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1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0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8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267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55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46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9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13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7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4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7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52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5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4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9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568A-A2D1-4AD4-86B2-1B259B52DD8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19E-3D5A-4D90-A6B9-CF6584EC1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22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4618-B2DF-407C-B37C-F38BC9FD6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555" y="1698170"/>
            <a:ext cx="10664890" cy="1994353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</a:rPr>
              <a:t>Football Club Transfer market Management system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C3604B-6E15-45C2-BDA9-307375ED2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9698" y="4940066"/>
            <a:ext cx="7766936" cy="1096899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b="1" dirty="0">
                <a:solidFill>
                  <a:schemeClr val="tx1"/>
                </a:solidFill>
              </a:rPr>
              <a:t>Min JO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FBA69-6CB9-47DD-856D-375D5AC6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17" y="2282781"/>
            <a:ext cx="8610600" cy="1293028"/>
          </a:xfrm>
        </p:spPr>
        <p:txBody>
          <a:bodyPr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BA756-285C-4D9E-A050-93B3B254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6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D6E06-E782-4422-BE2C-5D0F6C39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/>
              <a:t>Football transfer market</a:t>
            </a:r>
            <a:endParaRPr lang="ko-KR" altLang="en-US" b="1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81E42-2B24-4172-AA67-B460EE9D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Summer/Winter Transfer market</a:t>
            </a:r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Scouting team </a:t>
            </a:r>
          </a:p>
          <a:p>
            <a:pPr lvl="1"/>
            <a:r>
              <a:rPr lang="en-US" altLang="ko-KR" sz="2600" dirty="0"/>
              <a:t>Scouters &amp; Staffs</a:t>
            </a:r>
          </a:p>
          <a:p>
            <a:pPr marL="457200" lvl="1" indent="0">
              <a:buNone/>
            </a:pPr>
            <a:endParaRPr lang="en-US" altLang="ko-KR" sz="2600" dirty="0"/>
          </a:p>
          <a:p>
            <a:r>
              <a:rPr lang="en-US" altLang="ko-KR" sz="2800" dirty="0"/>
              <a:t>Meeting type (player/agent meeting)</a:t>
            </a:r>
          </a:p>
          <a:p>
            <a:pPr lvl="1"/>
            <a:r>
              <a:rPr lang="en-US" altLang="ko-KR" sz="2600" dirty="0"/>
              <a:t>Transfer &amp; Loan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84891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294D4-455F-40C8-97B8-DAEEA814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/>
              <a:t>Objectives</a:t>
            </a:r>
            <a:endParaRPr lang="ko-KR" altLang="en-US" b="1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9033B-99ED-43E7-933B-05E9E7A9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ko-KR" sz="2800" dirty="0"/>
              <a:t>Manage football club scouting team</a:t>
            </a:r>
          </a:p>
          <a:p>
            <a:pPr>
              <a:lnSpc>
                <a:spcPct val="250000"/>
              </a:lnSpc>
            </a:pPr>
            <a:r>
              <a:rPr lang="en-US" altLang="ko-KR" sz="2800" dirty="0"/>
              <a:t>View basic player information </a:t>
            </a:r>
          </a:p>
          <a:p>
            <a:pPr>
              <a:lnSpc>
                <a:spcPct val="250000"/>
              </a:lnSpc>
            </a:pPr>
            <a:r>
              <a:rPr lang="en-US" altLang="ko-KR" sz="2800" dirty="0"/>
              <a:t>Create schedule table and track the transfer meetings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27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631E7-B034-465B-9338-D1592C08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584" y="563924"/>
            <a:ext cx="8610600" cy="1293028"/>
          </a:xfrm>
        </p:spPr>
        <p:txBody>
          <a:bodyPr/>
          <a:lstStyle/>
          <a:p>
            <a:r>
              <a:rPr lang="en-US" altLang="ko-KR" b="1" i="1" dirty="0"/>
              <a:t>ER Diagram</a:t>
            </a:r>
            <a:endParaRPr lang="ko-KR" altLang="en-US" b="1" i="1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FD39DED-DB3E-463E-A60C-0FB811DD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87" y="1847823"/>
            <a:ext cx="8861737" cy="44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1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64775-BFE2-448E-9768-2B1207DF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/>
              <a:t>Functionality</a:t>
            </a:r>
            <a:endParaRPr lang="ko-KR" altLang="en-US" b="1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214BB-AC9C-40A1-BDD9-3F7F152E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Command Line Program Instructions</a:t>
            </a:r>
          </a:p>
          <a:p>
            <a:pPr lvl="1">
              <a:lnSpc>
                <a:spcPct val="150000"/>
              </a:lnSpc>
            </a:pPr>
            <a:r>
              <a:rPr lang="en-US" altLang="ko-KR" i="1" dirty="0">
                <a:latin typeface="Abadi Extra Light" panose="020B0604020202020204" pitchFamily="34" charset="0"/>
              </a:rPr>
              <a:t>Python transfermarket.py [--help] [--version] [--search | --list | --schedule | --count | --register] [name] [</a:t>
            </a:r>
            <a:r>
              <a:rPr lang="en-US" altLang="ko-KR" i="1" dirty="0" err="1">
                <a:latin typeface="Abadi Extra Light" panose="020B0604020202020204" pitchFamily="34" charset="0"/>
              </a:rPr>
              <a:t>plid</a:t>
            </a:r>
            <a:r>
              <a:rPr lang="en-US" altLang="ko-KR" i="1" dirty="0">
                <a:latin typeface="Abadi Extra Light" panose="020B0604020202020204" pitchFamily="34" charset="0"/>
              </a:rPr>
              <a:t>] [</a:t>
            </a:r>
            <a:r>
              <a:rPr lang="en-US" altLang="ko-KR" i="1" dirty="0" err="1">
                <a:latin typeface="Abadi Extra Light" panose="020B0604020202020204" pitchFamily="34" charset="0"/>
              </a:rPr>
              <a:t>plpos</a:t>
            </a:r>
            <a:r>
              <a:rPr lang="en-US" altLang="ko-KR" i="1" dirty="0">
                <a:latin typeface="Abadi Extra Light" panose="020B0604020202020204" pitchFamily="34" charset="0"/>
              </a:rPr>
              <a:t>] [</a:t>
            </a:r>
            <a:r>
              <a:rPr lang="en-US" altLang="ko-KR" i="1" dirty="0" err="1">
                <a:latin typeface="Abadi Extra Light" panose="020B0604020202020204" pitchFamily="34" charset="0"/>
              </a:rPr>
              <a:t>sid</a:t>
            </a:r>
            <a:r>
              <a:rPr lang="en-US" altLang="ko-KR" i="1" dirty="0">
                <a:latin typeface="Abadi Extra Light" panose="020B0604020202020204" pitchFamily="34" charset="0"/>
              </a:rPr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01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D17A2F-2B9A-4E64-82D3-E13215EBD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72" y="914160"/>
            <a:ext cx="10239390" cy="44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0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5AFF50-D36E-47B9-BFBA-059F51D2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72" y="1110239"/>
            <a:ext cx="9312595" cy="16683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D4AC08-AA2B-4C66-9BD0-A1E92B732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71" y="2959366"/>
            <a:ext cx="9312595" cy="27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7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DF95EE-EC61-4E00-A4C2-E1CFE578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72" y="1226725"/>
            <a:ext cx="7767281" cy="16760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AF311F-F7F3-40A1-A15D-C3F55FE37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72" y="2927200"/>
            <a:ext cx="6022458" cy="14641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1138ED-953E-40BC-A189-0FEFCD22E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71" y="4391380"/>
            <a:ext cx="8143252" cy="123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4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B5154-4B1B-4327-B507-5590356C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/>
              <a:t>Future objectives</a:t>
            </a:r>
            <a:endParaRPr lang="ko-KR" altLang="en-US" b="1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CFD94-113B-4516-AD3A-19E622FA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0887"/>
            <a:ext cx="10820400" cy="402412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altLang="ko-KR" sz="2800" dirty="0"/>
          </a:p>
          <a:p>
            <a:pPr>
              <a:lnSpc>
                <a:spcPct val="200000"/>
              </a:lnSpc>
            </a:pPr>
            <a:r>
              <a:rPr lang="en-US" altLang="ko-KR" sz="2800" dirty="0"/>
              <a:t>Add sub options for each command</a:t>
            </a:r>
          </a:p>
          <a:p>
            <a:pPr>
              <a:lnSpc>
                <a:spcPct val="200000"/>
              </a:lnSpc>
            </a:pPr>
            <a:r>
              <a:rPr lang="en-US" altLang="ko-KR" sz="2800" dirty="0"/>
              <a:t>Frontend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862076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128</TotalTime>
  <Words>106</Words>
  <Application>Microsoft Office PowerPoint</Application>
  <PresentationFormat>와이드스크린</PresentationFormat>
  <Paragraphs>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Abadi Extra Light</vt:lpstr>
      <vt:lpstr>Arial</vt:lpstr>
      <vt:lpstr>Century Gothic</vt:lpstr>
      <vt:lpstr>비행기 구름</vt:lpstr>
      <vt:lpstr>Football Club Transfer market Management system</vt:lpstr>
      <vt:lpstr>Football transfer market</vt:lpstr>
      <vt:lpstr>Objectives</vt:lpstr>
      <vt:lpstr>ER Diagram</vt:lpstr>
      <vt:lpstr>Functionality</vt:lpstr>
      <vt:lpstr>PowerPoint 프레젠테이션</vt:lpstr>
      <vt:lpstr>PowerPoint 프레젠테이션</vt:lpstr>
      <vt:lpstr>PowerPoint 프레젠테이션</vt:lpstr>
      <vt:lpstr>Future objectives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Club Transfer market Management system</dc:title>
  <dc:creator>Min JO</dc:creator>
  <cp:lastModifiedBy>Min JO</cp:lastModifiedBy>
  <cp:revision>9</cp:revision>
  <dcterms:created xsi:type="dcterms:W3CDTF">2019-12-17T08:17:10Z</dcterms:created>
  <dcterms:modified xsi:type="dcterms:W3CDTF">2019-12-17T23:50:24Z</dcterms:modified>
</cp:coreProperties>
</file>