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g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prstGeom prst="rect">
            <a:avLst/>
          </a:prstGeom>
        </p:spPr>
        <p:txBody>
          <a:bodyPr/>
          <a:lstStyle>
            <a:lvl1pPr defTabSz="350520">
              <a:defRPr sz="10200"/>
            </a:lvl1pPr>
          </a:lstStyle>
          <a:p>
            <a:pPr/>
            <a:r>
              <a:t>database driven image map</a:t>
            </a:r>
          </a:p>
        </p:txBody>
      </p:sp>
      <p:sp>
        <p:nvSpPr>
          <p:cNvPr id="167" name="Shape 167"/>
          <p:cNvSpPr/>
          <p:nvPr>
            <p:ph type="subTitle" sz="quarter" idx="1"/>
          </p:nvPr>
        </p:nvSpPr>
        <p:spPr>
          <a:prstGeom prst="rect">
            <a:avLst/>
          </a:prstGeom>
        </p:spPr>
        <p:txBody>
          <a:bodyPr/>
          <a:lstStyle/>
          <a:p>
            <a:pPr/>
            <a:r>
              <a:t>Web technology 344 final project</a:t>
            </a:r>
          </a:p>
        </p:txBody>
      </p:sp>
      <p:sp>
        <p:nvSpPr>
          <p:cNvPr id="168" name="Shape 168"/>
          <p:cNvSpPr/>
          <p:nvPr>
            <p:ph type="sldNum" sz="quarter" idx="4294967295"/>
          </p:nvPr>
        </p:nvSpPr>
        <p:spPr>
          <a:xfrm>
            <a:off x="12340738" y="431800"/>
            <a:ext cx="26060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idx="13"/>
          </p:nvPr>
        </p:nvSpPr>
        <p:spPr>
          <a:prstGeom prst="rect">
            <a:avLst/>
          </a:prstGeom>
        </p:spPr>
        <p:txBody>
          <a:bodyPr/>
          <a:lstStyle/>
          <a:p>
            <a:pPr/>
            <a:r>
              <a:t>Motivation</a:t>
            </a:r>
          </a:p>
        </p:txBody>
      </p:sp>
      <p:pic>
        <p:nvPicPr>
          <p:cNvPr id="171" name="world-map.gif"/>
          <p:cNvPicPr>
            <a:picLocks noChangeAspect="1"/>
          </p:cNvPicPr>
          <p:nvPr>
            <p:ph type="pic" idx="14"/>
          </p:nvPr>
        </p:nvPicPr>
        <p:blipFill>
          <a:blip r:embed="rId2">
            <a:extLst/>
          </a:blip>
          <a:srcRect l="29039" t="0" r="29039" b="0"/>
          <a:stretch>
            <a:fillRect/>
          </a:stretch>
        </p:blipFill>
        <p:spPr>
          <a:prstGeom prst="rect">
            <a:avLst/>
          </a:prstGeom>
        </p:spPr>
      </p:pic>
      <p:sp>
        <p:nvSpPr>
          <p:cNvPr id="172" name="Shape 172"/>
          <p:cNvSpPr/>
          <p:nvPr>
            <p:ph type="title"/>
          </p:nvPr>
        </p:nvSpPr>
        <p:spPr>
          <a:prstGeom prst="rect">
            <a:avLst/>
          </a:prstGeom>
        </p:spPr>
        <p:txBody>
          <a:bodyPr/>
          <a:lstStyle>
            <a:lvl1pPr defTabSz="233679">
              <a:spcBef>
                <a:spcPts val="1100"/>
              </a:spcBef>
              <a:defRPr sz="2400"/>
            </a:lvl1pPr>
          </a:lstStyle>
          <a:p>
            <a:pPr/>
            <a:r>
              <a:t>image map allows for graphical representation and selection of related data</a:t>
            </a:r>
          </a:p>
        </p:txBody>
      </p:sp>
      <p:sp>
        <p:nvSpPr>
          <p:cNvPr id="173" name="Shape 173"/>
          <p:cNvSpPr/>
          <p:nvPr>
            <p:ph type="body" sz="half" idx="1"/>
          </p:nvPr>
        </p:nvSpPr>
        <p:spPr>
          <a:prstGeom prst="rect">
            <a:avLst/>
          </a:prstGeom>
        </p:spPr>
        <p:txBody>
          <a:bodyPr/>
          <a:lstStyle/>
          <a:p>
            <a:pPr>
              <a:defRPr sz="3400"/>
            </a:pPr>
            <a:r>
              <a:t>Situations in which image maps may be useful:</a:t>
            </a:r>
          </a:p>
          <a:p>
            <a:pPr lvl="1">
              <a:defRPr sz="3400"/>
            </a:pPr>
            <a:r>
              <a:t>Selecting Geographical Data</a:t>
            </a:r>
          </a:p>
          <a:p>
            <a:pPr lvl="1">
              <a:defRPr sz="3400"/>
            </a:pPr>
            <a:r>
              <a:t>Selecting Areas of Interest in Art Work</a:t>
            </a:r>
          </a:p>
          <a:p>
            <a:pPr lvl="1">
              <a:defRPr sz="3400"/>
            </a:pPr>
            <a:r>
              <a:t> Highlighting Areas on Interest in Photograph</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idx="13"/>
          </p:nvPr>
        </p:nvSpPr>
        <p:spPr>
          <a:prstGeom prst="rect">
            <a:avLst/>
          </a:prstGeom>
        </p:spPr>
        <p:txBody>
          <a:bodyPr/>
          <a:lstStyle/>
          <a:p>
            <a:pPr/>
            <a:r>
              <a:t>Description</a:t>
            </a:r>
          </a:p>
        </p:txBody>
      </p:sp>
      <p:sp>
        <p:nvSpPr>
          <p:cNvPr id="176" name="Shape 176"/>
          <p:cNvSpPr/>
          <p:nvPr>
            <p:ph type="title"/>
          </p:nvPr>
        </p:nvSpPr>
        <p:spPr>
          <a:prstGeom prst="rect">
            <a:avLst/>
          </a:prstGeom>
        </p:spPr>
        <p:txBody>
          <a:bodyPr/>
          <a:lstStyle>
            <a:lvl1pPr defTabSz="467359">
              <a:spcBef>
                <a:spcPts val="2200"/>
              </a:spcBef>
              <a:defRPr sz="4800"/>
            </a:lvl1pPr>
          </a:lstStyle>
          <a:p>
            <a:pPr/>
            <a:r>
              <a:t>The app does the following:</a:t>
            </a:r>
          </a:p>
        </p:txBody>
      </p:sp>
      <p:sp>
        <p:nvSpPr>
          <p:cNvPr id="177" name="Shape 177"/>
          <p:cNvSpPr/>
          <p:nvPr>
            <p:ph type="body" idx="1"/>
          </p:nvPr>
        </p:nvSpPr>
        <p:spPr>
          <a:prstGeom prst="rect">
            <a:avLst/>
          </a:prstGeom>
        </p:spPr>
        <p:txBody>
          <a:bodyPr/>
          <a:lstStyle/>
          <a:p>
            <a:pPr/>
            <a:r>
              <a:t>Saves, Finds, loads, and displays country info from a remote mongodb database based on a user entered query.</a:t>
            </a:r>
          </a:p>
          <a:p>
            <a:pPr/>
            <a:r>
              <a:t>Displays images related to country of query from flickr.</a:t>
            </a:r>
          </a:p>
          <a:p>
            <a:pPr/>
            <a:r>
              <a:t>User can go forward and back while viewing flickr images.</a:t>
            </a:r>
          </a:p>
          <a:p>
            <a:pPr/>
            <a:r>
              <a:t>Next/previous images are stateful.</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body" idx="13"/>
          </p:nvPr>
        </p:nvSpPr>
        <p:spPr>
          <a:prstGeom prst="rect">
            <a:avLst/>
          </a:prstGeom>
        </p:spPr>
        <p:txBody>
          <a:bodyPr/>
          <a:lstStyle/>
          <a:p>
            <a:pPr/>
            <a:r>
              <a:t>Description</a:t>
            </a:r>
          </a:p>
        </p:txBody>
      </p:sp>
      <p:sp>
        <p:nvSpPr>
          <p:cNvPr id="180" name="Shape 180"/>
          <p:cNvSpPr/>
          <p:nvPr>
            <p:ph type="title"/>
          </p:nvPr>
        </p:nvSpPr>
        <p:spPr>
          <a:prstGeom prst="rect">
            <a:avLst/>
          </a:prstGeom>
        </p:spPr>
        <p:txBody>
          <a:bodyPr/>
          <a:lstStyle>
            <a:lvl1pPr defTabSz="467359">
              <a:spcBef>
                <a:spcPts val="2200"/>
              </a:spcBef>
              <a:defRPr sz="4800"/>
            </a:lvl1pPr>
          </a:lstStyle>
          <a:p>
            <a:pPr/>
            <a:r>
              <a:t>Some more information:</a:t>
            </a:r>
          </a:p>
        </p:txBody>
      </p:sp>
      <p:sp>
        <p:nvSpPr>
          <p:cNvPr id="181" name="Shape 181"/>
          <p:cNvSpPr/>
          <p:nvPr>
            <p:ph type="body" idx="1"/>
          </p:nvPr>
        </p:nvSpPr>
        <p:spPr>
          <a:prstGeom prst="rect">
            <a:avLst/>
          </a:prstGeom>
        </p:spPr>
        <p:txBody>
          <a:bodyPr/>
          <a:lstStyle/>
          <a:p>
            <a:pPr marL="342264" indent="-342264" defTabSz="449833">
              <a:spcBef>
                <a:spcPts val="2100"/>
              </a:spcBef>
              <a:defRPr sz="2618"/>
            </a:pPr>
            <a:r>
              <a:t>The project skeleton was derived from the express-generator module.</a:t>
            </a:r>
          </a:p>
          <a:p>
            <a:pPr marL="342264" indent="-342264" defTabSz="449833">
              <a:spcBef>
                <a:spcPts val="2100"/>
              </a:spcBef>
              <a:defRPr sz="2618"/>
            </a:pPr>
            <a:r>
              <a:t>The country.html file is the point of entry.  The events generated by the country.html file are handled by the country.js file.  The country.js file then uses utility methods provided by the other javascript files to process the query events for both image and database. The express server is described by the server.js and www javascript files.</a:t>
            </a:r>
          </a:p>
          <a:p>
            <a:pPr marL="342264" indent="-342264" defTabSz="449833">
              <a:spcBef>
                <a:spcPts val="2100"/>
              </a:spcBef>
              <a:defRPr sz="2618"/>
            </a:pPr>
            <a:r>
              <a:t>Selecting country info and images can be done three ways:</a:t>
            </a:r>
          </a:p>
          <a:p>
            <a:pPr lvl="1" marL="684529" indent="-342264" defTabSz="449833">
              <a:spcBef>
                <a:spcPts val="2100"/>
              </a:spcBef>
              <a:defRPr sz="2618"/>
            </a:pPr>
            <a:r>
              <a:t>clicking selectable area in world map.</a:t>
            </a:r>
          </a:p>
          <a:p>
            <a:pPr lvl="1" marL="684529" indent="-342264" defTabSz="449833">
              <a:spcBef>
                <a:spcPts val="2100"/>
              </a:spcBef>
              <a:defRPr sz="2618"/>
            </a:pPr>
            <a:r>
              <a:t>clicking button with country name.</a:t>
            </a:r>
          </a:p>
          <a:p>
            <a:pPr lvl="1" marL="684529" indent="-342264" defTabSz="449833">
              <a:spcBef>
                <a:spcPts val="2100"/>
              </a:spcBef>
              <a:defRPr sz="2618"/>
            </a:pPr>
            <a:r>
              <a:t>entering country name into input field.</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3"/>
          </p:nvPr>
        </p:nvSpPr>
        <p:spPr>
          <a:prstGeom prst="rect">
            <a:avLst/>
          </a:prstGeom>
        </p:spPr>
        <p:txBody>
          <a:bodyPr/>
          <a:lstStyle/>
          <a:p>
            <a:pPr/>
            <a:r>
              <a:t>description</a:t>
            </a:r>
          </a:p>
        </p:txBody>
      </p:sp>
      <p:sp>
        <p:nvSpPr>
          <p:cNvPr id="184" name="Shape 184"/>
          <p:cNvSpPr/>
          <p:nvPr>
            <p:ph type="title"/>
          </p:nvPr>
        </p:nvSpPr>
        <p:spPr>
          <a:prstGeom prst="rect">
            <a:avLst/>
          </a:prstGeom>
        </p:spPr>
        <p:txBody>
          <a:bodyPr/>
          <a:lstStyle>
            <a:lvl1pPr defTabSz="467359">
              <a:spcBef>
                <a:spcPts val="2200"/>
              </a:spcBef>
              <a:defRPr sz="4800"/>
            </a:lvl1pPr>
          </a:lstStyle>
          <a:p>
            <a:pPr/>
            <a:r>
              <a:t>The app can be launched in two ways:</a:t>
            </a:r>
          </a:p>
        </p:txBody>
      </p:sp>
      <p:sp>
        <p:nvSpPr>
          <p:cNvPr id="185" name="Shape 185"/>
          <p:cNvSpPr/>
          <p:nvPr>
            <p:ph type="body" idx="1"/>
          </p:nvPr>
        </p:nvSpPr>
        <p:spPr>
          <a:prstGeom prst="rect">
            <a:avLst/>
          </a:prstGeom>
        </p:spPr>
        <p:txBody>
          <a:bodyPr/>
          <a:lstStyle/>
          <a:p>
            <a:pPr/>
            <a:r>
              <a:t>Opening it as a netbeans project and running it .</a:t>
            </a:r>
          </a:p>
          <a:p>
            <a:pPr/>
            <a:r>
              <a:t>Running it directly from the command line as a nodejs app by typing the following in in the main project directory:</a:t>
            </a:r>
          </a:p>
          <a:p>
            <a:pPr lvl="1" marL="705970" indent="-261470">
              <a:spcBef>
                <a:spcPts val="2400"/>
              </a:spcBef>
              <a:defRPr sz="2000"/>
            </a:pPr>
            <a:r>
              <a:t>node bin/www</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body" idx="13"/>
          </p:nvPr>
        </p:nvSpPr>
        <p:spPr>
          <a:prstGeom prst="rect">
            <a:avLst/>
          </a:prstGeom>
        </p:spPr>
        <p:txBody>
          <a:bodyPr/>
          <a:lstStyle/>
          <a:p>
            <a:pPr/>
            <a:r>
              <a:t>implementation</a:t>
            </a:r>
          </a:p>
        </p:txBody>
      </p:sp>
      <p:sp>
        <p:nvSpPr>
          <p:cNvPr id="188" name="Shape 188"/>
          <p:cNvSpPr/>
          <p:nvPr>
            <p:ph type="title"/>
          </p:nvPr>
        </p:nvSpPr>
        <p:spPr>
          <a:prstGeom prst="rect">
            <a:avLst/>
          </a:prstGeom>
        </p:spPr>
        <p:txBody>
          <a:bodyPr/>
          <a:lstStyle>
            <a:lvl1pPr defTabSz="467359">
              <a:spcBef>
                <a:spcPts val="2200"/>
              </a:spcBef>
              <a:defRPr sz="4800"/>
            </a:lvl1pPr>
          </a:lstStyle>
          <a:p>
            <a:pPr/>
            <a:r>
              <a:t>project technologies</a:t>
            </a:r>
          </a:p>
        </p:txBody>
      </p:sp>
      <p:sp>
        <p:nvSpPr>
          <p:cNvPr id="189" name="Shape 189"/>
          <p:cNvSpPr/>
          <p:nvPr>
            <p:ph type="body" idx="1"/>
          </p:nvPr>
        </p:nvSpPr>
        <p:spPr>
          <a:prstGeom prst="rect">
            <a:avLst/>
          </a:prstGeom>
        </p:spPr>
        <p:txBody>
          <a:bodyPr/>
          <a:lstStyle/>
          <a:p>
            <a:pPr/>
            <a:r>
              <a:t>Database: Mongodb</a:t>
            </a:r>
          </a:p>
          <a:p>
            <a:pPr/>
            <a:r>
              <a:t>Server-side: Nodejs, Express, Mongoosejs</a:t>
            </a:r>
          </a:p>
          <a:p>
            <a:pPr/>
            <a:r>
              <a:t>Client-side: jQuery, Angularjs, Bootstrap, css, html</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