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508760"/>
            <a:ext cx="8575548" cy="230124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Global </a:t>
            </a:r>
            <a:r>
              <a:rPr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Sales Dashboard – Business </a:t>
            </a:r>
            <a:r>
              <a:rPr sz="4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Insights Using </a:t>
            </a:r>
            <a:r>
              <a:rPr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Tableau</a:t>
            </a:r>
            <a:endParaRPr sz="4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550" y="3360912"/>
            <a:ext cx="6476062" cy="17526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Presented By: Chandan Kumar Sah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244262"/>
            <a:ext cx="7899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design an interactive sales dashboard 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 stakeholders monitor key KPIs, product performance, and market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trends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Tools Used: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Tableau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(Data Visualization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itchFamily="18" charset="0"/>
                <a:cs typeface="Times New Roman" pitchFamily="18" charset="0"/>
              </a:rP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Dataset Name: sales_data_sample.csv</a:t>
            </a:r>
          </a:p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Kaggle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Fields:</a:t>
            </a:r>
          </a:p>
          <a:p>
            <a:pPr algn="just"/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OrderDate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 OrderNumber, Sales, ProductLine, Country, DealSize, CustomerName</a:t>
            </a:r>
          </a:p>
          <a:p>
            <a:pPr algn="just"/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Rows: 2823</a:t>
            </a:r>
          </a:p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Columns: 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9302"/>
            <a:ext cx="7937500" cy="73152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sz="4000" dirty="0">
                <a:latin typeface="Times New Roman" pitchFamily="18" charset="0"/>
                <a:cs typeface="Times New Roman" pitchFamily="18" charset="0"/>
              </a:rPr>
              <a:t>Dashboard Preview</a:t>
            </a:r>
          </a:p>
          <a:p>
            <a:pPr algn="ctr"/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1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84138"/>
            <a:ext cx="7467600" cy="1143000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itchFamily="18" charset="0"/>
                <a:cs typeface="Times New Roman" pitchFamily="18" charset="0"/>
              </a:rPr>
              <a:t>Key KPIs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7467600" cy="5308600"/>
          </a:xfrm>
        </p:spPr>
        <p:txBody>
          <a:bodyPr>
            <a:noAutofit/>
          </a:bodyPr>
          <a:lstStyle/>
          <a:p>
            <a:r>
              <a:rPr sz="2400" dirty="0">
                <a:latin typeface="Times New Roman" pitchFamily="18" charset="0"/>
                <a:cs typeface="Times New Roman" pitchFamily="18" charset="0"/>
              </a:rPr>
              <a:t>KPIs Shown: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Total Sales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Total Orders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Average Sale per Order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Top Product Line</a:t>
            </a:r>
          </a:p>
          <a:p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Actions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Enabled: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Dropdown Filters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Highlighting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Top N Filtering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4100" dirty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 algn="just">
              <a:buFont typeface="Wingdings" pitchFamily="2" charset="2"/>
              <a:buChar char="Ø"/>
            </a:pP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100" dirty="0">
                <a:latin typeface="Times New Roman" pitchFamily="18" charset="0"/>
                <a:cs typeface="Times New Roman" pitchFamily="18" charset="0"/>
              </a:rPr>
              <a:t>Classic Cars product line had the highest total sales</a:t>
            </a: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The majority of large deals came from USA and France.</a:t>
            </a:r>
          </a:p>
          <a:p>
            <a:pPr algn="just">
              <a:buFont typeface="Wingdings" pitchFamily="2" charset="2"/>
              <a:buChar char="Ø"/>
            </a:pP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3100" dirty="0">
                <a:latin typeface="Times New Roman" pitchFamily="18" charset="0"/>
                <a:cs typeface="Times New Roman" pitchFamily="18" charset="0"/>
              </a:rPr>
              <a:t>peaked in Q4, aligning with end-of-year demand.</a:t>
            </a:r>
          </a:p>
          <a:p>
            <a:endParaRPr dirty="0"/>
          </a:p>
          <a:p>
            <a:r>
              <a:rPr sz="4100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 marL="36576" indent="0" algn="just">
              <a:buNone/>
            </a:pPr>
            <a:r>
              <a:rPr sz="3100" dirty="0">
                <a:latin typeface="Times New Roman" pitchFamily="18" charset="0"/>
                <a:cs typeface="Times New Roman" pitchFamily="18" charset="0"/>
              </a:rPr>
              <a:t>The dashboard enables quick exploration of global sales data, highlighting trends, customer behavior, and product performance to support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173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Global Sales Dashboard – Business Insights Using Tableau</vt:lpstr>
      <vt:lpstr>PowerPoint Presentation</vt:lpstr>
      <vt:lpstr>Dataset Summary</vt:lpstr>
      <vt:lpstr>PowerPoint Presentation</vt:lpstr>
      <vt:lpstr>Key KPIs &amp; Interactivity</vt:lpstr>
      <vt:lpstr>Insights &amp; 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Dashboard – Business Insights Using Tableau</dc:title>
  <dc:creator>acer</dc:creator>
  <dc:description>generated using python-pptx</dc:description>
  <cp:lastModifiedBy>acer</cp:lastModifiedBy>
  <cp:revision>9</cp:revision>
  <dcterms:created xsi:type="dcterms:W3CDTF">2013-01-27T09:14:16Z</dcterms:created>
  <dcterms:modified xsi:type="dcterms:W3CDTF">2025-06-26T12:32:42Z</dcterms:modified>
</cp:coreProperties>
</file>