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6.xml.rels" ContentType="application/vnd.openxmlformats-package.relationships+xml"/>
  <Override PartName="/ppt/notesSlides/_rels/notesSlide1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31.png" ContentType="image/png"/>
  <Override PartName="/ppt/media/image130.png" ContentType="image/png"/>
  <Override PartName="/ppt/media/image128.png" ContentType="image/png"/>
  <Override PartName="/ppt/media/image127.jpeg" ContentType="image/jpeg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0.jpeg" ContentType="image/jpeg"/>
  <Override PartName="/ppt/media/image118.png" ContentType="image/png"/>
  <Override PartName="/ppt/media/image116.jpeg" ContentType="image/jpeg"/>
  <Override PartName="/ppt/media/image115.png" ContentType="image/png"/>
  <Override PartName="/ppt/media/image114.png" ContentType="image/png"/>
  <Override PartName="/ppt/media/image113.jpeg" ContentType="image/jpeg"/>
  <Override PartName="/ppt/media/image111.png" ContentType="image/png"/>
  <Override PartName="/ppt/media/image110.png" ContentType="image/png"/>
  <Override PartName="/ppt/media/image109.png" ContentType="image/png"/>
  <Override PartName="/ppt/media/image108.png" ContentType="image/png"/>
  <Override PartName="/ppt/media/image107.png" ContentType="image/png"/>
  <Override PartName="/ppt/media/image106.png" ContentType="image/png"/>
  <Override PartName="/ppt/media/image105.png" ContentType="image/png"/>
  <Override PartName="/ppt/media/image112.jpeg" ContentType="image/jpeg"/>
  <Override PartName="/ppt/media/image104.png" ContentType="image/png"/>
  <Override PartName="/ppt/media/image103.jpeg" ContentType="image/jpeg"/>
  <Override PartName="/ppt/media/image102.jpeg" ContentType="image/jpeg"/>
  <Override PartName="/ppt/media/image101.png" ContentType="image/png"/>
  <Override PartName="/ppt/media/image98.jpeg" ContentType="image/jpeg"/>
  <Override PartName="/ppt/media/image97.jpeg" ContentType="image/jpeg"/>
  <Override PartName="/ppt/media/image121.jpeg" ContentType="image/jpeg"/>
  <Override PartName="/ppt/media/image46.png" ContentType="image/png"/>
  <Override PartName="/ppt/media/image45.png" ContentType="image/png"/>
  <Override PartName="/ppt/media/image43.png" ContentType="image/png"/>
  <Override PartName="/ppt/media/image42.png" ContentType="image/png"/>
  <Override PartName="/ppt/media/image36.jpeg" ContentType="image/jpeg"/>
  <Override PartName="/ppt/media/image35.png" ContentType="image/png"/>
  <Override PartName="/ppt/media/image32.jpeg" ContentType="image/jpeg"/>
  <Override PartName="/ppt/media/image73.png" ContentType="image/png"/>
  <Override PartName="/ppt/media/image31.jpeg" ContentType="image/jpeg"/>
  <Override PartName="/ppt/media/image18.jpeg" ContentType="image/jpe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14.png" ContentType="image/png"/>
  <Override PartName="/ppt/media/image99.jpeg" ContentType="image/jpeg"/>
  <Override PartName="/ppt/media/image38.jpeg" ContentType="image/jpeg"/>
  <Override PartName="/ppt/media/image10.png" ContentType="image/png"/>
  <Override PartName="/ppt/media/image69.png" ContentType="image/png"/>
  <Override PartName="/ppt/media/image59.png" ContentType="image/png"/>
  <Override PartName="/ppt/media/image23.png" ContentType="image/png"/>
  <Override PartName="/ppt/media/image58.png" ContentType="image/png"/>
  <Override PartName="/ppt/media/image41.png" ContentType="image/png"/>
  <Override PartName="/ppt/media/image5.jpeg" ContentType="image/jpeg"/>
  <Override PartName="/ppt/media/image12.png" ContentType="image/png"/>
  <Override PartName="/ppt/media/image39.png" ContentType="image/png"/>
  <Override PartName="/ppt/media/image54.png" ContentType="image/png"/>
  <Override PartName="/ppt/media/image3.png" ContentType="image/png"/>
  <Override PartName="/ppt/media/image4.png" ContentType="image/png"/>
  <Override PartName="/ppt/media/image30.jpeg" ContentType="image/jpeg"/>
  <Override PartName="/ppt/media/image37.png" ContentType="image/png"/>
  <Override PartName="/ppt/media/image48.jpeg" ContentType="image/jpeg"/>
  <Override PartName="/ppt/media/image81.jpeg" ContentType="image/jpeg"/>
  <Override PartName="/ppt/media/image2.png" ContentType="image/png"/>
  <Override PartName="/ppt/media/image52.png" ContentType="image/png"/>
  <Override PartName="/ppt/media/image22.png" ContentType="image/png"/>
  <Override PartName="/ppt/media/image53.png" ContentType="image/png"/>
  <Override PartName="/ppt/media/image89.jpeg" ContentType="image/jpeg"/>
  <Override PartName="/ppt/media/image1.png" ContentType="image/png"/>
  <Override PartName="/ppt/media/image6.jpeg" ContentType="image/jpeg"/>
  <Override PartName="/ppt/media/image51.png" ContentType="image/png"/>
  <Override PartName="/ppt/media/image34.png" ContentType="image/png"/>
  <Override PartName="/ppt/media/image68.jpeg" ContentType="image/jpeg"/>
  <Override PartName="/ppt/media/image40.jpeg" ContentType="image/jpeg"/>
  <Override PartName="/ppt/media/image21.png" ContentType="image/png"/>
  <Override PartName="/ppt/media/image11.png" ContentType="image/png"/>
  <Override PartName="/ppt/media/image28.png" ContentType="image/png"/>
  <Override PartName="/ppt/media/image13.png" ContentType="image/png"/>
  <Override PartName="/ppt/media/image33.jpeg" ContentType="image/jpeg"/>
  <Override PartName="/ppt/media/image83.png" ContentType="image/png"/>
  <Override PartName="/ppt/media/image15.png" ContentType="image/png"/>
  <Override PartName="/ppt/media/image90.png" ContentType="image/png"/>
  <Override PartName="/ppt/media/image16.png" ContentType="image/png"/>
  <Override PartName="/ppt/media/image91.png" ContentType="image/png"/>
  <Override PartName="/ppt/media/image17.png" ContentType="image/png"/>
  <Override PartName="/ppt/media/image7.png" ContentType="image/png"/>
  <Override PartName="/ppt/media/image44.jpeg" ContentType="image/jpeg"/>
  <Override PartName="/ppt/media/image92.png" ContentType="image/png"/>
  <Override PartName="/ppt/media/image132.jpeg" ContentType="image/jpeg"/>
  <Override PartName="/ppt/media/image19.png" ContentType="image/png"/>
  <Override PartName="/ppt/media/image9.png" ContentType="image/png"/>
  <Override PartName="/ppt/media/image94.png" ContentType="image/png"/>
  <Override PartName="/ppt/media/image20.png" ContentType="image/png"/>
  <Override PartName="/ppt/media/image79.png" ContentType="image/png"/>
  <Override PartName="/ppt/media/image47.png" ContentType="image/png"/>
  <Override PartName="/ppt/media/image49.png" ContentType="image/png"/>
  <Override PartName="/ppt/media/image119.png" ContentType="image/png"/>
  <Override PartName="/ppt/media/image75.jpeg" ContentType="image/jpeg"/>
  <Override PartName="/ppt/media/image50.png" ContentType="image/png"/>
  <Override PartName="/ppt/media/image55.png" ContentType="image/png"/>
  <Override PartName="/ppt/media/image122.jpeg" ContentType="image/jpeg"/>
  <Override PartName="/ppt/media/image56.png" ContentType="image/png"/>
  <Override PartName="/ppt/media/image129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117.jpeg" ContentType="image/jpeg"/>
  <Override PartName="/ppt/media/image63.jpeg" ContentType="image/jpeg"/>
  <Override PartName="/ppt/media/image64.png" ContentType="image/png"/>
  <Override PartName="/ppt/media/image65.png" ContentType="image/png"/>
  <Override PartName="/ppt/media/image66.png" ContentType="image/png"/>
  <Override PartName="/ppt/media/image57.jpeg" ContentType="image/jpeg"/>
  <Override PartName="/ppt/media/image67.png" ContentType="image/png"/>
  <Override PartName="/ppt/media/image84.jpeg" ContentType="image/jpeg"/>
  <Override PartName="/ppt/media/image70.png" ContentType="image/png"/>
  <Override PartName="/ppt/media/image71.png" ContentType="image/png"/>
  <Override PartName="/ppt/media/image96.jpeg" ContentType="image/jpeg"/>
  <Override PartName="/ppt/media/image72.png" ContentType="image/png"/>
  <Override PartName="/ppt/media/image74.png" ContentType="image/png"/>
  <Override PartName="/ppt/media/image76.png" ContentType="image/png"/>
  <Override PartName="/ppt/media/image77.png" ContentType="image/png"/>
  <Override PartName="/ppt/media/image24.jpeg" ContentType="image/jpeg"/>
  <Override PartName="/ppt/media/image85.jpeg" ContentType="image/jpeg"/>
  <Override PartName="/ppt/media/image78.jpeg" ContentType="image/jpeg"/>
  <Override PartName="/ppt/media/image80.png" ContentType="image/png"/>
  <Override PartName="/ppt/media/image82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.png" ContentType="image/png"/>
  <Override PartName="/ppt/media/image93.png" ContentType="image/png"/>
  <Override PartName="/ppt/media/image100.png" ContentType="image/png"/>
  <Override PartName="/ppt/media/image95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E8F189-AD02-4442-93A8-E00E664DBE3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Achtung, nach dem Importieren eines neuen Motives das Bild in den Hintergrund positionieren. </a:t>
            </a:r>
            <a:br/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Die mintgrüne Ecke, der mintgrüne Text, sowie das weiße Logo wurden nachträglich auf das Titelchart kopiert.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6ABD4EB-A862-482E-BEF4-DCB79F2D97E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CDEE2A4-1A19-4D7F-9953-D5DCDE3CA8C5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08340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5478480" y="103680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47848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308340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688320" y="1631880"/>
            <a:ext cx="22806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87600" y="3022560"/>
            <a:ext cx="8459640" cy="3799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8832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1139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317840" y="163188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832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317840" y="1036800"/>
            <a:ext cx="345636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88320" y="1631880"/>
            <a:ext cx="7083000" cy="543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0" y="3240"/>
            <a:ext cx="12191760" cy="6245640"/>
          </a:xfrm>
          <a:prstGeom prst="rect">
            <a:avLst/>
          </a:prstGeom>
        </p:spPr>
        <p:txBody>
          <a:bodyPr lIns="72000" rIns="72000" tIns="72000" bIns="72000">
            <a:norm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Bild 33,87 x 19,05 cm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170000" y="1865520"/>
            <a:ext cx="8459640" cy="125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il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4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 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</a:t>
            </a: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4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5"/>
          <p:cNvSpPr>
            <a:spLocks noGrp="1"/>
          </p:cNvSpPr>
          <p:nvPr>
            <p:ph type="body"/>
          </p:nvPr>
        </p:nvSpPr>
        <p:spPr>
          <a:xfrm>
            <a:off x="2070000" y="5112000"/>
            <a:ext cx="7083000" cy="8679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Datum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Ort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Verfasser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" name="PlaceHolder 46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697B52F-2915-4FBC-971B-52E8F119A139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47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076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 intern,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vertraulich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oder streng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vertraulich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sowie Datum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und Folien-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Nr. über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Reiter Kopf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&amp; Fußzeile </a:t>
            </a: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PlaceHolder 48"/>
          <p:cNvSpPr>
            <a:spLocks noGrp="1"/>
          </p:cNvSpPr>
          <p:nvPr>
            <p:ph type="sldNum"/>
          </p:nvPr>
        </p:nvSpPr>
        <p:spPr>
          <a:xfrm>
            <a:off x="1107072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34E1942-9DF9-4DE8-A709-CEA113431839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PlaceHolder 22"/>
          <p:cNvSpPr>
            <a:spLocks noGrp="1"/>
          </p:cNvSpPr>
          <p:nvPr>
            <p:ph type="title"/>
          </p:nvPr>
        </p:nvSpPr>
        <p:spPr>
          <a:xfrm>
            <a:off x="684000" y="995760"/>
            <a:ext cx="10818720" cy="539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Einzeilige Headline in Verdana Fett 28 pt.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6" name="PlaceHolder 23"/>
          <p:cNvSpPr>
            <a:spLocks noGrp="1"/>
          </p:cNvSpPr>
          <p:nvPr>
            <p:ph type="body"/>
          </p:nvPr>
        </p:nvSpPr>
        <p:spPr>
          <a:xfrm>
            <a:off x="684000" y="1746000"/>
            <a:ext cx="5327640" cy="42116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Erste Textebene ohne Aufzählung in Verdana Normal 24 pt.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Zweite Ebene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Dritte Ebene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Vierte Ebene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4" marL="720000" indent="-143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1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Fünfte Ebene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7" name="PlaceHolder 24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8B7908A6-62BC-491D-A4FA-68524FFBDC5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8" name="PlaceHolder 25"/>
          <p:cNvSpPr>
            <a:spLocks noGrp="1"/>
          </p:cNvSpPr>
          <p:nvPr>
            <p:ph type="ftr"/>
          </p:nvPr>
        </p:nvSpPr>
        <p:spPr>
          <a:xfrm>
            <a:off x="1668240" y="6311160"/>
            <a:ext cx="939708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26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E7A6EB1-3B3D-4D83-BA5B-1D34215DAB9A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27"/>
          <p:cNvSpPr>
            <a:spLocks noGrp="1"/>
          </p:cNvSpPr>
          <p:nvPr>
            <p:ph type="body"/>
          </p:nvPr>
        </p:nvSpPr>
        <p:spPr>
          <a:xfrm>
            <a:off x="684000" y="441720"/>
            <a:ext cx="8279640" cy="25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Text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1" name="PlaceHolder 28"/>
          <p:cNvSpPr>
            <a:spLocks noGrp="1"/>
          </p:cNvSpPr>
          <p:nvPr>
            <p:ph type="body"/>
          </p:nvPr>
        </p:nvSpPr>
        <p:spPr>
          <a:xfrm>
            <a:off x="6175080" y="1800000"/>
            <a:ext cx="5327640" cy="4085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 14,8 x 11,35 cm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1080800" y="366840"/>
            <a:ext cx="217080" cy="2268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rgbClr val="e501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10833120" y="366840"/>
            <a:ext cx="215640" cy="22680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10929960" y="681120"/>
            <a:ext cx="33120" cy="4248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11310840" y="681120"/>
            <a:ext cx="33120" cy="4248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114505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11358720" y="681120"/>
            <a:ext cx="28080" cy="4248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11028240" y="681120"/>
            <a:ext cx="28080" cy="4248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8"/>
          <p:cNvSpPr/>
          <p:nvPr/>
        </p:nvSpPr>
        <p:spPr>
          <a:xfrm>
            <a:off x="11071080" y="679320"/>
            <a:ext cx="31320" cy="4392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9"/>
          <p:cNvSpPr/>
          <p:nvPr/>
        </p:nvSpPr>
        <p:spPr>
          <a:xfrm>
            <a:off x="1088064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11214000" y="681120"/>
            <a:ext cx="33120" cy="4248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11261880" y="679320"/>
            <a:ext cx="34560" cy="4572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2"/>
          <p:cNvSpPr/>
          <p:nvPr/>
        </p:nvSpPr>
        <p:spPr>
          <a:xfrm>
            <a:off x="11495160" y="681120"/>
            <a:ext cx="6120" cy="4248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3"/>
          <p:cNvSpPr/>
          <p:nvPr/>
        </p:nvSpPr>
        <p:spPr>
          <a:xfrm>
            <a:off x="10833120" y="679320"/>
            <a:ext cx="33120" cy="4392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11118960" y="679320"/>
            <a:ext cx="34560" cy="439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5"/>
          <p:cNvSpPr/>
          <p:nvPr/>
        </p:nvSpPr>
        <p:spPr>
          <a:xfrm>
            <a:off x="10979280" y="679320"/>
            <a:ext cx="34560" cy="439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6"/>
          <p:cNvSpPr/>
          <p:nvPr/>
        </p:nvSpPr>
        <p:spPr>
          <a:xfrm>
            <a:off x="11167920" y="681120"/>
            <a:ext cx="33120" cy="4248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7"/>
          <p:cNvSpPr/>
          <p:nvPr/>
        </p:nvSpPr>
        <p:spPr>
          <a:xfrm>
            <a:off x="11403000" y="679320"/>
            <a:ext cx="33120" cy="439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rgbClr val="1a1a1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8"/>
          <p:cNvSpPr/>
          <p:nvPr/>
        </p:nvSpPr>
        <p:spPr>
          <a:xfrm>
            <a:off x="11329920" y="431640"/>
            <a:ext cx="172800" cy="1188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rgbClr val="fec2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9"/>
          <p:cNvSpPr/>
          <p:nvPr/>
        </p:nvSpPr>
        <p:spPr>
          <a:xfrm>
            <a:off x="11458440" y="550800"/>
            <a:ext cx="43920" cy="4248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20"/>
          <p:cNvSpPr/>
          <p:nvPr/>
        </p:nvSpPr>
        <p:spPr>
          <a:xfrm>
            <a:off x="684000" y="720000"/>
            <a:ext cx="99043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21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23"/>
          <p:cNvSpPr>
            <a:spLocks noGrp="1"/>
          </p:cNvSpPr>
          <p:nvPr>
            <p:ph type="title"/>
          </p:nvPr>
        </p:nvSpPr>
        <p:spPr>
          <a:xfrm>
            <a:off x="687600" y="3022560"/>
            <a:ext cx="8459640" cy="8193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Vielen Dank.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3"/>
          <p:cNvSpPr/>
          <p:nvPr/>
        </p:nvSpPr>
        <p:spPr>
          <a:xfrm>
            <a:off x="688320" y="5049720"/>
            <a:ext cx="6542640" cy="112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543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Hinweis: </a:t>
            </a: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Diese Präsentation ist Eigentum der Bundesdruckerei GmbH.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Sämtliche Inhalte – auch auszugsweise – dürfen nicht ohne die Genehmigung der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Bundesdruckerei GmbH vervielfältigt, weitergegeben oder veröffentlicht werden.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706"/>
              </a:lnSpc>
            </a:pP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ts val="543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© 2017 by Bundesdruckerei GmbH.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4"/>
          <p:cNvSpPr>
            <a:spLocks noGrp="1"/>
          </p:cNvSpPr>
          <p:nvPr>
            <p:ph type="body"/>
          </p:nvPr>
        </p:nvSpPr>
        <p:spPr>
          <a:xfrm>
            <a:off x="688320" y="1036800"/>
            <a:ext cx="7083000" cy="11394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Max Mustermann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Position oder Abteilung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info@maxmustermann.de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+49 (0)30 25 98-0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92" name="PlaceHolder 45"/>
          <p:cNvSpPr>
            <a:spLocks noGrp="1"/>
          </p:cNvSpPr>
          <p:nvPr>
            <p:ph type="dt"/>
          </p:nvPr>
        </p:nvSpPr>
        <p:spPr>
          <a:xfrm>
            <a:off x="687600" y="6311160"/>
            <a:ext cx="971640" cy="251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99E9713-58F9-4F35-847F-8542C74A1092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46"/>
          <p:cNvSpPr>
            <a:spLocks noGrp="1"/>
          </p:cNvSpPr>
          <p:nvPr>
            <p:ph type="ftr"/>
          </p:nvPr>
        </p:nvSpPr>
        <p:spPr>
          <a:xfrm>
            <a:off x="1659600" y="6311160"/>
            <a:ext cx="9411120" cy="251640"/>
          </a:xfrm>
          <a:prstGeom prst="rect">
            <a:avLst/>
          </a:prstGeom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Klassifizierung intern, vertraulich oder streng vertraulich sowie Datum und Folien-Nr. über Reiter Kopf &amp; Fußzeile ergänzen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47"/>
          <p:cNvSpPr>
            <a:spLocks noGrp="1"/>
          </p:cNvSpPr>
          <p:nvPr>
            <p:ph type="sldNum"/>
          </p:nvPr>
        </p:nvSpPr>
        <p:spPr>
          <a:xfrm>
            <a:off x="11071080" y="6311160"/>
            <a:ext cx="431640" cy="25164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D79FDBC-F432-4BE6-9E1D-CCA5D172119E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Line 48"/>
          <p:cNvSpPr/>
          <p:nvPr/>
        </p:nvSpPr>
        <p:spPr>
          <a:xfrm>
            <a:off x="684000" y="6244920"/>
            <a:ext cx="10818720" cy="360"/>
          </a:xfrm>
          <a:prstGeom prst="line">
            <a:avLst/>
          </a:prstGeom>
          <a:ln>
            <a:solidFill>
              <a:srgbClr val="7f8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jpe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jpe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jpeg"/><Relationship Id="rId10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jpe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jpeg"/><Relationship Id="rId6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jpe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image" Target="../media/image78.jpe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jpe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jpe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jpeg"/><Relationship Id="rId1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jpe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jpeg"/><Relationship Id="rId8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7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8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9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0.png"/><Relationship Id="rId2" Type="http://schemas.openxmlformats.org/officeDocument/2006/relationships/image" Target="../media/image101.png"/><Relationship Id="rId3" Type="http://schemas.openxmlformats.org/officeDocument/2006/relationships/image" Target="../media/image102.jpe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3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jpeg"/><Relationship Id="rId10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3.jpe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jpeg"/><Relationship Id="rId7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7.jpe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jpeg"/><Relationship Id="rId4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1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2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jpeg"/><Relationship Id="rId6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8.png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jpeg"/><Relationship Id="rId6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jpe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Bildplatzhalter 31" descr=""/>
          <p:cNvPicPr/>
          <p:nvPr/>
        </p:nvPicPr>
        <p:blipFill>
          <a:blip r:embed="rId1"/>
          <a:srcRect l="13" t="0" r="13" b="0"/>
          <a:stretch/>
        </p:blipFill>
        <p:spPr>
          <a:xfrm>
            <a:off x="0" y="3240"/>
            <a:ext cx="12191760" cy="62456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1170000" y="1865520"/>
            <a:ext cx="8459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4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de-DE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1170000" y="3251880"/>
            <a:ext cx="8459640" cy="746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4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</a:t>
            </a:r>
            <a:br/>
            <a:r>
              <a:rPr b="0" lang="en-US" sz="4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Advanced</a:t>
            </a:r>
            <a:endParaRPr b="0" lang="en-US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2070000" y="5112000"/>
            <a:ext cx="7083000" cy="867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CA4FA631-88F9-4BB8-BBC9-047A0DDD9D58}" type="datetime1"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Split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>
              <a:lnSpc>
                <a:spcPct val="100000"/>
              </a:lnSpc>
            </a:pPr>
            <a:r>
              <a:rPr b="0" lang="de-DE" sz="18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Starčević, Mladen Banović</a:t>
            </a:r>
            <a:endParaRPr b="0" lang="de-DE" sz="18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0669680" y="366840"/>
            <a:ext cx="431280" cy="453600"/>
          </a:xfrm>
          <a:custGeom>
            <a:avLst/>
            <a:gdLst/>
            <a:ahLst/>
            <a:rect l="l" t="t" r="r" b="b"/>
            <a:pathLst>
              <a:path w="3401" h="3569">
                <a:moveTo>
                  <a:pt x="3401" y="1446"/>
                </a:moveTo>
                <a:lnTo>
                  <a:pt x="3401" y="1446"/>
                </a:lnTo>
                <a:cubicBezTo>
                  <a:pt x="3401" y="1862"/>
                  <a:pt x="3401" y="2278"/>
                  <a:pt x="3401" y="2693"/>
                </a:cubicBezTo>
                <a:cubicBezTo>
                  <a:pt x="3401" y="2824"/>
                  <a:pt x="3334" y="2890"/>
                  <a:pt x="3202" y="2890"/>
                </a:cubicBezTo>
                <a:cubicBezTo>
                  <a:pt x="3103" y="2890"/>
                  <a:pt x="3003" y="2890"/>
                  <a:pt x="2904" y="2890"/>
                </a:cubicBezTo>
                <a:cubicBezTo>
                  <a:pt x="2791" y="2890"/>
                  <a:pt x="2720" y="2819"/>
                  <a:pt x="2720" y="2706"/>
                </a:cubicBezTo>
                <a:cubicBezTo>
                  <a:pt x="2720" y="2400"/>
                  <a:pt x="2720" y="2095"/>
                  <a:pt x="2720" y="1790"/>
                </a:cubicBezTo>
                <a:cubicBezTo>
                  <a:pt x="2720" y="1721"/>
                  <a:pt x="2698" y="1699"/>
                  <a:pt x="2628" y="1699"/>
                </a:cubicBezTo>
                <a:cubicBezTo>
                  <a:pt x="2010" y="1699"/>
                  <a:pt x="1392" y="1699"/>
                  <a:pt x="774" y="1699"/>
                </a:cubicBezTo>
                <a:cubicBezTo>
                  <a:pt x="702" y="1699"/>
                  <a:pt x="682" y="1720"/>
                  <a:pt x="682" y="1792"/>
                </a:cubicBezTo>
                <a:cubicBezTo>
                  <a:pt x="682" y="2129"/>
                  <a:pt x="682" y="2465"/>
                  <a:pt x="682" y="2801"/>
                </a:cubicBezTo>
                <a:cubicBezTo>
                  <a:pt x="682" y="2866"/>
                  <a:pt x="703" y="2888"/>
                  <a:pt x="770" y="2888"/>
                </a:cubicBezTo>
                <a:cubicBezTo>
                  <a:pt x="1355" y="2888"/>
                  <a:pt x="1939" y="2888"/>
                  <a:pt x="2524" y="2888"/>
                </a:cubicBezTo>
                <a:cubicBezTo>
                  <a:pt x="2570" y="2888"/>
                  <a:pt x="2615" y="2893"/>
                  <a:pt x="2653" y="2922"/>
                </a:cubicBezTo>
                <a:cubicBezTo>
                  <a:pt x="2696" y="2957"/>
                  <a:pt x="2720" y="3001"/>
                  <a:pt x="2720" y="3057"/>
                </a:cubicBezTo>
                <a:cubicBezTo>
                  <a:pt x="2720" y="3170"/>
                  <a:pt x="2721" y="3284"/>
                  <a:pt x="2720" y="3398"/>
                </a:cubicBezTo>
                <a:cubicBezTo>
                  <a:pt x="2719" y="3495"/>
                  <a:pt x="2646" y="3567"/>
                  <a:pt x="2549" y="3568"/>
                </a:cubicBezTo>
                <a:cubicBezTo>
                  <a:pt x="2372" y="3569"/>
                  <a:pt x="2195" y="3568"/>
                  <a:pt x="2018" y="3568"/>
                </a:cubicBezTo>
                <a:cubicBezTo>
                  <a:pt x="1574" y="3568"/>
                  <a:pt x="1129" y="3569"/>
                  <a:pt x="685" y="3568"/>
                </a:cubicBezTo>
                <a:cubicBezTo>
                  <a:pt x="369" y="3567"/>
                  <a:pt x="105" y="3364"/>
                  <a:pt x="23" y="3061"/>
                </a:cubicBezTo>
                <a:cubicBezTo>
                  <a:pt x="7" y="3001"/>
                  <a:pt x="0" y="2940"/>
                  <a:pt x="0" y="2877"/>
                </a:cubicBezTo>
                <a:cubicBezTo>
                  <a:pt x="1" y="2488"/>
                  <a:pt x="0" y="2099"/>
                  <a:pt x="1" y="1710"/>
                </a:cubicBezTo>
                <a:cubicBezTo>
                  <a:pt x="2" y="1368"/>
                  <a:pt x="226" y="1096"/>
                  <a:pt x="560" y="1030"/>
                </a:cubicBezTo>
                <a:cubicBezTo>
                  <a:pt x="606" y="1021"/>
                  <a:pt x="652" y="1020"/>
                  <a:pt x="698" y="1020"/>
                </a:cubicBezTo>
                <a:cubicBezTo>
                  <a:pt x="1340" y="1020"/>
                  <a:pt x="1981" y="1020"/>
                  <a:pt x="2622" y="1020"/>
                </a:cubicBezTo>
                <a:cubicBezTo>
                  <a:pt x="2701" y="1020"/>
                  <a:pt x="2720" y="1001"/>
                  <a:pt x="2720" y="922"/>
                </a:cubicBezTo>
                <a:cubicBezTo>
                  <a:pt x="2720" y="677"/>
                  <a:pt x="2720" y="431"/>
                  <a:pt x="2720" y="186"/>
                </a:cubicBezTo>
                <a:cubicBezTo>
                  <a:pt x="2720" y="68"/>
                  <a:pt x="2789" y="0"/>
                  <a:pt x="2907" y="0"/>
                </a:cubicBezTo>
                <a:cubicBezTo>
                  <a:pt x="3009" y="0"/>
                  <a:pt x="3111" y="0"/>
                  <a:pt x="3213" y="0"/>
                </a:cubicBezTo>
                <a:cubicBezTo>
                  <a:pt x="3331" y="0"/>
                  <a:pt x="3400" y="68"/>
                  <a:pt x="3400" y="186"/>
                </a:cubicBezTo>
                <a:cubicBezTo>
                  <a:pt x="3401" y="521"/>
                  <a:pt x="3401" y="856"/>
                  <a:pt x="3401" y="1191"/>
                </a:cubicBezTo>
                <a:lnTo>
                  <a:pt x="3401" y="1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10174320" y="366840"/>
            <a:ext cx="431280" cy="452160"/>
          </a:xfrm>
          <a:custGeom>
            <a:avLst/>
            <a:gdLst/>
            <a:ahLst/>
            <a:rect l="l" t="t" r="r" b="b"/>
            <a:pathLst>
              <a:path w="3403" h="3568">
                <a:moveTo>
                  <a:pt x="0" y="1442"/>
                </a:moveTo>
                <a:lnTo>
                  <a:pt x="0" y="1442"/>
                </a:lnTo>
                <a:cubicBezTo>
                  <a:pt x="0" y="1024"/>
                  <a:pt x="0" y="606"/>
                  <a:pt x="0" y="188"/>
                </a:cubicBezTo>
                <a:cubicBezTo>
                  <a:pt x="0" y="67"/>
                  <a:pt x="67" y="0"/>
                  <a:pt x="188" y="0"/>
                </a:cubicBezTo>
                <a:cubicBezTo>
                  <a:pt x="289" y="0"/>
                  <a:pt x="391" y="0"/>
                  <a:pt x="493" y="0"/>
                </a:cubicBezTo>
                <a:cubicBezTo>
                  <a:pt x="611" y="0"/>
                  <a:pt x="679" y="67"/>
                  <a:pt x="679" y="187"/>
                </a:cubicBezTo>
                <a:cubicBezTo>
                  <a:pt x="679" y="432"/>
                  <a:pt x="679" y="677"/>
                  <a:pt x="679" y="923"/>
                </a:cubicBezTo>
                <a:cubicBezTo>
                  <a:pt x="679" y="998"/>
                  <a:pt x="701" y="1019"/>
                  <a:pt x="776" y="1019"/>
                </a:cubicBezTo>
                <a:cubicBezTo>
                  <a:pt x="1421" y="1019"/>
                  <a:pt x="2067" y="1019"/>
                  <a:pt x="2713" y="1019"/>
                </a:cubicBezTo>
                <a:cubicBezTo>
                  <a:pt x="3048" y="1020"/>
                  <a:pt x="3320" y="1243"/>
                  <a:pt x="3387" y="1572"/>
                </a:cubicBezTo>
                <a:cubicBezTo>
                  <a:pt x="3397" y="1620"/>
                  <a:pt x="3398" y="1668"/>
                  <a:pt x="3398" y="1717"/>
                </a:cubicBezTo>
                <a:cubicBezTo>
                  <a:pt x="3398" y="2102"/>
                  <a:pt x="3395" y="2486"/>
                  <a:pt x="3399" y="2871"/>
                </a:cubicBezTo>
                <a:cubicBezTo>
                  <a:pt x="3403" y="3211"/>
                  <a:pt x="3169" y="3484"/>
                  <a:pt x="2869" y="3551"/>
                </a:cubicBezTo>
                <a:cubicBezTo>
                  <a:pt x="2818" y="3563"/>
                  <a:pt x="2767" y="3568"/>
                  <a:pt x="2715" y="3568"/>
                </a:cubicBezTo>
                <a:cubicBezTo>
                  <a:pt x="2097" y="3568"/>
                  <a:pt x="1479" y="3568"/>
                  <a:pt x="861" y="3568"/>
                </a:cubicBezTo>
                <a:cubicBezTo>
                  <a:pt x="749" y="3568"/>
                  <a:pt x="679" y="3498"/>
                  <a:pt x="679" y="3385"/>
                </a:cubicBezTo>
                <a:cubicBezTo>
                  <a:pt x="678" y="3283"/>
                  <a:pt x="678" y="3180"/>
                  <a:pt x="679" y="3077"/>
                </a:cubicBezTo>
                <a:cubicBezTo>
                  <a:pt x="679" y="2956"/>
                  <a:pt x="747" y="2888"/>
                  <a:pt x="868" y="2888"/>
                </a:cubicBezTo>
                <a:cubicBezTo>
                  <a:pt x="1453" y="2888"/>
                  <a:pt x="2037" y="2888"/>
                  <a:pt x="2622" y="2888"/>
                </a:cubicBezTo>
                <a:cubicBezTo>
                  <a:pt x="2637" y="2888"/>
                  <a:pt x="2651" y="2888"/>
                  <a:pt x="2665" y="2885"/>
                </a:cubicBezTo>
                <a:cubicBezTo>
                  <a:pt x="2699" y="2879"/>
                  <a:pt x="2718" y="2852"/>
                  <a:pt x="2719" y="2812"/>
                </a:cubicBezTo>
                <a:cubicBezTo>
                  <a:pt x="2719" y="2753"/>
                  <a:pt x="2719" y="2693"/>
                  <a:pt x="2719" y="2633"/>
                </a:cubicBezTo>
                <a:cubicBezTo>
                  <a:pt x="2719" y="2351"/>
                  <a:pt x="2719" y="2069"/>
                  <a:pt x="2719" y="1788"/>
                </a:cubicBezTo>
                <a:cubicBezTo>
                  <a:pt x="2719" y="1722"/>
                  <a:pt x="2695" y="1698"/>
                  <a:pt x="2629" y="1698"/>
                </a:cubicBezTo>
                <a:cubicBezTo>
                  <a:pt x="2009" y="1698"/>
                  <a:pt x="1388" y="1698"/>
                  <a:pt x="768" y="1698"/>
                </a:cubicBezTo>
                <a:cubicBezTo>
                  <a:pt x="703" y="1698"/>
                  <a:pt x="679" y="1722"/>
                  <a:pt x="679" y="1788"/>
                </a:cubicBezTo>
                <a:cubicBezTo>
                  <a:pt x="679" y="2091"/>
                  <a:pt x="679" y="2394"/>
                  <a:pt x="679" y="2697"/>
                </a:cubicBezTo>
                <a:cubicBezTo>
                  <a:pt x="679" y="2822"/>
                  <a:pt x="612" y="2889"/>
                  <a:pt x="486" y="2889"/>
                </a:cubicBezTo>
                <a:cubicBezTo>
                  <a:pt x="386" y="2889"/>
                  <a:pt x="285" y="2889"/>
                  <a:pt x="184" y="2889"/>
                </a:cubicBezTo>
                <a:cubicBezTo>
                  <a:pt x="68" y="2888"/>
                  <a:pt x="0" y="2819"/>
                  <a:pt x="0" y="2702"/>
                </a:cubicBezTo>
                <a:cubicBezTo>
                  <a:pt x="0" y="2282"/>
                  <a:pt x="0" y="1862"/>
                  <a:pt x="0" y="14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10366200" y="992160"/>
            <a:ext cx="66240" cy="87120"/>
          </a:xfrm>
          <a:custGeom>
            <a:avLst/>
            <a:gdLst/>
            <a:ahLst/>
            <a:rect l="l" t="t" r="r" b="b"/>
            <a:pathLst>
              <a:path w="529" h="680">
                <a:moveTo>
                  <a:pt x="113" y="678"/>
                </a:moveTo>
                <a:lnTo>
                  <a:pt x="113" y="678"/>
                </a:lnTo>
                <a:lnTo>
                  <a:pt x="0" y="678"/>
                </a:lnTo>
                <a:lnTo>
                  <a:pt x="0" y="0"/>
                </a:lnTo>
                <a:cubicBezTo>
                  <a:pt x="35" y="0"/>
                  <a:pt x="71" y="0"/>
                  <a:pt x="107" y="0"/>
                </a:cubicBezTo>
                <a:cubicBezTo>
                  <a:pt x="121" y="0"/>
                  <a:pt x="124" y="13"/>
                  <a:pt x="129" y="22"/>
                </a:cubicBezTo>
                <a:cubicBezTo>
                  <a:pt x="218" y="158"/>
                  <a:pt x="306" y="294"/>
                  <a:pt x="394" y="430"/>
                </a:cubicBezTo>
                <a:cubicBezTo>
                  <a:pt x="400" y="439"/>
                  <a:pt x="405" y="448"/>
                  <a:pt x="417" y="454"/>
                </a:cubicBezTo>
                <a:lnTo>
                  <a:pt x="417" y="1"/>
                </a:lnTo>
                <a:lnTo>
                  <a:pt x="529" y="1"/>
                </a:lnTo>
                <a:lnTo>
                  <a:pt x="529" y="679"/>
                </a:lnTo>
                <a:cubicBezTo>
                  <a:pt x="491" y="679"/>
                  <a:pt x="453" y="680"/>
                  <a:pt x="415" y="679"/>
                </a:cubicBezTo>
                <a:cubicBezTo>
                  <a:pt x="402" y="679"/>
                  <a:pt x="399" y="665"/>
                  <a:pt x="393" y="656"/>
                </a:cubicBezTo>
                <a:cubicBezTo>
                  <a:pt x="308" y="525"/>
                  <a:pt x="222" y="394"/>
                  <a:pt x="137" y="263"/>
                </a:cubicBezTo>
                <a:cubicBezTo>
                  <a:pt x="131" y="253"/>
                  <a:pt x="125" y="245"/>
                  <a:pt x="113" y="228"/>
                </a:cubicBezTo>
                <a:lnTo>
                  <a:pt x="113" y="6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"/>
          <p:cNvSpPr/>
          <p:nvPr/>
        </p:nvSpPr>
        <p:spPr>
          <a:xfrm>
            <a:off x="11128320" y="992160"/>
            <a:ext cx="68040" cy="87120"/>
          </a:xfrm>
          <a:custGeom>
            <a:avLst/>
            <a:gdLst/>
            <a:ahLst/>
            <a:rect l="l" t="t" r="r" b="b"/>
            <a:pathLst>
              <a:path w="539" h="681">
                <a:moveTo>
                  <a:pt x="536" y="1"/>
                </a:moveTo>
                <a:lnTo>
                  <a:pt x="536" y="1"/>
                </a:lnTo>
                <a:cubicBezTo>
                  <a:pt x="453" y="99"/>
                  <a:pt x="375" y="191"/>
                  <a:pt x="296" y="285"/>
                </a:cubicBezTo>
                <a:cubicBezTo>
                  <a:pt x="376" y="416"/>
                  <a:pt x="456" y="546"/>
                  <a:pt x="539" y="681"/>
                </a:cubicBezTo>
                <a:cubicBezTo>
                  <a:pt x="491" y="681"/>
                  <a:pt x="448" y="680"/>
                  <a:pt x="405" y="681"/>
                </a:cubicBezTo>
                <a:cubicBezTo>
                  <a:pt x="389" y="681"/>
                  <a:pt x="386" y="668"/>
                  <a:pt x="380" y="658"/>
                </a:cubicBezTo>
                <a:cubicBezTo>
                  <a:pt x="330" y="576"/>
                  <a:pt x="281" y="494"/>
                  <a:pt x="230" y="412"/>
                </a:cubicBezTo>
                <a:cubicBezTo>
                  <a:pt x="224" y="402"/>
                  <a:pt x="220" y="390"/>
                  <a:pt x="208" y="382"/>
                </a:cubicBezTo>
                <a:cubicBezTo>
                  <a:pt x="179" y="415"/>
                  <a:pt x="151" y="448"/>
                  <a:pt x="122" y="481"/>
                </a:cubicBezTo>
                <a:cubicBezTo>
                  <a:pt x="113" y="492"/>
                  <a:pt x="113" y="503"/>
                  <a:pt x="113" y="515"/>
                </a:cubicBezTo>
                <a:cubicBezTo>
                  <a:pt x="113" y="569"/>
                  <a:pt x="113" y="623"/>
                  <a:pt x="113" y="679"/>
                </a:cubicBezTo>
                <a:lnTo>
                  <a:pt x="0" y="679"/>
                </a:lnTo>
                <a:lnTo>
                  <a:pt x="0" y="3"/>
                </a:lnTo>
                <a:lnTo>
                  <a:pt x="113" y="3"/>
                </a:lnTo>
                <a:lnTo>
                  <a:pt x="113" y="330"/>
                </a:lnTo>
                <a:cubicBezTo>
                  <a:pt x="127" y="314"/>
                  <a:pt x="135" y="305"/>
                  <a:pt x="143" y="296"/>
                </a:cubicBezTo>
                <a:cubicBezTo>
                  <a:pt x="222" y="204"/>
                  <a:pt x="302" y="112"/>
                  <a:pt x="380" y="19"/>
                </a:cubicBezTo>
                <a:cubicBezTo>
                  <a:pt x="391" y="6"/>
                  <a:pt x="402" y="0"/>
                  <a:pt x="420" y="1"/>
                </a:cubicBezTo>
                <a:cubicBezTo>
                  <a:pt x="456" y="2"/>
                  <a:pt x="492" y="1"/>
                  <a:pt x="53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8"/>
          <p:cNvSpPr/>
          <p:nvPr/>
        </p:nvSpPr>
        <p:spPr>
          <a:xfrm>
            <a:off x="1140768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5" y="0"/>
                </a:lnTo>
                <a:lnTo>
                  <a:pt x="445" y="101"/>
                </a:lnTo>
                <a:lnTo>
                  <a:pt x="118" y="101"/>
                </a:lnTo>
                <a:lnTo>
                  <a:pt x="118" y="273"/>
                </a:lnTo>
                <a:lnTo>
                  <a:pt x="399" y="273"/>
                </a:lnTo>
                <a:lnTo>
                  <a:pt x="399" y="376"/>
                </a:lnTo>
                <a:lnTo>
                  <a:pt x="117" y="376"/>
                </a:lnTo>
                <a:lnTo>
                  <a:pt x="117" y="573"/>
                </a:lnTo>
                <a:lnTo>
                  <a:pt x="449" y="573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9"/>
          <p:cNvSpPr/>
          <p:nvPr/>
        </p:nvSpPr>
        <p:spPr>
          <a:xfrm>
            <a:off x="11225160" y="993600"/>
            <a:ext cx="56880" cy="85320"/>
          </a:xfrm>
          <a:custGeom>
            <a:avLst/>
            <a:gdLst/>
            <a:ahLst/>
            <a:rect l="l" t="t" r="r" b="b"/>
            <a:pathLst>
              <a:path w="449" h="675">
                <a:moveTo>
                  <a:pt x="0" y="675"/>
                </a:moveTo>
                <a:lnTo>
                  <a:pt x="0" y="675"/>
                </a:lnTo>
                <a:lnTo>
                  <a:pt x="0" y="0"/>
                </a:lnTo>
                <a:lnTo>
                  <a:pt x="444" y="0"/>
                </a:lnTo>
                <a:lnTo>
                  <a:pt x="444" y="102"/>
                </a:lnTo>
                <a:lnTo>
                  <a:pt x="118" y="102"/>
                </a:lnTo>
                <a:lnTo>
                  <a:pt x="118" y="272"/>
                </a:lnTo>
                <a:lnTo>
                  <a:pt x="400" y="272"/>
                </a:lnTo>
                <a:lnTo>
                  <a:pt x="400" y="376"/>
                </a:lnTo>
                <a:lnTo>
                  <a:pt x="119" y="376"/>
                </a:lnTo>
                <a:lnTo>
                  <a:pt x="119" y="572"/>
                </a:lnTo>
                <a:lnTo>
                  <a:pt x="449" y="572"/>
                </a:lnTo>
                <a:lnTo>
                  <a:pt x="449" y="675"/>
                </a:lnTo>
                <a:lnTo>
                  <a:pt x="0" y="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0"/>
          <p:cNvSpPr/>
          <p:nvPr/>
        </p:nvSpPr>
        <p:spPr>
          <a:xfrm>
            <a:off x="10564920" y="993600"/>
            <a:ext cx="56880" cy="85320"/>
          </a:xfrm>
          <a:custGeom>
            <a:avLst/>
            <a:gdLst/>
            <a:ahLst/>
            <a:rect l="l" t="t" r="r" b="b"/>
            <a:pathLst>
              <a:path w="448" h="676">
                <a:moveTo>
                  <a:pt x="0" y="0"/>
                </a:moveTo>
                <a:lnTo>
                  <a:pt x="0" y="0"/>
                </a:lnTo>
                <a:lnTo>
                  <a:pt x="442" y="0"/>
                </a:lnTo>
                <a:lnTo>
                  <a:pt x="442" y="103"/>
                </a:lnTo>
                <a:lnTo>
                  <a:pt x="115" y="103"/>
                </a:lnTo>
                <a:lnTo>
                  <a:pt x="115" y="273"/>
                </a:lnTo>
                <a:lnTo>
                  <a:pt x="396" y="273"/>
                </a:lnTo>
                <a:lnTo>
                  <a:pt x="396" y="377"/>
                </a:lnTo>
                <a:lnTo>
                  <a:pt x="115" y="377"/>
                </a:lnTo>
                <a:lnTo>
                  <a:pt x="115" y="573"/>
                </a:lnTo>
                <a:lnTo>
                  <a:pt x="448" y="573"/>
                </a:lnTo>
                <a:lnTo>
                  <a:pt x="448" y="676"/>
                </a:lnTo>
                <a:lnTo>
                  <a:pt x="0" y="6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1"/>
          <p:cNvSpPr/>
          <p:nvPr/>
        </p:nvSpPr>
        <p:spPr>
          <a:xfrm>
            <a:off x="10650600" y="990720"/>
            <a:ext cx="63000" cy="90000"/>
          </a:xfrm>
          <a:custGeom>
            <a:avLst/>
            <a:gdLst/>
            <a:ahLst/>
            <a:rect l="l" t="t" r="r" b="b"/>
            <a:pathLst>
              <a:path w="507" h="713">
                <a:moveTo>
                  <a:pt x="488" y="48"/>
                </a:moveTo>
                <a:lnTo>
                  <a:pt x="488" y="48"/>
                </a:lnTo>
                <a:cubicBezTo>
                  <a:pt x="479" y="81"/>
                  <a:pt x="471" y="111"/>
                  <a:pt x="462" y="144"/>
                </a:cubicBezTo>
                <a:cubicBezTo>
                  <a:pt x="406" y="132"/>
                  <a:pt x="352" y="120"/>
                  <a:pt x="297" y="116"/>
                </a:cubicBezTo>
                <a:cubicBezTo>
                  <a:pt x="260" y="113"/>
                  <a:pt x="224" y="112"/>
                  <a:pt x="189" y="125"/>
                </a:cubicBezTo>
                <a:cubicBezTo>
                  <a:pt x="160" y="135"/>
                  <a:pt x="140" y="154"/>
                  <a:pt x="136" y="186"/>
                </a:cubicBezTo>
                <a:cubicBezTo>
                  <a:pt x="131" y="220"/>
                  <a:pt x="146" y="244"/>
                  <a:pt x="174" y="261"/>
                </a:cubicBezTo>
                <a:cubicBezTo>
                  <a:pt x="211" y="285"/>
                  <a:pt x="253" y="294"/>
                  <a:pt x="295" y="304"/>
                </a:cubicBezTo>
                <a:cubicBezTo>
                  <a:pt x="334" y="314"/>
                  <a:pt x="373" y="325"/>
                  <a:pt x="409" y="346"/>
                </a:cubicBezTo>
                <a:cubicBezTo>
                  <a:pt x="475" y="383"/>
                  <a:pt x="507" y="439"/>
                  <a:pt x="504" y="515"/>
                </a:cubicBezTo>
                <a:cubicBezTo>
                  <a:pt x="501" y="593"/>
                  <a:pt x="465" y="649"/>
                  <a:pt x="394" y="682"/>
                </a:cubicBezTo>
                <a:cubicBezTo>
                  <a:pt x="332" y="711"/>
                  <a:pt x="266" y="713"/>
                  <a:pt x="199" y="708"/>
                </a:cubicBezTo>
                <a:cubicBezTo>
                  <a:pt x="134" y="704"/>
                  <a:pt x="70" y="694"/>
                  <a:pt x="5" y="674"/>
                </a:cubicBezTo>
                <a:cubicBezTo>
                  <a:pt x="6" y="642"/>
                  <a:pt x="15" y="610"/>
                  <a:pt x="22" y="576"/>
                </a:cubicBezTo>
                <a:cubicBezTo>
                  <a:pt x="96" y="591"/>
                  <a:pt x="168" y="605"/>
                  <a:pt x="243" y="605"/>
                </a:cubicBezTo>
                <a:cubicBezTo>
                  <a:pt x="267" y="605"/>
                  <a:pt x="291" y="604"/>
                  <a:pt x="315" y="596"/>
                </a:cubicBezTo>
                <a:cubicBezTo>
                  <a:pt x="355" y="583"/>
                  <a:pt x="380" y="554"/>
                  <a:pt x="382" y="519"/>
                </a:cubicBezTo>
                <a:cubicBezTo>
                  <a:pt x="384" y="477"/>
                  <a:pt x="359" y="454"/>
                  <a:pt x="325" y="438"/>
                </a:cubicBezTo>
                <a:cubicBezTo>
                  <a:pt x="292" y="422"/>
                  <a:pt x="256" y="415"/>
                  <a:pt x="221" y="405"/>
                </a:cubicBezTo>
                <a:cubicBezTo>
                  <a:pt x="178" y="393"/>
                  <a:pt x="137" y="378"/>
                  <a:pt x="100" y="353"/>
                </a:cubicBezTo>
                <a:cubicBezTo>
                  <a:pt x="28" y="304"/>
                  <a:pt x="0" y="236"/>
                  <a:pt x="17" y="152"/>
                </a:cubicBezTo>
                <a:cubicBezTo>
                  <a:pt x="33" y="73"/>
                  <a:pt x="90" y="37"/>
                  <a:pt x="162" y="20"/>
                </a:cubicBezTo>
                <a:cubicBezTo>
                  <a:pt x="249" y="0"/>
                  <a:pt x="398" y="13"/>
                  <a:pt x="488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12"/>
          <p:cNvSpPr/>
          <p:nvPr/>
        </p:nvSpPr>
        <p:spPr>
          <a:xfrm>
            <a:off x="1026792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117" y="0"/>
                </a:moveTo>
                <a:lnTo>
                  <a:pt x="117" y="0"/>
                </a:lnTo>
                <a:cubicBezTo>
                  <a:pt x="117" y="130"/>
                  <a:pt x="117" y="257"/>
                  <a:pt x="117" y="384"/>
                </a:cubicBezTo>
                <a:cubicBezTo>
                  <a:pt x="117" y="401"/>
                  <a:pt x="117" y="419"/>
                  <a:pt x="118" y="437"/>
                </a:cubicBezTo>
                <a:cubicBezTo>
                  <a:pt x="120" y="553"/>
                  <a:pt x="186" y="608"/>
                  <a:pt x="302" y="588"/>
                </a:cubicBezTo>
                <a:cubicBezTo>
                  <a:pt x="360" y="577"/>
                  <a:pt x="392" y="545"/>
                  <a:pt x="403" y="485"/>
                </a:cubicBezTo>
                <a:cubicBezTo>
                  <a:pt x="407" y="465"/>
                  <a:pt x="408" y="444"/>
                  <a:pt x="408" y="423"/>
                </a:cubicBezTo>
                <a:cubicBezTo>
                  <a:pt x="408" y="283"/>
                  <a:pt x="408" y="142"/>
                  <a:pt x="408" y="1"/>
                </a:cubicBezTo>
                <a:lnTo>
                  <a:pt x="523" y="1"/>
                </a:lnTo>
                <a:cubicBezTo>
                  <a:pt x="523" y="94"/>
                  <a:pt x="524" y="185"/>
                  <a:pt x="523" y="277"/>
                </a:cubicBezTo>
                <a:cubicBezTo>
                  <a:pt x="523" y="343"/>
                  <a:pt x="524" y="409"/>
                  <a:pt x="521" y="476"/>
                </a:cubicBezTo>
                <a:cubicBezTo>
                  <a:pt x="516" y="589"/>
                  <a:pt x="447" y="664"/>
                  <a:pt x="335" y="683"/>
                </a:cubicBezTo>
                <a:cubicBezTo>
                  <a:pt x="280" y="692"/>
                  <a:pt x="225" y="692"/>
                  <a:pt x="171" y="679"/>
                </a:cubicBezTo>
                <a:cubicBezTo>
                  <a:pt x="73" y="655"/>
                  <a:pt x="10" y="592"/>
                  <a:pt x="6" y="492"/>
                </a:cubicBezTo>
                <a:cubicBezTo>
                  <a:pt x="0" y="329"/>
                  <a:pt x="5" y="165"/>
                  <a:pt x="5" y="0"/>
                </a:cubicBezTo>
                <a:lnTo>
                  <a:pt x="11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13"/>
          <p:cNvSpPr/>
          <p:nvPr/>
        </p:nvSpPr>
        <p:spPr>
          <a:xfrm>
            <a:off x="10936440" y="993600"/>
            <a:ext cx="66240" cy="87120"/>
          </a:xfrm>
          <a:custGeom>
            <a:avLst/>
            <a:gdLst/>
            <a:ahLst/>
            <a:rect l="l" t="t" r="r" b="b"/>
            <a:pathLst>
              <a:path w="524" h="692">
                <a:moveTo>
                  <a:pt x="3" y="0"/>
                </a:moveTo>
                <a:lnTo>
                  <a:pt x="3" y="0"/>
                </a:lnTo>
                <a:lnTo>
                  <a:pt x="117" y="0"/>
                </a:lnTo>
                <a:cubicBezTo>
                  <a:pt x="117" y="34"/>
                  <a:pt x="117" y="65"/>
                  <a:pt x="117" y="97"/>
                </a:cubicBezTo>
                <a:cubicBezTo>
                  <a:pt x="117" y="211"/>
                  <a:pt x="116" y="325"/>
                  <a:pt x="117" y="439"/>
                </a:cubicBezTo>
                <a:cubicBezTo>
                  <a:pt x="118" y="565"/>
                  <a:pt x="222" y="629"/>
                  <a:pt x="337" y="576"/>
                </a:cubicBezTo>
                <a:cubicBezTo>
                  <a:pt x="395" y="550"/>
                  <a:pt x="406" y="499"/>
                  <a:pt x="406" y="444"/>
                </a:cubicBezTo>
                <a:cubicBezTo>
                  <a:pt x="408" y="309"/>
                  <a:pt x="407" y="174"/>
                  <a:pt x="407" y="39"/>
                </a:cubicBezTo>
                <a:lnTo>
                  <a:pt x="407" y="1"/>
                </a:lnTo>
                <a:lnTo>
                  <a:pt x="522" y="1"/>
                </a:lnTo>
                <a:cubicBezTo>
                  <a:pt x="522" y="36"/>
                  <a:pt x="522" y="71"/>
                  <a:pt x="522" y="106"/>
                </a:cubicBezTo>
                <a:cubicBezTo>
                  <a:pt x="522" y="223"/>
                  <a:pt x="524" y="339"/>
                  <a:pt x="521" y="455"/>
                </a:cubicBezTo>
                <a:cubicBezTo>
                  <a:pt x="518" y="596"/>
                  <a:pt x="447" y="672"/>
                  <a:pt x="306" y="687"/>
                </a:cubicBezTo>
                <a:cubicBezTo>
                  <a:pt x="261" y="692"/>
                  <a:pt x="217" y="690"/>
                  <a:pt x="174" y="680"/>
                </a:cubicBezTo>
                <a:cubicBezTo>
                  <a:pt x="72" y="657"/>
                  <a:pt x="7" y="587"/>
                  <a:pt x="4" y="483"/>
                </a:cubicBezTo>
                <a:cubicBezTo>
                  <a:pt x="0" y="323"/>
                  <a:pt x="3" y="163"/>
                  <a:pt x="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11031480" y="990720"/>
            <a:ext cx="68040" cy="91800"/>
          </a:xfrm>
          <a:custGeom>
            <a:avLst/>
            <a:gdLst/>
            <a:ahLst/>
            <a:rect l="l" t="t" r="r" b="b"/>
            <a:pathLst>
              <a:path w="544" h="723">
                <a:moveTo>
                  <a:pt x="518" y="576"/>
                </a:moveTo>
                <a:lnTo>
                  <a:pt x="518" y="576"/>
                </a:lnTo>
                <a:cubicBezTo>
                  <a:pt x="527" y="610"/>
                  <a:pt x="535" y="641"/>
                  <a:pt x="544" y="674"/>
                </a:cubicBezTo>
                <a:cubicBezTo>
                  <a:pt x="435" y="705"/>
                  <a:pt x="327" y="723"/>
                  <a:pt x="216" y="701"/>
                </a:cubicBezTo>
                <a:cubicBezTo>
                  <a:pt x="116" y="681"/>
                  <a:pt x="53" y="616"/>
                  <a:pt x="28" y="518"/>
                </a:cubicBezTo>
                <a:cubicBezTo>
                  <a:pt x="1" y="415"/>
                  <a:pt x="0" y="310"/>
                  <a:pt x="25" y="207"/>
                </a:cubicBezTo>
                <a:cubicBezTo>
                  <a:pt x="51" y="101"/>
                  <a:pt x="117" y="35"/>
                  <a:pt x="226" y="17"/>
                </a:cubicBezTo>
                <a:cubicBezTo>
                  <a:pt x="333" y="0"/>
                  <a:pt x="438" y="15"/>
                  <a:pt x="544" y="46"/>
                </a:cubicBezTo>
                <a:cubicBezTo>
                  <a:pt x="535" y="79"/>
                  <a:pt x="527" y="110"/>
                  <a:pt x="518" y="143"/>
                </a:cubicBezTo>
                <a:cubicBezTo>
                  <a:pt x="465" y="134"/>
                  <a:pt x="414" y="120"/>
                  <a:pt x="362" y="116"/>
                </a:cubicBezTo>
                <a:cubicBezTo>
                  <a:pt x="335" y="114"/>
                  <a:pt x="309" y="113"/>
                  <a:pt x="282" y="116"/>
                </a:cubicBezTo>
                <a:cubicBezTo>
                  <a:pt x="212" y="125"/>
                  <a:pt x="166" y="164"/>
                  <a:pt x="147" y="230"/>
                </a:cubicBezTo>
                <a:cubicBezTo>
                  <a:pt x="122" y="317"/>
                  <a:pt x="123" y="405"/>
                  <a:pt x="149" y="492"/>
                </a:cubicBezTo>
                <a:cubicBezTo>
                  <a:pt x="171" y="565"/>
                  <a:pt x="222" y="601"/>
                  <a:pt x="299" y="604"/>
                </a:cubicBezTo>
                <a:cubicBezTo>
                  <a:pt x="372" y="608"/>
                  <a:pt x="443" y="592"/>
                  <a:pt x="518" y="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5"/>
          <p:cNvSpPr/>
          <p:nvPr/>
        </p:nvSpPr>
        <p:spPr>
          <a:xfrm>
            <a:off x="11496600" y="993600"/>
            <a:ext cx="14040" cy="85320"/>
          </a:xfrm>
          <a:custGeom>
            <a:avLst/>
            <a:gdLst/>
            <a:ahLst/>
            <a:rect l="l" t="t" r="r" b="b"/>
            <a:pathLst>
              <a:path w="112" h="677">
                <a:moveTo>
                  <a:pt x="112" y="677"/>
                </a:moveTo>
                <a:lnTo>
                  <a:pt x="112" y="677"/>
                </a:lnTo>
                <a:lnTo>
                  <a:pt x="0" y="677"/>
                </a:lnTo>
                <a:lnTo>
                  <a:pt x="0" y="0"/>
                </a:lnTo>
                <a:lnTo>
                  <a:pt x="112" y="0"/>
                </a:lnTo>
                <a:lnTo>
                  <a:pt x="112" y="6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6"/>
          <p:cNvSpPr/>
          <p:nvPr/>
        </p:nvSpPr>
        <p:spPr>
          <a:xfrm>
            <a:off x="10174320" y="992160"/>
            <a:ext cx="64800" cy="88560"/>
          </a:xfrm>
          <a:custGeom>
            <a:avLst/>
            <a:gdLst/>
            <a:ahLst/>
            <a:rect l="l" t="t" r="r" b="b"/>
            <a:pathLst>
              <a:path w="518" h="697">
                <a:moveTo>
                  <a:pt x="303" y="582"/>
                </a:moveTo>
                <a:lnTo>
                  <a:pt x="303" y="582"/>
                </a:lnTo>
                <a:cubicBezTo>
                  <a:pt x="242" y="587"/>
                  <a:pt x="180" y="583"/>
                  <a:pt x="115" y="583"/>
                </a:cubicBezTo>
                <a:lnTo>
                  <a:pt x="115" y="395"/>
                </a:lnTo>
                <a:cubicBezTo>
                  <a:pt x="178" y="395"/>
                  <a:pt x="241" y="391"/>
                  <a:pt x="303" y="396"/>
                </a:cubicBezTo>
                <a:cubicBezTo>
                  <a:pt x="360" y="400"/>
                  <a:pt x="387" y="435"/>
                  <a:pt x="387" y="491"/>
                </a:cubicBezTo>
                <a:cubicBezTo>
                  <a:pt x="386" y="547"/>
                  <a:pt x="361" y="578"/>
                  <a:pt x="303" y="582"/>
                </a:cubicBezTo>
                <a:close/>
                <a:moveTo>
                  <a:pt x="114" y="259"/>
                </a:moveTo>
                <a:lnTo>
                  <a:pt x="114" y="259"/>
                </a:lnTo>
                <a:lnTo>
                  <a:pt x="114" y="116"/>
                </a:lnTo>
                <a:cubicBezTo>
                  <a:pt x="176" y="116"/>
                  <a:pt x="237" y="113"/>
                  <a:pt x="296" y="117"/>
                </a:cubicBezTo>
                <a:cubicBezTo>
                  <a:pt x="343" y="120"/>
                  <a:pt x="366" y="153"/>
                  <a:pt x="367" y="201"/>
                </a:cubicBezTo>
                <a:cubicBezTo>
                  <a:pt x="367" y="250"/>
                  <a:pt x="344" y="283"/>
                  <a:pt x="297" y="286"/>
                </a:cubicBezTo>
                <a:cubicBezTo>
                  <a:pt x="237" y="290"/>
                  <a:pt x="176" y="287"/>
                  <a:pt x="114" y="287"/>
                </a:cubicBezTo>
                <a:lnTo>
                  <a:pt x="114" y="259"/>
                </a:lnTo>
                <a:close/>
                <a:moveTo>
                  <a:pt x="398" y="343"/>
                </a:moveTo>
                <a:lnTo>
                  <a:pt x="398" y="343"/>
                </a:lnTo>
                <a:cubicBezTo>
                  <a:pt x="394" y="342"/>
                  <a:pt x="391" y="340"/>
                  <a:pt x="386" y="338"/>
                </a:cubicBezTo>
                <a:cubicBezTo>
                  <a:pt x="467" y="296"/>
                  <a:pt x="501" y="234"/>
                  <a:pt x="488" y="154"/>
                </a:cubicBezTo>
                <a:cubicBezTo>
                  <a:pt x="475" y="74"/>
                  <a:pt x="427" y="27"/>
                  <a:pt x="338" y="15"/>
                </a:cubicBezTo>
                <a:cubicBezTo>
                  <a:pt x="226" y="0"/>
                  <a:pt x="113" y="13"/>
                  <a:pt x="0" y="8"/>
                </a:cubicBezTo>
                <a:lnTo>
                  <a:pt x="0" y="689"/>
                </a:lnTo>
                <a:cubicBezTo>
                  <a:pt x="120" y="686"/>
                  <a:pt x="239" y="697"/>
                  <a:pt x="358" y="683"/>
                </a:cubicBezTo>
                <a:cubicBezTo>
                  <a:pt x="448" y="672"/>
                  <a:pt x="499" y="614"/>
                  <a:pt x="509" y="525"/>
                </a:cubicBezTo>
                <a:cubicBezTo>
                  <a:pt x="518" y="439"/>
                  <a:pt x="481" y="378"/>
                  <a:pt x="398" y="3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7"/>
          <p:cNvSpPr/>
          <p:nvPr/>
        </p:nvSpPr>
        <p:spPr>
          <a:xfrm>
            <a:off x="10744200" y="992160"/>
            <a:ext cx="69480" cy="87120"/>
          </a:xfrm>
          <a:custGeom>
            <a:avLst/>
            <a:gdLst/>
            <a:ahLst/>
            <a:rect l="l" t="t" r="r" b="b"/>
            <a:pathLst>
              <a:path w="548" h="694">
                <a:moveTo>
                  <a:pt x="406" y="463"/>
                </a:moveTo>
                <a:lnTo>
                  <a:pt x="406" y="463"/>
                </a:lnTo>
                <a:cubicBezTo>
                  <a:pt x="389" y="541"/>
                  <a:pt x="340" y="581"/>
                  <a:pt x="259" y="585"/>
                </a:cubicBezTo>
                <a:cubicBezTo>
                  <a:pt x="213" y="587"/>
                  <a:pt x="166" y="585"/>
                  <a:pt x="116" y="585"/>
                </a:cubicBezTo>
                <a:lnTo>
                  <a:pt x="116" y="115"/>
                </a:lnTo>
                <a:cubicBezTo>
                  <a:pt x="182" y="117"/>
                  <a:pt x="248" y="106"/>
                  <a:pt x="312" y="124"/>
                </a:cubicBezTo>
                <a:cubicBezTo>
                  <a:pt x="367" y="138"/>
                  <a:pt x="395" y="180"/>
                  <a:pt x="407" y="233"/>
                </a:cubicBezTo>
                <a:cubicBezTo>
                  <a:pt x="424" y="309"/>
                  <a:pt x="423" y="386"/>
                  <a:pt x="406" y="463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499" y="101"/>
                  <a:pt x="433" y="35"/>
                  <a:pt x="328" y="18"/>
                </a:cubicBezTo>
                <a:cubicBezTo>
                  <a:pt x="220" y="0"/>
                  <a:pt x="110" y="14"/>
                  <a:pt x="0" y="9"/>
                </a:cubicBezTo>
                <a:lnTo>
                  <a:pt x="0" y="690"/>
                </a:lnTo>
                <a:cubicBezTo>
                  <a:pt x="99" y="688"/>
                  <a:pt x="196" y="694"/>
                  <a:pt x="293" y="687"/>
                </a:cubicBezTo>
                <a:cubicBezTo>
                  <a:pt x="409" y="678"/>
                  <a:pt x="489" y="614"/>
                  <a:pt x="520" y="502"/>
                </a:cubicBezTo>
                <a:cubicBezTo>
                  <a:pt x="548" y="403"/>
                  <a:pt x="548" y="303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18"/>
          <p:cNvSpPr/>
          <p:nvPr/>
        </p:nvSpPr>
        <p:spPr>
          <a:xfrm>
            <a:off x="10466280" y="992160"/>
            <a:ext cx="69480" cy="87120"/>
          </a:xfrm>
          <a:custGeom>
            <a:avLst/>
            <a:gdLst/>
            <a:ahLst/>
            <a:rect l="l" t="t" r="r" b="b"/>
            <a:pathLst>
              <a:path w="549" h="695">
                <a:moveTo>
                  <a:pt x="407" y="460"/>
                </a:moveTo>
                <a:lnTo>
                  <a:pt x="407" y="460"/>
                </a:lnTo>
                <a:cubicBezTo>
                  <a:pt x="390" y="540"/>
                  <a:pt x="342" y="582"/>
                  <a:pt x="260" y="586"/>
                </a:cubicBezTo>
                <a:cubicBezTo>
                  <a:pt x="213" y="588"/>
                  <a:pt x="167" y="586"/>
                  <a:pt x="117" y="586"/>
                </a:cubicBezTo>
                <a:lnTo>
                  <a:pt x="117" y="116"/>
                </a:lnTo>
                <a:cubicBezTo>
                  <a:pt x="183" y="119"/>
                  <a:pt x="250" y="107"/>
                  <a:pt x="316" y="126"/>
                </a:cubicBezTo>
                <a:cubicBezTo>
                  <a:pt x="370" y="141"/>
                  <a:pt x="397" y="184"/>
                  <a:pt x="408" y="237"/>
                </a:cubicBezTo>
                <a:cubicBezTo>
                  <a:pt x="423" y="311"/>
                  <a:pt x="423" y="386"/>
                  <a:pt x="407" y="460"/>
                </a:cubicBezTo>
                <a:close/>
                <a:moveTo>
                  <a:pt x="524" y="204"/>
                </a:moveTo>
                <a:lnTo>
                  <a:pt x="524" y="204"/>
                </a:lnTo>
                <a:cubicBezTo>
                  <a:pt x="500" y="104"/>
                  <a:pt x="437" y="39"/>
                  <a:pt x="334" y="20"/>
                </a:cubicBezTo>
                <a:cubicBezTo>
                  <a:pt x="224" y="0"/>
                  <a:pt x="112" y="15"/>
                  <a:pt x="0" y="10"/>
                </a:cubicBezTo>
                <a:lnTo>
                  <a:pt x="0" y="691"/>
                </a:lnTo>
                <a:cubicBezTo>
                  <a:pt x="100" y="689"/>
                  <a:pt x="197" y="695"/>
                  <a:pt x="294" y="688"/>
                </a:cubicBezTo>
                <a:cubicBezTo>
                  <a:pt x="408" y="679"/>
                  <a:pt x="489" y="615"/>
                  <a:pt x="520" y="505"/>
                </a:cubicBezTo>
                <a:cubicBezTo>
                  <a:pt x="549" y="406"/>
                  <a:pt x="549" y="305"/>
                  <a:pt x="524" y="2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9"/>
          <p:cNvSpPr/>
          <p:nvPr/>
        </p:nvSpPr>
        <p:spPr>
          <a:xfrm>
            <a:off x="10842480" y="992160"/>
            <a:ext cx="66240" cy="87120"/>
          </a:xfrm>
          <a:custGeom>
            <a:avLst/>
            <a:gdLst/>
            <a:ahLst/>
            <a:rect l="l" t="t" r="r" b="b"/>
            <a:pathLst>
              <a:path w="524" h="681">
                <a:moveTo>
                  <a:pt x="296" y="319"/>
                </a:moveTo>
                <a:lnTo>
                  <a:pt x="296" y="319"/>
                </a:lnTo>
                <a:cubicBezTo>
                  <a:pt x="237" y="327"/>
                  <a:pt x="177" y="322"/>
                  <a:pt x="115" y="323"/>
                </a:cubicBezTo>
                <a:lnTo>
                  <a:pt x="115" y="107"/>
                </a:lnTo>
                <a:cubicBezTo>
                  <a:pt x="178" y="106"/>
                  <a:pt x="241" y="100"/>
                  <a:pt x="303" y="110"/>
                </a:cubicBezTo>
                <a:cubicBezTo>
                  <a:pt x="354" y="117"/>
                  <a:pt x="381" y="161"/>
                  <a:pt x="379" y="221"/>
                </a:cubicBezTo>
                <a:cubicBezTo>
                  <a:pt x="376" y="278"/>
                  <a:pt x="348" y="312"/>
                  <a:pt x="296" y="319"/>
                </a:cubicBezTo>
                <a:close/>
                <a:moveTo>
                  <a:pt x="359" y="411"/>
                </a:moveTo>
                <a:lnTo>
                  <a:pt x="359" y="411"/>
                </a:lnTo>
                <a:cubicBezTo>
                  <a:pt x="456" y="370"/>
                  <a:pt x="491" y="325"/>
                  <a:pt x="499" y="232"/>
                </a:cubicBezTo>
                <a:cubicBezTo>
                  <a:pt x="511" y="100"/>
                  <a:pt x="426" y="4"/>
                  <a:pt x="294" y="1"/>
                </a:cubicBezTo>
                <a:cubicBezTo>
                  <a:pt x="253" y="0"/>
                  <a:pt x="212" y="1"/>
                  <a:pt x="171" y="1"/>
                </a:cubicBezTo>
                <a:cubicBezTo>
                  <a:pt x="114" y="1"/>
                  <a:pt x="57" y="1"/>
                  <a:pt x="0" y="1"/>
                </a:cubicBezTo>
                <a:lnTo>
                  <a:pt x="0" y="679"/>
                </a:lnTo>
                <a:lnTo>
                  <a:pt x="113" y="679"/>
                </a:lnTo>
                <a:lnTo>
                  <a:pt x="113" y="426"/>
                </a:lnTo>
                <a:cubicBezTo>
                  <a:pt x="150" y="426"/>
                  <a:pt x="181" y="428"/>
                  <a:pt x="212" y="426"/>
                </a:cubicBezTo>
                <a:cubicBezTo>
                  <a:pt x="230" y="425"/>
                  <a:pt x="239" y="432"/>
                  <a:pt x="248" y="447"/>
                </a:cubicBezTo>
                <a:cubicBezTo>
                  <a:pt x="289" y="518"/>
                  <a:pt x="331" y="588"/>
                  <a:pt x="373" y="658"/>
                </a:cubicBezTo>
                <a:cubicBezTo>
                  <a:pt x="379" y="667"/>
                  <a:pt x="382" y="681"/>
                  <a:pt x="398" y="681"/>
                </a:cubicBezTo>
                <a:cubicBezTo>
                  <a:pt x="438" y="680"/>
                  <a:pt x="478" y="681"/>
                  <a:pt x="524" y="681"/>
                </a:cubicBezTo>
                <a:cubicBezTo>
                  <a:pt x="467" y="588"/>
                  <a:pt x="413" y="500"/>
                  <a:pt x="359" y="4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0"/>
          <p:cNvSpPr/>
          <p:nvPr/>
        </p:nvSpPr>
        <p:spPr>
          <a:xfrm>
            <a:off x="11314080" y="992160"/>
            <a:ext cx="64800" cy="87120"/>
          </a:xfrm>
          <a:custGeom>
            <a:avLst/>
            <a:gdLst/>
            <a:ahLst/>
            <a:rect l="l" t="t" r="r" b="b"/>
            <a:pathLst>
              <a:path w="523" h="689">
                <a:moveTo>
                  <a:pt x="296" y="328"/>
                </a:moveTo>
                <a:lnTo>
                  <a:pt x="296" y="328"/>
                </a:lnTo>
                <a:cubicBezTo>
                  <a:pt x="282" y="330"/>
                  <a:pt x="267" y="331"/>
                  <a:pt x="253" y="331"/>
                </a:cubicBezTo>
                <a:cubicBezTo>
                  <a:pt x="208" y="331"/>
                  <a:pt x="163" y="331"/>
                  <a:pt x="116" y="331"/>
                </a:cubicBezTo>
                <a:lnTo>
                  <a:pt x="116" y="115"/>
                </a:lnTo>
                <a:cubicBezTo>
                  <a:pt x="175" y="115"/>
                  <a:pt x="232" y="113"/>
                  <a:pt x="289" y="115"/>
                </a:cubicBezTo>
                <a:cubicBezTo>
                  <a:pt x="344" y="118"/>
                  <a:pt x="377" y="158"/>
                  <a:pt x="378" y="215"/>
                </a:cubicBezTo>
                <a:cubicBezTo>
                  <a:pt x="380" y="280"/>
                  <a:pt x="352" y="319"/>
                  <a:pt x="296" y="328"/>
                </a:cubicBezTo>
                <a:close/>
                <a:moveTo>
                  <a:pt x="357" y="417"/>
                </a:moveTo>
                <a:lnTo>
                  <a:pt x="357" y="417"/>
                </a:lnTo>
                <a:cubicBezTo>
                  <a:pt x="463" y="382"/>
                  <a:pt x="506" y="313"/>
                  <a:pt x="498" y="195"/>
                </a:cubicBezTo>
                <a:cubicBezTo>
                  <a:pt x="491" y="99"/>
                  <a:pt x="431" y="28"/>
                  <a:pt x="334" y="15"/>
                </a:cubicBezTo>
                <a:cubicBezTo>
                  <a:pt x="224" y="0"/>
                  <a:pt x="112" y="12"/>
                  <a:pt x="0" y="8"/>
                </a:cubicBezTo>
                <a:lnTo>
                  <a:pt x="0" y="686"/>
                </a:lnTo>
                <a:lnTo>
                  <a:pt x="115" y="686"/>
                </a:lnTo>
                <a:lnTo>
                  <a:pt x="115" y="434"/>
                </a:lnTo>
                <a:cubicBezTo>
                  <a:pt x="148" y="434"/>
                  <a:pt x="179" y="436"/>
                  <a:pt x="209" y="434"/>
                </a:cubicBezTo>
                <a:cubicBezTo>
                  <a:pt x="229" y="433"/>
                  <a:pt x="239" y="440"/>
                  <a:pt x="248" y="456"/>
                </a:cubicBezTo>
                <a:cubicBezTo>
                  <a:pt x="289" y="527"/>
                  <a:pt x="331" y="597"/>
                  <a:pt x="373" y="667"/>
                </a:cubicBezTo>
                <a:cubicBezTo>
                  <a:pt x="379" y="677"/>
                  <a:pt x="382" y="689"/>
                  <a:pt x="399" y="689"/>
                </a:cubicBezTo>
                <a:cubicBezTo>
                  <a:pt x="438" y="688"/>
                  <a:pt x="477" y="689"/>
                  <a:pt x="523" y="689"/>
                </a:cubicBezTo>
                <a:cubicBezTo>
                  <a:pt x="466" y="596"/>
                  <a:pt x="413" y="508"/>
                  <a:pt x="357" y="4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1"/>
          <p:cNvSpPr/>
          <p:nvPr/>
        </p:nvSpPr>
        <p:spPr>
          <a:xfrm>
            <a:off x="11166480" y="495360"/>
            <a:ext cx="344160" cy="237600"/>
          </a:xfrm>
          <a:custGeom>
            <a:avLst/>
            <a:gdLst/>
            <a:ahLst/>
            <a:rect l="l" t="t" r="r" b="b"/>
            <a:pathLst>
              <a:path w="2720" h="1868">
                <a:moveTo>
                  <a:pt x="2720" y="147"/>
                </a:moveTo>
                <a:lnTo>
                  <a:pt x="2720" y="147"/>
                </a:lnTo>
                <a:cubicBezTo>
                  <a:pt x="2720" y="274"/>
                  <a:pt x="2720" y="400"/>
                  <a:pt x="2720" y="526"/>
                </a:cubicBezTo>
                <a:cubicBezTo>
                  <a:pt x="2706" y="622"/>
                  <a:pt x="2640" y="679"/>
                  <a:pt x="2543" y="679"/>
                </a:cubicBezTo>
                <a:cubicBezTo>
                  <a:pt x="1955" y="679"/>
                  <a:pt x="1367" y="679"/>
                  <a:pt x="778" y="679"/>
                </a:cubicBezTo>
                <a:cubicBezTo>
                  <a:pt x="702" y="679"/>
                  <a:pt x="682" y="700"/>
                  <a:pt x="682" y="776"/>
                </a:cubicBezTo>
                <a:cubicBezTo>
                  <a:pt x="682" y="1078"/>
                  <a:pt x="682" y="1381"/>
                  <a:pt x="682" y="1684"/>
                </a:cubicBezTo>
                <a:cubicBezTo>
                  <a:pt x="682" y="1799"/>
                  <a:pt x="613" y="1867"/>
                  <a:pt x="498" y="1868"/>
                </a:cubicBezTo>
                <a:cubicBezTo>
                  <a:pt x="394" y="1868"/>
                  <a:pt x="290" y="1868"/>
                  <a:pt x="186" y="1868"/>
                </a:cubicBezTo>
                <a:cubicBezTo>
                  <a:pt x="70" y="1867"/>
                  <a:pt x="1" y="1798"/>
                  <a:pt x="1" y="1681"/>
                </a:cubicBezTo>
                <a:cubicBezTo>
                  <a:pt x="1" y="1351"/>
                  <a:pt x="0" y="1020"/>
                  <a:pt x="1" y="690"/>
                </a:cubicBezTo>
                <a:cubicBezTo>
                  <a:pt x="2" y="351"/>
                  <a:pt x="225" y="79"/>
                  <a:pt x="555" y="11"/>
                </a:cubicBezTo>
                <a:cubicBezTo>
                  <a:pt x="597" y="3"/>
                  <a:pt x="640" y="0"/>
                  <a:pt x="683" y="0"/>
                </a:cubicBezTo>
                <a:cubicBezTo>
                  <a:pt x="1302" y="0"/>
                  <a:pt x="1921" y="0"/>
                  <a:pt x="2540" y="0"/>
                </a:cubicBezTo>
                <a:cubicBezTo>
                  <a:pt x="2638" y="0"/>
                  <a:pt x="2701" y="52"/>
                  <a:pt x="2720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2"/>
          <p:cNvSpPr/>
          <p:nvPr/>
        </p:nvSpPr>
        <p:spPr>
          <a:xfrm>
            <a:off x="11425320" y="733320"/>
            <a:ext cx="85320" cy="87120"/>
          </a:xfrm>
          <a:custGeom>
            <a:avLst/>
            <a:gdLst/>
            <a:ahLst/>
            <a:rect l="l" t="t" r="r" b="b"/>
            <a:pathLst>
              <a:path w="679" h="683">
                <a:moveTo>
                  <a:pt x="679" y="151"/>
                </a:moveTo>
                <a:lnTo>
                  <a:pt x="679" y="151"/>
                </a:lnTo>
                <a:cubicBezTo>
                  <a:pt x="679" y="277"/>
                  <a:pt x="679" y="403"/>
                  <a:pt x="679" y="530"/>
                </a:cubicBezTo>
                <a:cubicBezTo>
                  <a:pt x="664" y="624"/>
                  <a:pt x="599" y="682"/>
                  <a:pt x="505" y="682"/>
                </a:cubicBezTo>
                <a:cubicBezTo>
                  <a:pt x="394" y="683"/>
                  <a:pt x="284" y="683"/>
                  <a:pt x="173" y="682"/>
                </a:cubicBezTo>
                <a:cubicBezTo>
                  <a:pt x="72" y="681"/>
                  <a:pt x="1" y="609"/>
                  <a:pt x="1" y="508"/>
                </a:cubicBezTo>
                <a:cubicBezTo>
                  <a:pt x="0" y="396"/>
                  <a:pt x="0" y="285"/>
                  <a:pt x="1" y="173"/>
                </a:cubicBezTo>
                <a:cubicBezTo>
                  <a:pt x="1" y="80"/>
                  <a:pt x="66" y="7"/>
                  <a:pt x="160" y="4"/>
                </a:cubicBezTo>
                <a:cubicBezTo>
                  <a:pt x="280" y="0"/>
                  <a:pt x="400" y="0"/>
                  <a:pt x="521" y="4"/>
                </a:cubicBezTo>
                <a:cubicBezTo>
                  <a:pt x="605" y="6"/>
                  <a:pt x="662" y="64"/>
                  <a:pt x="679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3"/>
          <p:cNvSpPr/>
          <p:nvPr/>
        </p:nvSpPr>
        <p:spPr>
          <a:xfrm>
            <a:off x="684000" y="1476000"/>
            <a:ext cx="810720" cy="546840"/>
          </a:xfrm>
          <a:custGeom>
            <a:avLst/>
            <a:gdLst/>
            <a:ahLst/>
            <a:rect l="l" t="t" r="r" b="b"/>
            <a:pathLst>
              <a:path w="6851" h="4614">
                <a:moveTo>
                  <a:pt x="0" y="4194"/>
                </a:moveTo>
                <a:lnTo>
                  <a:pt x="0" y="4194"/>
                </a:lnTo>
                <a:cubicBezTo>
                  <a:pt x="0" y="4426"/>
                  <a:pt x="191" y="4614"/>
                  <a:pt x="428" y="4614"/>
                </a:cubicBezTo>
                <a:lnTo>
                  <a:pt x="1284" y="4614"/>
                </a:lnTo>
                <a:cubicBezTo>
                  <a:pt x="1521" y="4614"/>
                  <a:pt x="1712" y="4426"/>
                  <a:pt x="1712" y="4194"/>
                </a:cubicBezTo>
                <a:lnTo>
                  <a:pt x="1713" y="1847"/>
                </a:lnTo>
                <a:cubicBezTo>
                  <a:pt x="1713" y="1754"/>
                  <a:pt x="1790" y="1679"/>
                  <a:pt x="1885" y="1679"/>
                </a:cubicBezTo>
                <a:lnTo>
                  <a:pt x="6423" y="1678"/>
                </a:lnTo>
                <a:cubicBezTo>
                  <a:pt x="6659" y="1678"/>
                  <a:pt x="6851" y="1490"/>
                  <a:pt x="6851" y="1258"/>
                </a:cubicBezTo>
                <a:lnTo>
                  <a:pt x="6851" y="419"/>
                </a:lnTo>
                <a:cubicBezTo>
                  <a:pt x="6851" y="187"/>
                  <a:pt x="6659" y="0"/>
                  <a:pt x="6423" y="0"/>
                </a:cubicBezTo>
                <a:lnTo>
                  <a:pt x="1712" y="0"/>
                </a:lnTo>
                <a:cubicBezTo>
                  <a:pt x="766" y="0"/>
                  <a:pt x="0" y="751"/>
                  <a:pt x="0" y="1678"/>
                </a:cubicBezTo>
                <a:lnTo>
                  <a:pt x="0" y="41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24"/>
          <p:cNvSpPr/>
          <p:nvPr/>
        </p:nvSpPr>
        <p:spPr>
          <a:xfrm>
            <a:off x="684000" y="5112000"/>
            <a:ext cx="1237320" cy="86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Date: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Place: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Trainer: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5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6473DF0-E0C2-4A0B-9658-5C20E427B982}" type="datetime1">
              <a:rPr b="0" lang="en-US" sz="1200" spc="-49" strike="noStrike">
                <a:solidFill>
                  <a:srgbClr val="9c9d9d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26"/>
          <p:cNvSpPr txBox="1"/>
          <p:nvPr/>
        </p:nvSpPr>
        <p:spPr>
          <a:xfrm>
            <a:off x="1659600" y="6311160"/>
            <a:ext cx="941076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27"/>
          <p:cNvSpPr txBox="1"/>
          <p:nvPr/>
        </p:nvSpPr>
        <p:spPr>
          <a:xfrm>
            <a:off x="1107072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1F70EEE-F3C3-485C-9E6A-5620E91558F9}" type="slidenum">
              <a:rPr b="0" lang="en-US" sz="1200" spc="-49" strike="noStrike">
                <a:solidFill>
                  <a:srgbClr val="bbbbb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5" name="Picture 5" descr=""/>
          <p:cNvPicPr/>
          <p:nvPr/>
        </p:nvPicPr>
        <p:blipFill>
          <a:blip r:embed="rId2"/>
          <a:stretch/>
        </p:blipFill>
        <p:spPr>
          <a:xfrm>
            <a:off x="10206720" y="2244240"/>
            <a:ext cx="1428480" cy="176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Making Your Beans Spring Aware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BeanNameAware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BeanFactoryAware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27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B5C8F509-DF76-498D-8004-486377043A16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8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99F9F4AE-C298-425E-95D5-5642CEF6BF97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0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31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32" name="CustomShape 7"/>
          <p:cNvSpPr/>
          <p:nvPr/>
        </p:nvSpPr>
        <p:spPr>
          <a:xfrm>
            <a:off x="3166200" y="3472560"/>
            <a:ext cx="7223400" cy="20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LoggingBean implements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BeanNameAware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setBeanName(String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name) {...}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ShutdownHookBean implements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BeanFactoryAware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setBeanFactory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(BeanFactory) {...}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BeanFactoryPostProcessor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executes after Spring has finished constructing the BeanFactory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before the BeanFactory constructs the beans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871ED7C5-B29D-4D58-BEFB-8283562CF72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9EB16C9-8CFF-444A-8E64-F61627E99FBB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39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40" name="CustomShape 7"/>
          <p:cNvSpPr/>
          <p:nvPr/>
        </p:nvSpPr>
        <p:spPr>
          <a:xfrm>
            <a:off x="2372760" y="3472560"/>
            <a:ext cx="9040680" cy="22849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MyBeanFactoryPostProcessor implements BeanFactoryPostProcessor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postProcessBeanFactory(ConfigurableListableBeanFactory arg0)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throws BeansException 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JavaBean PropertyEditors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converts a property’s value to and from its native type representation into a String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Built-in PropertyEditors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ByteArrayPropertyEditor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ClassEditor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6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CustomBooleanEditor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7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... 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8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Custom PropertyEditors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35C5C62-94C2-4342-9634-FC3A3697AA5E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7ACDE9B-354D-4355-A6A2-D58E261B76F6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47" name="Picture 9" descr=""/>
          <p:cNvPicPr/>
          <p:nvPr/>
        </p:nvPicPr>
        <p:blipFill>
          <a:blip r:embed="rId9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BeanPostProcessor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need to perform some additional processing immediately before and after Spring instantiates the bean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BeanPostProcessor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postProcessBeforeInitialization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16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postProcessAfterInitialization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FFCD2332-A495-4AC9-A9A5-D279864E0EF9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83FD3C2-9C90-4B8E-8748-906C102EC52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54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What is ApplicationContext?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Extension of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Bef>
                <a:spcPts val="720"/>
              </a:spcBef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It provides all the same functionality and more 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spcBef>
                <a:spcPts val="720"/>
              </a:spcBef>
              <a:spcAft>
                <a:spcPts val="720"/>
              </a:spcAft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Supports an infrastructure to enable lots of enterprise-specific features such as transactions and AOP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Used in a more framework-oriented style by using layering and hierarchical contexts providing extra features over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C7379D7-6D7F-4BC7-89A3-84395681980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FC0739F-FFDE-44D2-98D7-BE7F0CEDF53E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0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61" name="Picture 9" descr=""/>
          <p:cNvPicPr/>
          <p:nvPr/>
        </p:nvPicPr>
        <p:blipFill>
          <a:blip r:embed="rId5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Features of the ApplicationContext?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Add new features over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br/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Additional life-cycle interfaces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 propagation to beans implementing the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ApplicationListener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interface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MessageSource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providing access to messages in, i18n-style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Access to resources, such as URLs and files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6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Loading of multiple (hierarchical) contexts, allowing each to be focused on one particular layer, for example the web layer of an application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8F00F39-8F8B-4917-B7E3-F9C4163C56C7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5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6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74B4395-AD67-4CE8-B5A1-2FEFF6BDC636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7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68" name="Picture 9" descr=""/>
          <p:cNvPicPr/>
          <p:nvPr/>
        </p:nvPicPr>
        <p:blipFill>
          <a:blip r:embed="rId7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When to use ApplicationContext?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over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to take advantage of its extended functionality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Except for a few limited situations such as perhaps in an Applet, where memory consumption might be critical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9A2E061-4870-43A4-B64B-4A5C7ECFCD26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64BC88D-E292-437D-A028-39C22640C187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75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How to use ApplicationContext?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Many users will use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 a completely declarative fashion, not even having to create it manually, but instead relying on support classes such as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ContextLoader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to automatically start an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as part of the normal startup process of a J2EE webapp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it is still possible to programmatically create an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D7DEADA-F520-4EC7-9335-DE56701E79CC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B23614B-69E1-46AC-A301-BAAAF2FBA74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82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Life-cycle Interfaces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Life-cycle Interfaces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ApplicationContextAware interface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bean which implements this interface will be called back on creation of the bean, using the interface's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setApplicationContext()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method, and provided with a reference to the context, which may be stored for later interaction with the context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9F8CA98-8B0F-47E5-A5C9-CE1974C8A0C1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0A767EA-91EC-4865-8CE3-49383D76D18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8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89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Life-cycle Interfaces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Example: ApplicationContextAware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88C466C0-8EA0-47A4-8EE4-921B93E58528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72DA452-7181-445C-9CF8-CA41AB4D6292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9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96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97" name="CustomShape 7"/>
          <p:cNvSpPr/>
          <p:nvPr/>
        </p:nvSpPr>
        <p:spPr>
          <a:xfrm>
            <a:off x="2811600" y="2532240"/>
            <a:ext cx="8253360" cy="338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ContextAwareDemo implements ApplicationContextAware {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ApplicationContext ctx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setApplicationContext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(ApplicationContext applicationContext)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throws BeansException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this.ctx = applicationContext;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that uses ApplicationContext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Topics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(DI) Advanced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Life-cycle Interfaces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Propagating Events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6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7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Internationalization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8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Resources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9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Instance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0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PropertyPlaceholderConfigurer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Checking for Dependencies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1464D64-47CF-4512-B2AE-2F687510BEE8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E1E128B-D181-425C-B37A-A05C704822B4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2" name="Picture 9" descr=""/>
          <p:cNvPicPr/>
          <p:nvPr/>
        </p:nvPicPr>
        <p:blipFill>
          <a:blip r:embed="rId1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Propagating Events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Propagating Events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 handling in the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is provided through the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ApplicationEvent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class and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ApplicationListener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interface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a bean which implements the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ApplicationListener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interface is deployed into the context, every time an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ApplicationEvent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gets published to the </a:t>
            </a: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that bean will be notified</a:t>
            </a:r>
            <a:br/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Essentially, this is the standard </a:t>
            </a:r>
            <a:r>
              <a:rPr b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Observer</a:t>
            </a: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design pattern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B7CAC39-D641-405E-A99D-9789A0528599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02B1425-A2A2-4CD1-B7FE-9341859A67B6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04" name="Picture 9" descr=""/>
          <p:cNvPicPr/>
          <p:nvPr/>
        </p:nvPicPr>
        <p:blipFill>
          <a:blip r:embed="rId4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Three Built-in Events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ContextRefreshEvent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is initialized or refreshed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ContextClosedEvent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is closed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RequestHandleEvent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6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 web-specific event telling all beans that a HTTPrequest has been serviced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F069C1E-7296-49E3-96F6-1298FC93C647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8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9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70517BA-DC6C-45AA-A210-77B244A71CD0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0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11" name="Picture 9" descr=""/>
          <p:cNvPicPr/>
          <p:nvPr/>
        </p:nvPicPr>
        <p:blipFill>
          <a:blip r:embed="rId7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Example: Event Handling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578B3B1-BF8E-494B-B74D-F17C788EBD64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5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6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5502DA7-116B-4405-AC62-E6F04FAEAED7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7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18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19" name="CustomShape 7"/>
          <p:cNvSpPr/>
          <p:nvPr/>
        </p:nvSpPr>
        <p:spPr>
          <a:xfrm>
            <a:off x="2811600" y="2577960"/>
            <a:ext cx="7110000" cy="913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"publisher"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"event.EventPublisherDemo”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"event.MessageEventListener”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Example: Event Handling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CC9F2B3-9501-4F7D-920A-B5E3685129E8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097A481-6603-4D22-A02D-829AB2B536E6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26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27" name="CustomShape 7"/>
          <p:cNvSpPr/>
          <p:nvPr/>
        </p:nvSpPr>
        <p:spPr>
          <a:xfrm>
            <a:off x="2779560" y="2251800"/>
            <a:ext cx="7941600" cy="39308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EventPublisherDemo implements ApplicationContextAware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 ApplicationContext ctx;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setApplicationContext(ApplicationContext ctx)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this.ctx = ctx;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publish(String message)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MessageEvent evt = new MessegeEvent(message);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ctx.publishEvent(evt);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Events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Example: Event Handling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CC1FA95-3150-4F7D-8A04-61661186690B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B7F5C3A7-365C-4089-8E7E-0536E07F296E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34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35" name="CustomShape 7"/>
          <p:cNvSpPr/>
          <p:nvPr/>
        </p:nvSpPr>
        <p:spPr>
          <a:xfrm>
            <a:off x="2699280" y="2723040"/>
            <a:ext cx="7610040" cy="20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MessageEventListener implement ApplicationListener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onApplicationEvent(ApplicationEvent evt)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Internationalization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Internationalization: MessageSource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ResourceBundleMessageSource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is an implementation of 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MessageSource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example below assumes you have three resource bundles defined on your classpath called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format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exceptions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and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windows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BBF66DB-DBFB-4415-A6F5-78B879C16F2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F97914EF-5399-4E42-9670-4612A10185D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42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Internationalization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Internationalization: MessageSource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64915AE7-A425-419C-B498-D08CB6A48010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F77FE24-0213-44E4-BC32-39062D3EBA9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49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50" name="CustomShape 7"/>
          <p:cNvSpPr/>
          <p:nvPr/>
        </p:nvSpPr>
        <p:spPr>
          <a:xfrm>
            <a:off x="2446920" y="2493360"/>
            <a:ext cx="8981640" cy="3382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id="messageSource”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class="org.springframework.context.support.ResourceBundleMessageSource"&gt;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&lt;property name="basenames"&gt;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&lt;value&gt;format&lt;/value&gt;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&lt;value&gt;exceptions&lt;/value&gt;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&lt;value&gt;windows&lt;/value&gt;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&lt;/list&gt;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&lt;/property&gt;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&lt;/beans&gt;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Resources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Getting Resources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spcAft>
                <a:spcPts val="720"/>
              </a:spcAft>
              <a:buBlip>
                <a:blip r:embed="rId1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Resource x = contextObject.getResource(String location);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Returns a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Resource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handle for the specified resource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3"/>
              </a:buBlip>
            </a:pP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getClass()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i="1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getURL()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spcBef>
                <a:spcPts val="720"/>
              </a:spcBef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Supported formats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6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fully qualified URLs, e.g. "file:C:/test.dat".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7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classpath pseudo-URLs, e.g. "classpath:test.dat".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8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relative file paths, e.g. "WEB-INF/test.dat".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52AC1760-5861-4BF6-B866-7C13A87EDC97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5573FE4-AC71-4438-B59C-F6EC47E83065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57" name="Picture 9" descr=""/>
          <p:cNvPicPr/>
          <p:nvPr/>
        </p:nvPicPr>
        <p:blipFill>
          <a:blip r:embed="rId9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Resources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Example: Getting a Resources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C39D925C-5630-4FB3-A5A7-5278A1FCDDBC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D3B7C1D5-7852-4CE9-9A6C-AC9D1E9C93B5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64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65" name="CustomShape 7"/>
          <p:cNvSpPr/>
          <p:nvPr/>
        </p:nvSpPr>
        <p:spPr>
          <a:xfrm>
            <a:off x="3181320" y="2512080"/>
            <a:ext cx="7351200" cy="17362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ApplicationContext ctx =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 FileSystemXmlApplicationContext("./events/events.xml");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res1 = ctx.getResource("test.txt");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res2 = ctx.getResource("classpath:log4j.properties");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Resource res3 = ctx.getResource("http://www.google.co.uk");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Instance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Instance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 opposed to the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BeanFactory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, which will often be created programmatically,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instances can be created declaratively using for example a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ContextLoader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 listener inspects the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contextConfigLocation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parameter.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If it doesn't exist, it'll use </a:t>
            </a: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/WEB-INF/applicationContext.xml 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as a default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6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09B0B3D4-2768-468A-A347-26605BE53DD7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47AD162-C92A-424D-82F0-3B4D46E3D5E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72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Beans can be constructed on a way that they receive notifications at certain points in their life cycles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2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Enables your beans to perform relevant processing at certain points throughout their lives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Two life cycle events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postinitialization 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5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predestruction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D53DEDF1-90F6-444C-9DD6-C344A7F14807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A542691-491C-4AD7-BA25-E6784B2241B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79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Instance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ApplicationContext Instance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DD6D3BF-FC13-421A-AC95-13251CF0D1AD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6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7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94468A6-0905-46FC-AB8B-53AB4DC0B2D8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8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79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80" name="CustomShape 7"/>
          <p:cNvSpPr/>
          <p:nvPr/>
        </p:nvSpPr>
        <p:spPr>
          <a:xfrm>
            <a:off x="2071800" y="2448000"/>
            <a:ext cx="9641520" cy="20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&lt;context-param&gt;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&lt;param-name&gt;contextConfigLocation&lt;/param-name&gt;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&lt;param-value&gt;/WEB-INF/daoContext.xml /WEBINF/applicationContext.xml&lt;/param-value&gt;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&lt;/context-param&gt;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&lt;listener&gt;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&lt;listener-class&gt;org.springframework.web.context.ContextLoaderListener&lt;/listenerclass&gt;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&lt;/listener&gt;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PropertyPlaceholderConfigurer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2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PropertyPlaceholderConfigurer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Used to externalize property values from a BeanFactory definition, into another separate file in the standard Java Properties format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Useful to allow the person deploying an application to customize enviroment-specific properties (for example database URLs, usernames and passwords), without the complexity or risk of modifying the main XML definition file or files for the container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25C37BAB-376C-4C63-958A-2C4DE86D8ED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B437B97-8422-4707-9E59-F98EF749D5D5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87" name="Picture 9" descr=""/>
          <p:cNvPicPr/>
          <p:nvPr/>
        </p:nvPicPr>
        <p:blipFill>
          <a:blip r:embed="rId3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PropertyPlaceholderConfigurer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PropertyPlaceholderConfigurer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0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9463F90-D668-4AB7-A1BB-BABE6A2571A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1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A754EE58-2204-4296-8C1D-FEB3A40FFCC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3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94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495" name="CustomShape 7"/>
          <p:cNvSpPr/>
          <p:nvPr/>
        </p:nvSpPr>
        <p:spPr>
          <a:xfrm>
            <a:off x="2561400" y="2390760"/>
            <a:ext cx="8677440" cy="20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Configurer that replaces ${...} placeholders with values from a properties file 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&lt;!-- (in this case, JDBC-related settings for the dataSource definition below) --&gt;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id="propertyConfigurer"class=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org.springframework.beans.factory.config.PropertyPlaceholderConfigurer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&lt;property name="location" value="</a:t>
            </a:r>
            <a:r>
              <a:rPr b="0" lang="en-US" sz="18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/WEB-INF/jdbc.properties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&lt;/bean&gt;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PropertyPlaceholderConfigurer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jdbc.properties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7074C20F-9A79-4333-8416-F8296A7F555A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9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0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4609C61-60D8-49D4-A01F-1EBCB0149DAA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1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502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503" name="CustomShape 7"/>
          <p:cNvSpPr/>
          <p:nvPr/>
        </p:nvSpPr>
        <p:spPr>
          <a:xfrm>
            <a:off x="3163320" y="2575800"/>
            <a:ext cx="6015240" cy="11876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jdbc.driverClassName=org.hsqldb.jdbcDriver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jdbc.url=jdbc:hsqldb:hsql://localhost:9001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jdbc.username=sa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jdbc.password=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Checking for Dependencies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Checking for Dependencies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Used to check for the existence of unresolved dependencies of a bean deployed into the container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These are JavaBeans properties of the bean, which do not have actual values set for them in the bean definition, or alternately provided automatically by the autowiring feature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3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This feature is sometimes useful when you want to ensure that all properties (or all properties of a certain type) are set on a bean.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3" marL="576000" indent="-179640">
              <a:lnSpc>
                <a:spcPct val="100000"/>
              </a:lnSpc>
              <a:spcAft>
                <a:spcPts val="601"/>
              </a:spcAft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Can also be enabled and disabled per bean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06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691555B-C5E8-4BE9-A459-A60D57867906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7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</a:t>
            </a: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8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CDD069E-A61A-47D0-9E49-0B10D3DB503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9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510" name="Picture 9" descr=""/>
          <p:cNvPicPr/>
          <p:nvPr/>
        </p:nvPicPr>
        <p:blipFill>
          <a:blip r:embed="rId5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Checking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1944720" y="1643760"/>
            <a:ext cx="983808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Checking Modes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1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none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– no dependency checking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simple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– dependency checking is performed for primitive types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 and collections (everything except collaborators)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3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object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– dependency checking is performed for collaborators only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i="1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all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– dependency checking is done for collaborators, primitive </a:t>
            </a:r>
            <a:br/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              types and collections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72903D3-466D-4FDC-A945-3811E42E75CB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51655CA-F680-4C28-98D7-D921AD9B856E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517" name="Picture 9" descr=""/>
          <p:cNvPicPr/>
          <p:nvPr/>
        </p:nvPicPr>
        <p:blipFill>
          <a:blip r:embed="rId5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687600" y="3022560"/>
            <a:ext cx="8459640" cy="81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50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Thank you</a:t>
            </a:r>
            <a:r>
              <a:rPr b="1" lang="de-DE" sz="5000" spc="-97" strike="noStrike">
                <a:solidFill>
                  <a:srgbClr val="00f0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.</a:t>
            </a:r>
            <a:endParaRPr b="0" lang="de-DE" sz="5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688320" y="1036800"/>
            <a:ext cx="4536720" cy="1139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ts val="734"/>
              </a:lnSpc>
            </a:pPr>
            <a:r>
              <a:rPr b="1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Dalibor Starčević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Managing director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dalibor.starcevic@maurer-electronics.hr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21 274 131</a:t>
            </a:r>
            <a:endParaRPr b="0" lang="de-DE" sz="16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687600" y="6311160"/>
            <a:ext cx="143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A6558FE3-5D7F-4294-A355-767FEFD72629}" type="datetime1">
              <a:rPr b="0" lang="en-US" sz="1200" spc="-49" strike="noStrike">
                <a:solidFill>
                  <a:srgbClr val="7f8ac3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1" name="TextShape 4"/>
          <p:cNvSpPr txBox="1"/>
          <p:nvPr/>
        </p:nvSpPr>
        <p:spPr>
          <a:xfrm>
            <a:off x="1659600" y="6311160"/>
            <a:ext cx="941112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2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140134A-D806-4BD1-9DC4-9EF1DF51B185}" type="slidenum">
              <a:rPr b="0" lang="en-US" sz="1200" spc="-49" strike="noStrike">
                <a:solidFill>
                  <a:srgbClr val="abb1d4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3" name="CustomShape 6"/>
          <p:cNvSpPr/>
          <p:nvPr/>
        </p:nvSpPr>
        <p:spPr>
          <a:xfrm>
            <a:off x="5522040" y="1036800"/>
            <a:ext cx="453672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734"/>
              </a:lnSpc>
            </a:pPr>
            <a:r>
              <a:rPr b="1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Mladen Banović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Senior software developer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E-Mail: mladen.banovic@maurer-electronics.hr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97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Telefon: + 385 21 274 734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postinitialization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2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After setting property values and after finising dependency checks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3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predestruction 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2" marL="396000" indent="-179640">
              <a:lnSpc>
                <a:spcPct val="100000"/>
              </a:lnSpc>
              <a:buBlip>
                <a:blip r:embed="rId4"/>
              </a:buBlip>
            </a:pPr>
            <a:r>
              <a:rPr b="0" lang="de-DE" sz="20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before Spring destroys the bean instance</a:t>
            </a:r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0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5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Works only with singletons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EAD881E8-97E0-4722-A475-FCB050C7736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5F0F7675-237B-446A-B27E-72D59376F3BC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5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86" name="Picture 9" descr=""/>
          <p:cNvPicPr/>
          <p:nvPr/>
        </p:nvPicPr>
        <p:blipFill>
          <a:blip r:embed="rId6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1F6C477-D03F-4BCA-8355-852A1993F3F1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4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8FDB6A5D-1DA9-4B55-99E5-32CD5C8D129F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92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pic>
        <p:nvPicPr>
          <p:cNvPr id="293" name="Content Placeholder 2" descr=""/>
          <p:cNvPicPr/>
          <p:nvPr/>
        </p:nvPicPr>
        <p:blipFill>
          <a:blip r:embed="rId2"/>
          <a:stretch/>
        </p:blipFill>
        <p:spPr>
          <a:xfrm>
            <a:off x="2674800" y="1538640"/>
            <a:ext cx="7714800" cy="465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66DACC97-E524-4D56-B776-68E2752F3FBF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TextShape 4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776C500-4469-4675-A097-8A4F7CE2FC33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8" name="TextShape 5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299" name="Picture 9" descr=""/>
          <p:cNvPicPr/>
          <p:nvPr/>
        </p:nvPicPr>
        <p:blipFill>
          <a:blip r:embed="rId1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pic>
        <p:nvPicPr>
          <p:cNvPr id="300" name="Content Placeholder 3" descr=""/>
          <p:cNvPicPr/>
          <p:nvPr/>
        </p:nvPicPr>
        <p:blipFill>
          <a:blip r:embed="rId2"/>
          <a:stretch/>
        </p:blipFill>
        <p:spPr>
          <a:xfrm>
            <a:off x="2815200" y="1535760"/>
            <a:ext cx="7103160" cy="463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Implementing InitializingBean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1C7E0B74-6067-4F54-B061-7A2D27C47131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DAA260C-16EB-40A3-9299-E522AB5E527E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6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07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08" name="CustomShape 7"/>
          <p:cNvSpPr/>
          <p:nvPr/>
        </p:nvSpPr>
        <p:spPr>
          <a:xfrm>
            <a:off x="2947680" y="2913480"/>
            <a:ext cx="6838560" cy="20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"simpleIB1"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beanlifecycle.SimpleBeanIB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SimpleBeanIB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implements InitializingBean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afterPropertiesSet() {...}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Executing a Method When a Bean Is Destroyed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917834F-3CDF-4109-9F8A-8132541804F5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E252919-C3A7-4509-8433-ED14F424CD4D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15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16" name="CustomShape 7"/>
          <p:cNvSpPr/>
          <p:nvPr/>
        </p:nvSpPr>
        <p:spPr>
          <a:xfrm>
            <a:off x="3100320" y="2918520"/>
            <a:ext cx="6157440" cy="882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"simple1"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"beanlifecycle.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SimpleBean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destroy-method=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destroy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684000" y="995760"/>
            <a:ext cx="10818720" cy="53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2800" spc="-97" strike="noStrike">
                <a:solidFill>
                  <a:srgbClr val="0046b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Bean Life Cycle Management ..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2372760" y="1643760"/>
            <a:ext cx="9129960" cy="433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pPr lvl="1" marL="216000" indent="-215640">
              <a:lnSpc>
                <a:spcPct val="100000"/>
              </a:lnSpc>
              <a:buBlip>
                <a:blip r:embed="rId1"/>
              </a:buBlip>
            </a:pP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Implementing the DisposableBean Interface</a:t>
            </a:r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  <a:p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	</a:t>
            </a:r>
            <a:r>
              <a:rPr b="0" lang="de-DE" sz="2400" spc="-97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br/>
            <a:endParaRPr b="0" lang="de-DE" sz="2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19" name="TextShape 3"/>
          <p:cNvSpPr txBox="1"/>
          <p:nvPr/>
        </p:nvSpPr>
        <p:spPr>
          <a:xfrm>
            <a:off x="687600" y="6311160"/>
            <a:ext cx="97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375BF3FE-DB5B-4B6C-97AC-85853C1E9A32}" type="datetime1">
              <a:rPr b="0" lang="en-US" sz="1200" spc="-49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09/27/2020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4"/>
          <p:cNvSpPr txBox="1"/>
          <p:nvPr/>
        </p:nvSpPr>
        <p:spPr>
          <a:xfrm>
            <a:off x="1668240" y="6311160"/>
            <a:ext cx="939708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8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Spring framework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5"/>
          <p:cNvSpPr txBox="1"/>
          <p:nvPr/>
        </p:nvSpPr>
        <p:spPr>
          <a:xfrm>
            <a:off x="11071080" y="6311160"/>
            <a:ext cx="431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00D8223E-7106-4BA1-80F5-5EE49FC3F0BE}" type="slidenum">
              <a:rPr b="0" lang="en-US" sz="1200" spc="-49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1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2" name="TextShape 6"/>
          <p:cNvSpPr txBox="1"/>
          <p:nvPr/>
        </p:nvSpPr>
        <p:spPr>
          <a:xfrm>
            <a:off x="684000" y="441720"/>
            <a:ext cx="8279640" cy="25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Dependency Injection advanced</a:t>
            </a:r>
            <a:endParaRPr b="0" lang="de-DE" sz="1400" spc="-97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323" name="Picture 9" descr=""/>
          <p:cNvPicPr/>
          <p:nvPr/>
        </p:nvPicPr>
        <p:blipFill>
          <a:blip r:embed="rId2"/>
          <a:stretch/>
        </p:blipFill>
        <p:spPr>
          <a:xfrm>
            <a:off x="642600" y="2743200"/>
            <a:ext cx="1063440" cy="1458000"/>
          </a:xfrm>
          <a:prstGeom prst="rect">
            <a:avLst/>
          </a:prstGeom>
          <a:ln>
            <a:noFill/>
          </a:ln>
        </p:spPr>
      </p:pic>
      <p:sp>
        <p:nvSpPr>
          <p:cNvPr id="324" name="CustomShape 7"/>
          <p:cNvSpPr/>
          <p:nvPr/>
        </p:nvSpPr>
        <p:spPr>
          <a:xfrm>
            <a:off x="2979360" y="2913480"/>
            <a:ext cx="7110000" cy="20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&lt;bean id=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"simpleIB1"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class=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"beanlifecycle.</a:t>
            </a: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SimpleBeanIB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class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SimpleBeanIB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implements DisposableBean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 void destroy() ... {...}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_bdr_template - Copy</Template>
  <TotalTime>1323</TotalTime>
  <Application>LibreOffice/5.3.6.1$Linux_X86_64 LibreOffice_project/30$Build-1</Application>
  <Words>1342</Words>
  <Paragraphs>524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2019-10-07T11:23:14Z</dcterms:created>
  <dc:creator>Mladen Banovic</dc:creator>
  <dc:description/>
  <dc:language>en-US</dc:language>
  <cp:lastModifiedBy/>
  <cp:lastPrinted>2017-09-15T11:05:47Z</cp:lastPrinted>
  <dcterms:modified xsi:type="dcterms:W3CDTF">2020-09-27T22:27:21Z</dcterms:modified>
  <cp:revision>450</cp:revision>
  <dc:subject/>
  <dc:title>Zweizeilige Headline in Verdana Fett 40 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37</vt:i4>
  </property>
</Properties>
</file>