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14" r:id="rId2"/>
    <p:sldId id="427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2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605"/>
    <a:srgbClr val="E1C300"/>
    <a:srgbClr val="E60037"/>
    <a:srgbClr val="333333"/>
    <a:srgbClr val="F02DCD"/>
    <a:srgbClr val="5F0FA0"/>
    <a:srgbClr val="05B9A5"/>
    <a:srgbClr val="006482"/>
    <a:srgbClr val="CCCCCC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8" autoAdjust="0"/>
    <p:restoredTop sz="92567" autoAdjust="0"/>
  </p:normalViewPr>
  <p:slideViewPr>
    <p:cSldViewPr snapToGrid="0" snapToObjects="1">
      <p:cViewPr varScale="1">
        <p:scale>
          <a:sx n="82" d="100"/>
          <a:sy n="82" d="100"/>
        </p:scale>
        <p:origin x="-78" y="-3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6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7" d="100"/>
        <a:sy n="7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7A16D-1353-4145-8742-23C51BE109DB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ADD48-43CB-4CDB-9836-216BDA84CD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12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Achtung, nach dem Importieren eines neuen Motives das Bild in den Hintergrund positionieren. </a:t>
            </a:r>
            <a:br>
              <a:rPr lang="de-DE" dirty="0"/>
            </a:br>
            <a:r>
              <a:rPr lang="de-DE" dirty="0"/>
              <a:t>Die mintgrüne Ecke, der mintgrüne Text, sowie das weiße Logo wurden nachträglich auf das Titelchart kopiert.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ADD48-43CB-4CDB-9836-216BDA84CDA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69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ADD48-43CB-4CDB-9836-216BDA84CDA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815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eck 41">
            <a:extLst>
              <a:ext uri="{FF2B5EF4-FFF2-40B4-BE49-F238E27FC236}">
                <a16:creationId xmlns:a16="http://schemas.microsoft.com/office/drawing/2014/main" xmlns="" id="{1534DD71-3D5C-4F5D-86B7-8380DFA52A56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9997" y="1865347"/>
            <a:ext cx="8460000" cy="1260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4000" b="1" spc="-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Zweizeilige Headline in Verdana Fett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70000" y="3001383"/>
            <a:ext cx="8459997" cy="1260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spc="-10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Unterzeile Verdana Normal 40 </a:t>
            </a:r>
            <a:r>
              <a:rPr lang="de-DE" dirty="0" err="1"/>
              <a:t>pt</a:t>
            </a:r>
            <a:endParaRPr lang="de-DE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xmlns="" id="{D7DB02F5-737A-49F7-91DC-748A370521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  <a:solidFill>
            <a:schemeClr val="bg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EB21F7BB-D1C5-4AF6-A5B5-9B5F20C4E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88C3F2EF-DB42-454D-B351-43E80737B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BD6CB42E-BCD9-487B-8109-1DB5A83817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389068F3-E903-4C90-8338-8779C4A7EE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E961D45A-BC05-404B-B5FE-1157107093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48B380EC-754F-4C6B-9C5E-E8DF7DF5D5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07424439-2AD3-4019-AA05-98635ACA70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xmlns="" id="{F99780D3-0D1F-42F0-A7AA-1DB1FD7CB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xmlns="" id="{507FF3B5-FFEE-4C09-9C96-879C0E679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xmlns="" id="{A198C8CD-2D51-4C24-872A-8FB11CF800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xmlns="" id="{D5585F3C-35B3-4BBE-AA0D-81110A243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xmlns="" id="{AE7AE98E-376B-400A-BC88-5D1FAA5DC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xmlns="" id="{44B861A4-A7D1-49B2-9136-266F751DB2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xmlns="" id="{B63AC96C-7E0C-4046-A375-C4C7555831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xmlns="" id="{CCE36693-5847-4115-9C2D-B0A805BFB1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xmlns="" id="{1370D86C-9F1D-4647-8A58-33771E1676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xmlns="" id="{B7049534-C7B7-40D5-ADA9-9213F92C19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xmlns="" id="{AEA0B6A8-6FAB-4BA9-BD62-0F23CF0968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xmlns="" id="{6C8F7CDF-1345-461C-B6B4-B61661EC0E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30" name="Freeform 5">
            <a:extLst>
              <a:ext uri="{FF2B5EF4-FFF2-40B4-BE49-F238E27FC236}">
                <a16:creationId xmlns:a16="http://schemas.microsoft.com/office/drawing/2014/main" xmlns="" id="{CBAD3CC3-94F7-472D-8F66-D1C7BE8846F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684000" y="1476000"/>
            <a:ext cx="810951" cy="547200"/>
          </a:xfrm>
          <a:custGeom>
            <a:avLst/>
            <a:gdLst>
              <a:gd name="T0" fmla="*/ 0 w 6851"/>
              <a:gd name="T1" fmla="*/ 4194 h 4614"/>
              <a:gd name="T2" fmla="*/ 0 w 6851"/>
              <a:gd name="T3" fmla="*/ 4194 h 4614"/>
              <a:gd name="T4" fmla="*/ 428 w 6851"/>
              <a:gd name="T5" fmla="*/ 4614 h 4614"/>
              <a:gd name="T6" fmla="*/ 1284 w 6851"/>
              <a:gd name="T7" fmla="*/ 4614 h 4614"/>
              <a:gd name="T8" fmla="*/ 1712 w 6851"/>
              <a:gd name="T9" fmla="*/ 4194 h 4614"/>
              <a:gd name="T10" fmla="*/ 1713 w 6851"/>
              <a:gd name="T11" fmla="*/ 1847 h 4614"/>
              <a:gd name="T12" fmla="*/ 1885 w 6851"/>
              <a:gd name="T13" fmla="*/ 1679 h 4614"/>
              <a:gd name="T14" fmla="*/ 6423 w 6851"/>
              <a:gd name="T15" fmla="*/ 1678 h 4614"/>
              <a:gd name="T16" fmla="*/ 6851 w 6851"/>
              <a:gd name="T17" fmla="*/ 1258 h 4614"/>
              <a:gd name="T18" fmla="*/ 6851 w 6851"/>
              <a:gd name="T19" fmla="*/ 419 h 4614"/>
              <a:gd name="T20" fmla="*/ 6423 w 6851"/>
              <a:gd name="T21" fmla="*/ 0 h 4614"/>
              <a:gd name="T22" fmla="*/ 1712 w 6851"/>
              <a:gd name="T23" fmla="*/ 0 h 4614"/>
              <a:gd name="T24" fmla="*/ 0 w 6851"/>
              <a:gd name="T25" fmla="*/ 1678 h 4614"/>
              <a:gd name="T26" fmla="*/ 0 w 6851"/>
              <a:gd name="T27" fmla="*/ 419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851" h="4614">
                <a:moveTo>
                  <a:pt x="0" y="4194"/>
                </a:moveTo>
                <a:lnTo>
                  <a:pt x="0" y="4194"/>
                </a:lnTo>
                <a:cubicBezTo>
                  <a:pt x="0" y="4426"/>
                  <a:pt x="191" y="4614"/>
                  <a:pt x="428" y="4614"/>
                </a:cubicBezTo>
                <a:lnTo>
                  <a:pt x="1284" y="4614"/>
                </a:lnTo>
                <a:cubicBezTo>
                  <a:pt x="1521" y="4614"/>
                  <a:pt x="1712" y="4426"/>
                  <a:pt x="1712" y="4194"/>
                </a:cubicBezTo>
                <a:lnTo>
                  <a:pt x="1713" y="1847"/>
                </a:lnTo>
                <a:cubicBezTo>
                  <a:pt x="1713" y="1754"/>
                  <a:pt x="1790" y="1679"/>
                  <a:pt x="1885" y="1679"/>
                </a:cubicBezTo>
                <a:lnTo>
                  <a:pt x="6423" y="1678"/>
                </a:lnTo>
                <a:cubicBezTo>
                  <a:pt x="6659" y="1678"/>
                  <a:pt x="6851" y="1490"/>
                  <a:pt x="6851" y="1258"/>
                </a:cubicBezTo>
                <a:lnTo>
                  <a:pt x="6851" y="419"/>
                </a:lnTo>
                <a:cubicBezTo>
                  <a:pt x="6851" y="187"/>
                  <a:pt x="6659" y="0"/>
                  <a:pt x="6423" y="0"/>
                </a:cubicBezTo>
                <a:lnTo>
                  <a:pt x="1712" y="0"/>
                </a:lnTo>
                <a:cubicBezTo>
                  <a:pt x="766" y="0"/>
                  <a:pt x="0" y="751"/>
                  <a:pt x="0" y="1678"/>
                </a:cubicBezTo>
                <a:lnTo>
                  <a:pt x="0" y="4194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xmlns="" id="{7A3F5D5E-3245-487A-B794-CED479330267}"/>
              </a:ext>
            </a:extLst>
          </p:cNvPr>
          <p:cNvSpPr txBox="1"/>
          <p:nvPr userDrawn="1"/>
        </p:nvSpPr>
        <p:spPr>
          <a:xfrm>
            <a:off x="684000" y="5112000"/>
            <a:ext cx="1237696" cy="8682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800" dirty="0">
                <a:solidFill>
                  <a:schemeClr val="accent2"/>
                </a:solidFill>
              </a:rPr>
              <a:t>Datum: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Ort: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Verfasser: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xmlns="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000" y="5112000"/>
            <a:ext cx="7083502" cy="868217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Datum</a:t>
            </a:r>
          </a:p>
          <a:p>
            <a:pPr lvl="1"/>
            <a:r>
              <a:rPr lang="de-DE" dirty="0"/>
              <a:t>Ort</a:t>
            </a:r>
          </a:p>
          <a:p>
            <a:pPr lvl="2"/>
            <a:r>
              <a:rPr lang="de-DE" dirty="0"/>
              <a:t>Verfasser</a:t>
            </a:r>
          </a:p>
        </p:txBody>
      </p:sp>
      <p:sp>
        <p:nvSpPr>
          <p:cNvPr id="34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7F8AC3"/>
                </a:solidFill>
                <a:latin typeface="+mn-lt"/>
              </a:defRPr>
            </a:lvl1pPr>
          </a:lstStyle>
          <a:p>
            <a:fld id="{D8023DE4-7CB5-224A-961F-82F5A76672B8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3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600" y="6311111"/>
            <a:ext cx="9411236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7F8AC3"/>
                </a:solidFill>
                <a:latin typeface="+mn-lt"/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3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0836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7F8AC3"/>
                </a:solidFill>
                <a:latin typeface="+mn-lt"/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38" name="Gerader Verbinder 39">
            <a:extLst>
              <a:ext uri="{FF2B5EF4-FFF2-40B4-BE49-F238E27FC236}">
                <a16:creationId xmlns:a16="http://schemas.microsoft.com/office/drawing/2014/main" xmlns="" id="{48BF1F4F-4E37-4FD8-ADF3-27EEE95A2E25}"/>
              </a:ext>
            </a:extLst>
          </p:cNvPr>
          <p:cNvCxnSpPr/>
          <p:nvPr userDrawn="1"/>
        </p:nvCxnSpPr>
        <p:spPr>
          <a:xfrm>
            <a:off x="684000" y="6244936"/>
            <a:ext cx="10819034" cy="0"/>
          </a:xfrm>
          <a:prstGeom prst="line">
            <a:avLst/>
          </a:prstGeom>
          <a:ln w="6350">
            <a:solidFill>
              <a:srgbClr val="7F8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67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Motiv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Einzeilige Headline in Verdana Fett 28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2E5B-34C2-F14A-AD37-DDA46D73C69E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xmlns="" id="{EBE780B0-BE8F-44AA-944B-C975138C8A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xmlns="" id="{9F6741FE-0F43-41A8-9297-7623A3C050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2" y="1800000"/>
            <a:ext cx="10818821" cy="4086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30,05 x 11,35 cm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73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Tex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Einzeilige Headline in Verdana Fett 28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84000" y="1746000"/>
            <a:ext cx="5328000" cy="421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Erste Textebene ohne Aufzählung in Verdana Normal 24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9AF6-23E8-1B46-A33D-C4371044EEAA}" type="datetime1">
              <a:rPr lang="de-DE" smtClean="0"/>
              <a:t>10.11.2019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xmlns="" id="{C7E90462-0184-4F48-BF35-C66D004C60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xmlns="" id="{F27FA039-F124-47C1-B884-4368A360F9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5034" y="1800000"/>
            <a:ext cx="5328000" cy="4086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14,8 x 11,35 cm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5690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Einzeilige Headline in Verdana Fett 28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A09F-BB7C-F948-A161-4EA7B68C2B11}" type="datetime1">
              <a:rPr lang="de-DE" smtClean="0"/>
              <a:t>10.11.2019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xmlns="" id="{C7E90462-0184-4F48-BF35-C66D004C60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xmlns="" id="{F27FA039-F124-47C1-B884-4368A360F9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5034" y="1800000"/>
            <a:ext cx="5328000" cy="3330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14,8 x 9,25 cm</a:t>
            </a:r>
            <a:endParaRPr lang="de-DE" dirty="0"/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xmlns="" id="{893D7EE4-02D4-43A2-8648-08EF056D666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000" y="1800000"/>
            <a:ext cx="5328000" cy="3330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14,8 x 9,25 cm</a:t>
            </a:r>
            <a:endParaRPr lang="de-DE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xmlns="" id="{B1733B68-47D4-44AE-A773-685A5F91F7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5034" y="5328000"/>
            <a:ext cx="5328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de-DE" dirty="0"/>
              <a:t>Bildunterschrift in Verdana 16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xmlns="" id="{3CF1A89B-FA4D-4591-82AC-B82ECC5797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000" y="5328000"/>
            <a:ext cx="5328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de-DE" dirty="0"/>
              <a:t>Bildunterschrift in Verdana 16 </a:t>
            </a:r>
            <a:r>
              <a:rPr lang="de-DE" dirty="0" err="1"/>
              <a:t>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4133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Einzeilige Headline in Verdana Fett 28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F6FC-93E5-4D44-9A2F-E2C3B85AC840}" type="datetime1">
              <a:rPr lang="de-DE" smtClean="0"/>
              <a:t>10.11.2019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xmlns="" id="{C7E90462-0184-4F48-BF35-C66D004C60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xmlns="" id="{893D7EE4-02D4-43A2-8648-08EF056D666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000" y="1800000"/>
            <a:ext cx="3420000" cy="3690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9,5 x 10,25 cm</a:t>
            </a:r>
            <a:endParaRPr lang="de-DE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xmlns="" id="{3CF1A89B-FA4D-4591-82AC-B82ECC5797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000" y="5688000"/>
            <a:ext cx="342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de-DE" dirty="0"/>
              <a:t>Bildunterschrift in Verdana 16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xmlns="" id="{4FAE602D-64C5-4AB3-9318-E118500F899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83517" y="1800000"/>
            <a:ext cx="3420000" cy="3690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9,5 x 10,25 cm</a:t>
            </a:r>
            <a:endParaRPr lang="de-DE" dirty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xmlns="" id="{A37CE4E8-E910-4150-838F-DF07245A175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83517" y="5688000"/>
            <a:ext cx="342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de-DE" dirty="0"/>
              <a:t>Bildunterschrift in Verdana 16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5" name="Bildplatzhalter 8">
            <a:extLst>
              <a:ext uri="{FF2B5EF4-FFF2-40B4-BE49-F238E27FC236}">
                <a16:creationId xmlns:a16="http://schemas.microsoft.com/office/drawing/2014/main" xmlns="" id="{739EEDBF-6502-411B-AAFE-39AE9696F0D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083034" y="1800000"/>
            <a:ext cx="3420000" cy="3690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9,5 x 10,25 cm</a:t>
            </a:r>
            <a:endParaRPr lang="de-DE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xmlns="" id="{C13E7FC0-F8BB-460B-9E08-7755F4A2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83034" y="5688000"/>
            <a:ext cx="342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de-DE" dirty="0"/>
              <a:t>Bildunterschrift in Verdana 16 </a:t>
            </a:r>
            <a:r>
              <a:rPr lang="de-DE" dirty="0" err="1"/>
              <a:t>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7210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4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Einzeilige Headline in Verdana Fett 28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BFCC-FCA0-AD43-A78E-B7B6B1CEBA30}" type="datetime1">
              <a:rPr lang="de-DE" smtClean="0"/>
              <a:t>10.11.2019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xmlns="" id="{C7E90462-0184-4F48-BF35-C66D004C60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xmlns="" id="{3CF1A89B-FA4D-4591-82AC-B82ECC5797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000" y="3510000"/>
            <a:ext cx="5328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de-DE" dirty="0"/>
              <a:t>Bildunterschrift in Verdana 16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xmlns="" id="{C13E7FC0-F8BB-460B-9E08-7755F4A2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5034" y="3510000"/>
            <a:ext cx="5328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de-DE" dirty="0"/>
              <a:t>Bildunterschrift in Verdana 16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7" name="Bildplatzhalter 8">
            <a:extLst>
              <a:ext uri="{FF2B5EF4-FFF2-40B4-BE49-F238E27FC236}">
                <a16:creationId xmlns:a16="http://schemas.microsoft.com/office/drawing/2014/main" xmlns="" id="{DE265663-3BE2-4319-B376-C9B70EA275E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5034" y="1800000"/>
            <a:ext cx="5328000" cy="154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14,8 x 4,3 cm</a:t>
            </a:r>
            <a:endParaRPr lang="de-DE" dirty="0"/>
          </a:p>
        </p:txBody>
      </p:sp>
      <p:sp>
        <p:nvSpPr>
          <p:cNvPr id="18" name="Bildplatzhalter 8">
            <a:extLst>
              <a:ext uri="{FF2B5EF4-FFF2-40B4-BE49-F238E27FC236}">
                <a16:creationId xmlns:a16="http://schemas.microsoft.com/office/drawing/2014/main" xmlns="" id="{65FD856E-33EA-4160-8059-61650B042E0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000" y="1800000"/>
            <a:ext cx="5328000" cy="154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14,8 x 4,3 cm</a:t>
            </a:r>
            <a:endParaRPr lang="de-DE" dirty="0"/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xmlns="" id="{3DE5029C-F14D-4845-8961-179C8E92488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4000" y="5660919"/>
            <a:ext cx="5328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de-DE" dirty="0"/>
              <a:t>Bildunterschrift in Verdana 16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xmlns="" id="{9D80EDBA-92D6-4283-A616-2E502583EFA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75034" y="5660919"/>
            <a:ext cx="5328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de-DE" dirty="0"/>
              <a:t>Bildunterschrift in Verdana 16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xmlns="" id="{373C2B15-A12D-410E-8ED2-2AAB443C72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175034" y="3950919"/>
            <a:ext cx="5328000" cy="154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14,8 x 4,3 cm</a:t>
            </a:r>
            <a:endParaRPr lang="de-DE" dirty="0"/>
          </a:p>
        </p:txBody>
      </p:sp>
      <p:sp>
        <p:nvSpPr>
          <p:cNvPr id="22" name="Bildplatzhalter 8">
            <a:extLst>
              <a:ext uri="{FF2B5EF4-FFF2-40B4-BE49-F238E27FC236}">
                <a16:creationId xmlns:a16="http://schemas.microsoft.com/office/drawing/2014/main" xmlns="" id="{3B1D91C1-2597-450E-953B-A4B7D8005D9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84000" y="3950919"/>
            <a:ext cx="5328000" cy="154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14,8 x 4,3 cm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4958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170000" y="1959429"/>
            <a:ext cx="3060000" cy="390857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b="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400"/>
            </a:lvl3pPr>
            <a:lvl4pPr marL="0" indent="0">
              <a:spcAft>
                <a:spcPts val="0"/>
              </a:spcAft>
              <a:buFontTx/>
              <a:buNone/>
              <a:defRPr sz="1200"/>
            </a:lvl4pPr>
            <a:lvl5pPr marL="0" indent="0">
              <a:spcAft>
                <a:spcPts val="0"/>
              </a:spcAft>
              <a:buFontTx/>
              <a:buNone/>
              <a:defRPr sz="1000"/>
            </a:lvl5pPr>
          </a:lstStyle>
          <a:p>
            <a:pPr lvl="0"/>
            <a:r>
              <a:rPr lang="de-DE" dirty="0"/>
              <a:t>Erste Textebene Verdana 16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CCCD-AD81-5A46-AA52-3280ECA58C73}" type="datetime1">
              <a:rPr lang="de-DE" smtClean="0"/>
              <a:t>10.11.2019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xmlns="" id="{C7E90462-0184-4F48-BF35-C66D004C60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xmlns="" id="{EFAAE4C4-623F-4E5C-A524-E4B4B408E2A7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878000" y="1959429"/>
            <a:ext cx="3060000" cy="390857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b="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400"/>
            </a:lvl3pPr>
            <a:lvl4pPr marL="0" indent="0">
              <a:spcAft>
                <a:spcPts val="0"/>
              </a:spcAft>
              <a:buFontTx/>
              <a:buNone/>
              <a:defRPr sz="1200"/>
            </a:lvl4pPr>
            <a:lvl5pPr marL="0" indent="0">
              <a:spcAft>
                <a:spcPts val="0"/>
              </a:spcAft>
              <a:buFontTx/>
              <a:buNone/>
              <a:defRPr sz="1000"/>
            </a:lvl5pPr>
          </a:lstStyle>
          <a:p>
            <a:pPr lvl="0"/>
            <a:r>
              <a:rPr lang="de-DE" dirty="0"/>
              <a:t>Erste Textebene Verdana 16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xmlns="" id="{E856EB91-D3B3-431A-8E7C-C71154B8656B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443034" y="1959429"/>
            <a:ext cx="3060000" cy="390857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b="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400"/>
            </a:lvl3pPr>
            <a:lvl4pPr marL="0" indent="0">
              <a:spcAft>
                <a:spcPts val="0"/>
              </a:spcAft>
              <a:buFontTx/>
              <a:buNone/>
              <a:defRPr sz="1200"/>
            </a:lvl4pPr>
            <a:lvl5pPr marL="0" indent="0">
              <a:spcAft>
                <a:spcPts val="0"/>
              </a:spcAft>
              <a:buFontTx/>
              <a:buNone/>
              <a:defRPr sz="1000"/>
            </a:lvl5pPr>
          </a:lstStyle>
          <a:p>
            <a:pPr lvl="0"/>
            <a:r>
              <a:rPr lang="de-DE" dirty="0"/>
              <a:t>Erste Textebene Verdana 16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00541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Einzeilige Headline in Verdana Fett 28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B150-25EC-4946-BFD7-A9C8FF635A9E}" type="datetime1">
              <a:rPr lang="de-DE" smtClean="0"/>
              <a:t>10.11.2019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xmlns="" id="{6591B773-7247-444B-B694-34D956FB7B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132929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3C73-30A0-0E47-BB27-D57BD0DFA933}" type="datetime1">
              <a:rPr lang="de-DE" smtClean="0"/>
              <a:t>10.11.2019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xmlns="" id="{6591B773-7247-444B-B694-34D956FB7B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02730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eck 41">
            <a:extLst>
              <a:ext uri="{FF2B5EF4-FFF2-40B4-BE49-F238E27FC236}">
                <a16:creationId xmlns:a16="http://schemas.microsoft.com/office/drawing/2014/main" xmlns="" id="{1534DD71-3D5C-4F5D-86B7-8380DFA52A56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7600" y="3022709"/>
            <a:ext cx="8460000" cy="819826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5000" b="1" spc="-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Vielen Dank.</a:t>
            </a:r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xmlns="" id="{D7DB02F5-737A-49F7-91DC-748A370521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  <a:solidFill>
            <a:schemeClr val="bg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EB21F7BB-D1C5-4AF6-A5B5-9B5F20C4E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88C3F2EF-DB42-454D-B351-43E80737B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BD6CB42E-BCD9-487B-8109-1DB5A83817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389068F3-E903-4C90-8338-8779C4A7EE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E961D45A-BC05-404B-B5FE-1157107093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48B380EC-754F-4C6B-9C5E-E8DF7DF5D5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07424439-2AD3-4019-AA05-98635ACA70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xmlns="" id="{F99780D3-0D1F-42F0-A7AA-1DB1FD7CB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xmlns="" id="{507FF3B5-FFEE-4C09-9C96-879C0E679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xmlns="" id="{A198C8CD-2D51-4C24-872A-8FB11CF800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xmlns="" id="{D5585F3C-35B3-4BBE-AA0D-81110A243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xmlns="" id="{AE7AE98E-376B-400A-BC88-5D1FAA5DC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xmlns="" id="{44B861A4-A7D1-49B2-9136-266F751DB2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xmlns="" id="{B63AC96C-7E0C-4046-A375-C4C7555831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xmlns="" id="{CCE36693-5847-4115-9C2D-B0A805BFB1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xmlns="" id="{1370D86C-9F1D-4647-8A58-33771E1676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xmlns="" id="{B7049534-C7B7-40D5-ADA9-9213F92C19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xmlns="" id="{AEA0B6A8-6FAB-4BA9-BD62-0F23CF0968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xmlns="" id="{6C8F7CDF-1345-461C-B6B4-B61661EC0E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37" name="Textfeld 36">
            <a:extLst>
              <a:ext uri="{FF2B5EF4-FFF2-40B4-BE49-F238E27FC236}">
                <a16:creationId xmlns:a16="http://schemas.microsoft.com/office/drawing/2014/main" xmlns="" id="{7A3F5D5E-3245-487A-B794-CED479330267}"/>
              </a:ext>
            </a:extLst>
          </p:cNvPr>
          <p:cNvSpPr txBox="1"/>
          <p:nvPr userDrawn="1"/>
        </p:nvSpPr>
        <p:spPr>
          <a:xfrm>
            <a:off x="688211" y="5049739"/>
            <a:ext cx="6543014" cy="11290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540"/>
              </a:lnSpc>
            </a:pPr>
            <a:r>
              <a:rPr lang="de-DE" sz="1200" b="1" dirty="0">
                <a:solidFill>
                  <a:schemeClr val="bg1"/>
                </a:solidFill>
              </a:rPr>
              <a:t>Hinweis: </a:t>
            </a:r>
            <a:r>
              <a:rPr lang="de-DE" sz="1200" dirty="0">
                <a:solidFill>
                  <a:schemeClr val="bg1"/>
                </a:solidFill>
              </a:rPr>
              <a:t>Diese Präsentation ist Eigentum der Bundesdruckerei GmbH. </a:t>
            </a: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1"/>
                </a:solidFill>
              </a:rPr>
              <a:t>Sämtliche Inhalte – auch auszugsweise – dürfen nicht ohne die Genehmigung der </a:t>
            </a: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1"/>
                </a:solidFill>
              </a:rPr>
              <a:t>Bundesdruckerei GmbH vervielfältigt, weitergegeben oder veröffentlicht werden. </a:t>
            </a:r>
          </a:p>
          <a:p>
            <a:pPr>
              <a:lnSpc>
                <a:spcPts val="2000"/>
              </a:lnSpc>
            </a:pPr>
            <a:endParaRPr lang="de-DE" sz="1200" dirty="0">
              <a:solidFill>
                <a:schemeClr val="bg1"/>
              </a:solidFill>
            </a:endParaRP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1"/>
                </a:solidFill>
              </a:rPr>
              <a:t>© 2017 </a:t>
            </a:r>
            <a:r>
              <a:rPr lang="de-DE" sz="1200" dirty="0" err="1">
                <a:solidFill>
                  <a:schemeClr val="bg1"/>
                </a:solidFill>
              </a:rPr>
              <a:t>by</a:t>
            </a:r>
            <a:r>
              <a:rPr lang="de-DE" sz="1200" dirty="0">
                <a:solidFill>
                  <a:schemeClr val="bg1"/>
                </a:solidFill>
              </a:rPr>
              <a:t> Bundesdruckerei GmbH.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xmlns="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8212" y="1036877"/>
            <a:ext cx="7083502" cy="1139653"/>
          </a:xfrm>
        </p:spPr>
        <p:txBody>
          <a:bodyPr>
            <a:noAutofit/>
          </a:bodyPr>
          <a:lstStyle>
            <a:lvl1pPr marL="0">
              <a:lnSpc>
                <a:spcPts val="2080"/>
              </a:lnSpc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 marL="0" indent="0">
              <a:lnSpc>
                <a:spcPts val="208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8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Max Mustermann</a:t>
            </a:r>
          </a:p>
          <a:p>
            <a:pPr lvl="1"/>
            <a:r>
              <a:rPr lang="de-DE" dirty="0"/>
              <a:t>Position oder Abteilung</a:t>
            </a:r>
          </a:p>
          <a:p>
            <a:pPr lvl="1"/>
            <a:r>
              <a:rPr lang="de-DE" dirty="0"/>
              <a:t>E-Mail: info@maxmustermann.de</a:t>
            </a:r>
          </a:p>
          <a:p>
            <a:pPr lvl="2"/>
            <a:r>
              <a:rPr lang="nb-NO" dirty="0"/>
              <a:t>Telefon: +49 (0)30 25 98-0</a:t>
            </a:r>
            <a:endParaRPr lang="de-DE" dirty="0"/>
          </a:p>
        </p:txBody>
      </p:sp>
      <p:sp>
        <p:nvSpPr>
          <p:cNvPr id="29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7F8AC3"/>
                </a:solidFill>
                <a:latin typeface="+mn-lt"/>
              </a:defRPr>
            </a:lvl1pPr>
          </a:lstStyle>
          <a:p>
            <a:fld id="{B9B89790-AD22-184F-95E4-799825AB371A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3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599" y="6311111"/>
            <a:ext cx="9411435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7F8AC3"/>
                </a:solidFill>
                <a:latin typeface="+mn-lt"/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3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1034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7F8AC3"/>
                </a:solidFill>
                <a:latin typeface="+mn-lt"/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32" name="Gerader Verbinder 39">
            <a:extLst>
              <a:ext uri="{FF2B5EF4-FFF2-40B4-BE49-F238E27FC236}">
                <a16:creationId xmlns:a16="http://schemas.microsoft.com/office/drawing/2014/main" xmlns="" id="{48BF1F4F-4E37-4FD8-ADF3-27EEE95A2E25}"/>
              </a:ext>
            </a:extLst>
          </p:cNvPr>
          <p:cNvCxnSpPr/>
          <p:nvPr userDrawn="1"/>
        </p:nvCxnSpPr>
        <p:spPr>
          <a:xfrm>
            <a:off x="684000" y="6244936"/>
            <a:ext cx="10819034" cy="0"/>
          </a:xfrm>
          <a:prstGeom prst="line">
            <a:avLst/>
          </a:prstGeom>
          <a:ln w="6350">
            <a:solidFill>
              <a:srgbClr val="7F8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752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 Blau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xmlns="" id="{858DB464-3126-4AD1-B407-77C12943B2E6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00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7600" y="3022709"/>
            <a:ext cx="8460000" cy="819826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5000" b="1" spc="-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Vielen Dank.</a:t>
            </a:r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xmlns="" id="{D7DB02F5-737A-49F7-91DC-748A370521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  <a:solidFill>
            <a:schemeClr val="bg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EB21F7BB-D1C5-4AF6-A5B5-9B5F20C4E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88C3F2EF-DB42-454D-B351-43E80737B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BD6CB42E-BCD9-487B-8109-1DB5A83817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389068F3-E903-4C90-8338-8779C4A7EE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E961D45A-BC05-404B-B5FE-1157107093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48B380EC-754F-4C6B-9C5E-E8DF7DF5D5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07424439-2AD3-4019-AA05-98635ACA70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xmlns="" id="{F99780D3-0D1F-42F0-A7AA-1DB1FD7CB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xmlns="" id="{507FF3B5-FFEE-4C09-9C96-879C0E679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xmlns="" id="{A198C8CD-2D51-4C24-872A-8FB11CF800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xmlns="" id="{D5585F3C-35B3-4BBE-AA0D-81110A243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xmlns="" id="{AE7AE98E-376B-400A-BC88-5D1FAA5DC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xmlns="" id="{44B861A4-A7D1-49B2-9136-266F751DB2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xmlns="" id="{B63AC96C-7E0C-4046-A375-C4C7555831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xmlns="" id="{CCE36693-5847-4115-9C2D-B0A805BFB1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xmlns="" id="{1370D86C-9F1D-4647-8A58-33771E1676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xmlns="" id="{B7049534-C7B7-40D5-ADA9-9213F92C19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xmlns="" id="{AEA0B6A8-6FAB-4BA9-BD62-0F23CF0968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xmlns="" id="{6C8F7CDF-1345-461C-B6B4-B61661EC0E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40" name="Textplatzhalter 39">
            <a:extLst>
              <a:ext uri="{FF2B5EF4-FFF2-40B4-BE49-F238E27FC236}">
                <a16:creationId xmlns:a16="http://schemas.microsoft.com/office/drawing/2014/main" xmlns="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00" y="1036877"/>
            <a:ext cx="7083502" cy="1139653"/>
          </a:xfrm>
        </p:spPr>
        <p:txBody>
          <a:bodyPr>
            <a:noAutofit/>
          </a:bodyPr>
          <a:lstStyle>
            <a:lvl1pPr marL="0">
              <a:lnSpc>
                <a:spcPts val="2080"/>
              </a:lnSpc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8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Max Mustermann</a:t>
            </a:r>
          </a:p>
          <a:p>
            <a:pPr marL="0" marR="0" lvl="1" indent="0" algn="l" defTabSz="914400" rtl="0" eaLnBrk="1" fontAlgn="auto" latinLnBrk="0" hangingPunct="1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Position oder Abteilung</a:t>
            </a:r>
          </a:p>
          <a:p>
            <a:pPr lvl="1"/>
            <a:r>
              <a:rPr lang="de-DE" dirty="0"/>
              <a:t>E-Mail: info@maxmustermann.de</a:t>
            </a:r>
          </a:p>
          <a:p>
            <a:pPr lvl="2"/>
            <a:r>
              <a:rPr lang="nb-NO" dirty="0"/>
              <a:t>Telefon: +49 (0)30 25 98-0</a:t>
            </a:r>
            <a:endParaRPr lang="de-DE" dirty="0"/>
          </a:p>
        </p:txBody>
      </p:sp>
      <p:sp>
        <p:nvSpPr>
          <p:cNvPr id="30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7FB2C1"/>
                </a:solidFill>
                <a:latin typeface="+mn-lt"/>
              </a:defRPr>
            </a:lvl1pPr>
          </a:lstStyle>
          <a:p>
            <a:fld id="{876F71B2-E9DC-634A-A145-FE1E7950CE2E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3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600" y="6311111"/>
            <a:ext cx="9411434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7FB2C1"/>
                </a:solidFill>
                <a:latin typeface="+mn-lt"/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3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1034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7FB2C1"/>
                </a:solidFill>
                <a:latin typeface="+mn-lt"/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33" name="Gerader Verbinder 39">
            <a:extLst>
              <a:ext uri="{FF2B5EF4-FFF2-40B4-BE49-F238E27FC236}">
                <a16:creationId xmlns:a16="http://schemas.microsoft.com/office/drawing/2014/main" xmlns="" id="{48BF1F4F-4E37-4FD8-ADF3-27EEE95A2E25}"/>
              </a:ext>
            </a:extLst>
          </p:cNvPr>
          <p:cNvCxnSpPr/>
          <p:nvPr userDrawn="1"/>
        </p:nvCxnSpPr>
        <p:spPr>
          <a:xfrm>
            <a:off x="684000" y="6244936"/>
            <a:ext cx="10819034" cy="0"/>
          </a:xfrm>
          <a:prstGeom prst="line">
            <a:avLst/>
          </a:prstGeom>
          <a:ln w="6350">
            <a:solidFill>
              <a:srgbClr val="7FB2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xmlns="" id="{7A3F5D5E-3245-487A-B794-CED479330267}"/>
              </a:ext>
            </a:extLst>
          </p:cNvPr>
          <p:cNvSpPr txBox="1"/>
          <p:nvPr userDrawn="1"/>
        </p:nvSpPr>
        <p:spPr>
          <a:xfrm>
            <a:off x="688211" y="5049739"/>
            <a:ext cx="6543014" cy="11290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540"/>
              </a:lnSpc>
            </a:pPr>
            <a:r>
              <a:rPr lang="de-DE" sz="1200" b="1" dirty="0">
                <a:solidFill>
                  <a:schemeClr val="bg1"/>
                </a:solidFill>
              </a:rPr>
              <a:t>Hinweis: </a:t>
            </a:r>
            <a:r>
              <a:rPr lang="de-DE" sz="1200" dirty="0">
                <a:solidFill>
                  <a:schemeClr val="bg1"/>
                </a:solidFill>
              </a:rPr>
              <a:t>Diese Präsentation ist Eigentum der Bundesdruckerei GmbH. </a:t>
            </a: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1"/>
                </a:solidFill>
              </a:rPr>
              <a:t>Sämtliche Inhalte – auch auszugsweise – dürfen nicht ohne die Genehmigung der </a:t>
            </a: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1"/>
                </a:solidFill>
              </a:rPr>
              <a:t>Bundesdruckerei GmbH vervielfältigt, weitergegeben oder veröffentlicht werden. </a:t>
            </a:r>
          </a:p>
          <a:p>
            <a:pPr>
              <a:lnSpc>
                <a:spcPts val="2000"/>
              </a:lnSpc>
            </a:pPr>
            <a:endParaRPr lang="de-DE" sz="1200" dirty="0">
              <a:solidFill>
                <a:schemeClr val="bg1"/>
              </a:solidFill>
            </a:endParaRP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1"/>
                </a:solidFill>
              </a:rPr>
              <a:t>© 2017 </a:t>
            </a:r>
            <a:r>
              <a:rPr lang="de-DE" sz="1200" dirty="0" err="1">
                <a:solidFill>
                  <a:schemeClr val="bg1"/>
                </a:solidFill>
              </a:rPr>
              <a:t>by</a:t>
            </a:r>
            <a:r>
              <a:rPr lang="de-DE" sz="1200" dirty="0">
                <a:solidFill>
                  <a:schemeClr val="bg1"/>
                </a:solidFill>
              </a:rPr>
              <a:t> Bundesdruckerei GmbH.</a:t>
            </a:r>
          </a:p>
        </p:txBody>
      </p:sp>
    </p:spTree>
    <p:extLst>
      <p:ext uri="{BB962C8B-B14F-4D97-AF65-F5344CB8AC3E}">
        <p14:creationId xmlns:p14="http://schemas.microsoft.com/office/powerpoint/2010/main" val="380756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Grün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xmlns="" id="{B32D7E54-242F-4B56-8880-4B3EC07D360E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00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9997" y="1865347"/>
            <a:ext cx="8460000" cy="1260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4000" b="1" spc="-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Zweizeilige Headline in Verdana Fett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70000" y="3001383"/>
            <a:ext cx="8459997" cy="1260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spc="-10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Unterzeile Verdana Normal 40 </a:t>
            </a:r>
            <a:r>
              <a:rPr lang="de-DE" dirty="0" err="1"/>
              <a:t>pt</a:t>
            </a:r>
            <a:endParaRPr lang="de-DE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xmlns="" id="{D7DB02F5-737A-49F7-91DC-748A370521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  <a:solidFill>
            <a:schemeClr val="bg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EB21F7BB-D1C5-4AF6-A5B5-9B5F20C4E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88C3F2EF-DB42-454D-B351-43E80737B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BD6CB42E-BCD9-487B-8109-1DB5A83817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389068F3-E903-4C90-8338-8779C4A7EE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E961D45A-BC05-404B-B5FE-1157107093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48B380EC-754F-4C6B-9C5E-E8DF7DF5D5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07424439-2AD3-4019-AA05-98635ACA70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xmlns="" id="{F99780D3-0D1F-42F0-A7AA-1DB1FD7CB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xmlns="" id="{507FF3B5-FFEE-4C09-9C96-879C0E679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xmlns="" id="{A198C8CD-2D51-4C24-872A-8FB11CF800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xmlns="" id="{D5585F3C-35B3-4BBE-AA0D-81110A243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xmlns="" id="{AE7AE98E-376B-400A-BC88-5D1FAA5DC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xmlns="" id="{44B861A4-A7D1-49B2-9136-266F751DB2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xmlns="" id="{B63AC96C-7E0C-4046-A375-C4C7555831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xmlns="" id="{CCE36693-5847-4115-9C2D-B0A805BFB1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xmlns="" id="{1370D86C-9F1D-4647-8A58-33771E1676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xmlns="" id="{B7049534-C7B7-40D5-ADA9-9213F92C19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xmlns="" id="{AEA0B6A8-6FAB-4BA9-BD62-0F23CF0968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xmlns="" id="{6C8F7CDF-1345-461C-B6B4-B61661EC0E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30" name="Freeform 5">
            <a:extLst>
              <a:ext uri="{FF2B5EF4-FFF2-40B4-BE49-F238E27FC236}">
                <a16:creationId xmlns:a16="http://schemas.microsoft.com/office/drawing/2014/main" xmlns="" id="{CBAD3CC3-94F7-472D-8F66-D1C7BE8846F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684000" y="1476000"/>
            <a:ext cx="810951" cy="547200"/>
          </a:xfrm>
          <a:custGeom>
            <a:avLst/>
            <a:gdLst>
              <a:gd name="T0" fmla="*/ 0 w 6851"/>
              <a:gd name="T1" fmla="*/ 4194 h 4614"/>
              <a:gd name="T2" fmla="*/ 0 w 6851"/>
              <a:gd name="T3" fmla="*/ 4194 h 4614"/>
              <a:gd name="T4" fmla="*/ 428 w 6851"/>
              <a:gd name="T5" fmla="*/ 4614 h 4614"/>
              <a:gd name="T6" fmla="*/ 1284 w 6851"/>
              <a:gd name="T7" fmla="*/ 4614 h 4614"/>
              <a:gd name="T8" fmla="*/ 1712 w 6851"/>
              <a:gd name="T9" fmla="*/ 4194 h 4614"/>
              <a:gd name="T10" fmla="*/ 1713 w 6851"/>
              <a:gd name="T11" fmla="*/ 1847 h 4614"/>
              <a:gd name="T12" fmla="*/ 1885 w 6851"/>
              <a:gd name="T13" fmla="*/ 1679 h 4614"/>
              <a:gd name="T14" fmla="*/ 6423 w 6851"/>
              <a:gd name="T15" fmla="*/ 1678 h 4614"/>
              <a:gd name="T16" fmla="*/ 6851 w 6851"/>
              <a:gd name="T17" fmla="*/ 1258 h 4614"/>
              <a:gd name="T18" fmla="*/ 6851 w 6851"/>
              <a:gd name="T19" fmla="*/ 419 h 4614"/>
              <a:gd name="T20" fmla="*/ 6423 w 6851"/>
              <a:gd name="T21" fmla="*/ 0 h 4614"/>
              <a:gd name="T22" fmla="*/ 1712 w 6851"/>
              <a:gd name="T23" fmla="*/ 0 h 4614"/>
              <a:gd name="T24" fmla="*/ 0 w 6851"/>
              <a:gd name="T25" fmla="*/ 1678 h 4614"/>
              <a:gd name="T26" fmla="*/ 0 w 6851"/>
              <a:gd name="T27" fmla="*/ 419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851" h="4614">
                <a:moveTo>
                  <a:pt x="0" y="4194"/>
                </a:moveTo>
                <a:lnTo>
                  <a:pt x="0" y="4194"/>
                </a:lnTo>
                <a:cubicBezTo>
                  <a:pt x="0" y="4426"/>
                  <a:pt x="191" y="4614"/>
                  <a:pt x="428" y="4614"/>
                </a:cubicBezTo>
                <a:lnTo>
                  <a:pt x="1284" y="4614"/>
                </a:lnTo>
                <a:cubicBezTo>
                  <a:pt x="1521" y="4614"/>
                  <a:pt x="1712" y="4426"/>
                  <a:pt x="1712" y="4194"/>
                </a:cubicBezTo>
                <a:lnTo>
                  <a:pt x="1713" y="1847"/>
                </a:lnTo>
                <a:cubicBezTo>
                  <a:pt x="1713" y="1754"/>
                  <a:pt x="1790" y="1679"/>
                  <a:pt x="1885" y="1679"/>
                </a:cubicBezTo>
                <a:lnTo>
                  <a:pt x="6423" y="1678"/>
                </a:lnTo>
                <a:cubicBezTo>
                  <a:pt x="6659" y="1678"/>
                  <a:pt x="6851" y="1490"/>
                  <a:pt x="6851" y="1258"/>
                </a:cubicBezTo>
                <a:lnTo>
                  <a:pt x="6851" y="419"/>
                </a:lnTo>
                <a:cubicBezTo>
                  <a:pt x="6851" y="187"/>
                  <a:pt x="6659" y="0"/>
                  <a:pt x="6423" y="0"/>
                </a:cubicBezTo>
                <a:lnTo>
                  <a:pt x="1712" y="0"/>
                </a:lnTo>
                <a:cubicBezTo>
                  <a:pt x="766" y="0"/>
                  <a:pt x="0" y="751"/>
                  <a:pt x="0" y="1678"/>
                </a:cubicBezTo>
                <a:lnTo>
                  <a:pt x="0" y="4194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xmlns="" id="{7A3F5D5E-3245-487A-B794-CED479330267}"/>
              </a:ext>
            </a:extLst>
          </p:cNvPr>
          <p:cNvSpPr txBox="1"/>
          <p:nvPr userDrawn="1"/>
        </p:nvSpPr>
        <p:spPr>
          <a:xfrm>
            <a:off x="684000" y="5112000"/>
            <a:ext cx="1237696" cy="8682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800" dirty="0">
                <a:solidFill>
                  <a:schemeClr val="accent2"/>
                </a:solidFill>
              </a:rPr>
              <a:t>Datum: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Ort: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Verfasser: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xmlns="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000" y="5112000"/>
            <a:ext cx="7083502" cy="868217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Datum</a:t>
            </a:r>
          </a:p>
          <a:p>
            <a:pPr lvl="1"/>
            <a:r>
              <a:rPr lang="de-DE" dirty="0"/>
              <a:t>Ort</a:t>
            </a:r>
          </a:p>
          <a:p>
            <a:pPr lvl="2"/>
            <a:r>
              <a:rPr lang="de-DE" dirty="0"/>
              <a:t>Verfasser</a:t>
            </a:r>
          </a:p>
        </p:txBody>
      </p:sp>
      <p:sp>
        <p:nvSpPr>
          <p:cNvPr id="31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7FB2C1"/>
                </a:solidFill>
                <a:latin typeface="+mn-lt"/>
              </a:defRPr>
            </a:lvl1pPr>
          </a:lstStyle>
          <a:p>
            <a:fld id="{2D54672C-6B84-6745-BA8D-64B5ABD09F7E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3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600" y="6311111"/>
            <a:ext cx="9411434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7FB2C1"/>
                </a:solidFill>
                <a:latin typeface="+mn-lt"/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3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1034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7FB2C1"/>
                </a:solidFill>
                <a:latin typeface="+mn-lt"/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34" name="Gerader Verbinder 39">
            <a:extLst>
              <a:ext uri="{FF2B5EF4-FFF2-40B4-BE49-F238E27FC236}">
                <a16:creationId xmlns:a16="http://schemas.microsoft.com/office/drawing/2014/main" xmlns="" id="{48BF1F4F-4E37-4FD8-ADF3-27EEE95A2E25}"/>
              </a:ext>
            </a:extLst>
          </p:cNvPr>
          <p:cNvCxnSpPr/>
          <p:nvPr userDrawn="1"/>
        </p:nvCxnSpPr>
        <p:spPr>
          <a:xfrm>
            <a:off x="684000" y="6244936"/>
            <a:ext cx="10819034" cy="0"/>
          </a:xfrm>
          <a:prstGeom prst="line">
            <a:avLst/>
          </a:prstGeom>
          <a:ln w="6350">
            <a:solidFill>
              <a:srgbClr val="7FB2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2898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 Li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xmlns="" id="{3FB42063-ED35-4A7D-BCFB-23DB4F6170CB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5F0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7600" y="3022709"/>
            <a:ext cx="8460000" cy="819826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5000" b="1" spc="-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Vielen Dank.</a:t>
            </a:r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xmlns="" id="{D7DB02F5-737A-49F7-91DC-748A370521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  <a:solidFill>
            <a:schemeClr val="bg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EB21F7BB-D1C5-4AF6-A5B5-9B5F20C4E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88C3F2EF-DB42-454D-B351-43E80737B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BD6CB42E-BCD9-487B-8109-1DB5A83817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389068F3-E903-4C90-8338-8779C4A7EE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E961D45A-BC05-404B-B5FE-1157107093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48B380EC-754F-4C6B-9C5E-E8DF7DF5D5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07424439-2AD3-4019-AA05-98635ACA70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xmlns="" id="{F99780D3-0D1F-42F0-A7AA-1DB1FD7CB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xmlns="" id="{507FF3B5-FFEE-4C09-9C96-879C0E679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xmlns="" id="{A198C8CD-2D51-4C24-872A-8FB11CF800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xmlns="" id="{D5585F3C-35B3-4BBE-AA0D-81110A243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xmlns="" id="{AE7AE98E-376B-400A-BC88-5D1FAA5DC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xmlns="" id="{44B861A4-A7D1-49B2-9136-266F751DB2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xmlns="" id="{B63AC96C-7E0C-4046-A375-C4C7555831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xmlns="" id="{CCE36693-5847-4115-9C2D-B0A805BFB1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xmlns="" id="{1370D86C-9F1D-4647-8A58-33771E1676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xmlns="" id="{B7049534-C7B7-40D5-ADA9-9213F92C19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xmlns="" id="{AEA0B6A8-6FAB-4BA9-BD62-0F23CF0968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xmlns="" id="{6C8F7CDF-1345-461C-B6B4-B61661EC0E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40" name="Textplatzhalter 39">
            <a:extLst>
              <a:ext uri="{FF2B5EF4-FFF2-40B4-BE49-F238E27FC236}">
                <a16:creationId xmlns:a16="http://schemas.microsoft.com/office/drawing/2014/main" xmlns="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00" y="1036877"/>
            <a:ext cx="7083502" cy="1285083"/>
          </a:xfrm>
        </p:spPr>
        <p:txBody>
          <a:bodyPr>
            <a:noAutofit/>
          </a:bodyPr>
          <a:lstStyle>
            <a:lvl1pPr marL="0">
              <a:lnSpc>
                <a:spcPts val="2080"/>
              </a:lnSpc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8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Max Mustermann</a:t>
            </a:r>
          </a:p>
          <a:p>
            <a:pPr marL="0" marR="0" lvl="1" indent="0" algn="l" defTabSz="914400" rtl="0" eaLnBrk="1" fontAlgn="auto" latinLnBrk="0" hangingPunct="1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Position oder Abteilung</a:t>
            </a:r>
          </a:p>
          <a:p>
            <a:pPr lvl="1"/>
            <a:r>
              <a:rPr lang="de-DE" dirty="0"/>
              <a:t>E-Mail: info@maxmustermann.de</a:t>
            </a:r>
          </a:p>
          <a:p>
            <a:pPr lvl="2"/>
            <a:r>
              <a:rPr lang="nb-NO" dirty="0"/>
              <a:t>Telefon: +49 (0)30 25 98-0</a:t>
            </a:r>
            <a:endParaRPr lang="de-DE" dirty="0"/>
          </a:p>
        </p:txBody>
      </p:sp>
      <p:sp>
        <p:nvSpPr>
          <p:cNvPr id="29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AF87D0"/>
                </a:solidFill>
                <a:latin typeface="+mn-lt"/>
              </a:defRPr>
            </a:lvl1pPr>
          </a:lstStyle>
          <a:p>
            <a:fld id="{0790C983-C690-FD4F-96F0-F9C5009FEF00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3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600" y="6311111"/>
            <a:ext cx="9412214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AF87D0"/>
                </a:solidFill>
                <a:latin typeface="+mn-lt"/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3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1814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AF87D0"/>
                </a:solidFill>
                <a:latin typeface="+mn-lt"/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33" name="Gerader Verbinder 39">
            <a:extLst>
              <a:ext uri="{FF2B5EF4-FFF2-40B4-BE49-F238E27FC236}">
                <a16:creationId xmlns:a16="http://schemas.microsoft.com/office/drawing/2014/main" xmlns="" id="{48BF1F4F-4E37-4FD8-ADF3-27EEE95A2E25}"/>
              </a:ext>
            </a:extLst>
          </p:cNvPr>
          <p:cNvCxnSpPr/>
          <p:nvPr userDrawn="1"/>
        </p:nvCxnSpPr>
        <p:spPr>
          <a:xfrm>
            <a:off x="691573" y="6244936"/>
            <a:ext cx="10819034" cy="0"/>
          </a:xfrm>
          <a:prstGeom prst="line">
            <a:avLst/>
          </a:prstGeom>
          <a:ln w="6350">
            <a:solidFill>
              <a:srgbClr val="AF87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xmlns="" id="{7A3F5D5E-3245-487A-B794-CED479330267}"/>
              </a:ext>
            </a:extLst>
          </p:cNvPr>
          <p:cNvSpPr txBox="1"/>
          <p:nvPr userDrawn="1"/>
        </p:nvSpPr>
        <p:spPr>
          <a:xfrm>
            <a:off x="688211" y="5049739"/>
            <a:ext cx="6543014" cy="11290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540"/>
              </a:lnSpc>
            </a:pPr>
            <a:r>
              <a:rPr lang="de-DE" sz="1200" b="1" dirty="0">
                <a:solidFill>
                  <a:schemeClr val="bg1"/>
                </a:solidFill>
              </a:rPr>
              <a:t>Hinweis: </a:t>
            </a:r>
            <a:r>
              <a:rPr lang="de-DE" sz="1200" dirty="0">
                <a:solidFill>
                  <a:schemeClr val="bg1"/>
                </a:solidFill>
              </a:rPr>
              <a:t>Diese Präsentation ist Eigentum der Bundesdruckerei GmbH. </a:t>
            </a: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1"/>
                </a:solidFill>
              </a:rPr>
              <a:t>Sämtliche Inhalte – auch auszugsweise – dürfen nicht ohne die Genehmigung der </a:t>
            </a: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1"/>
                </a:solidFill>
              </a:rPr>
              <a:t>Bundesdruckerei GmbH vervielfältigt, weitergegeben oder veröffentlicht werden. </a:t>
            </a:r>
          </a:p>
          <a:p>
            <a:pPr>
              <a:lnSpc>
                <a:spcPts val="2000"/>
              </a:lnSpc>
            </a:pPr>
            <a:endParaRPr lang="de-DE" sz="1200" dirty="0">
              <a:solidFill>
                <a:schemeClr val="bg1"/>
              </a:solidFill>
            </a:endParaRP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1"/>
                </a:solidFill>
              </a:rPr>
              <a:t>© 2017 </a:t>
            </a:r>
            <a:r>
              <a:rPr lang="de-DE" sz="1200" dirty="0" err="1">
                <a:solidFill>
                  <a:schemeClr val="bg1"/>
                </a:solidFill>
              </a:rPr>
              <a:t>by</a:t>
            </a:r>
            <a:r>
              <a:rPr lang="de-DE" sz="1200" dirty="0">
                <a:solidFill>
                  <a:schemeClr val="bg1"/>
                </a:solidFill>
              </a:rPr>
              <a:t> Bundesdruckerei GmbH.</a:t>
            </a:r>
          </a:p>
        </p:txBody>
      </p:sp>
    </p:spTree>
    <p:extLst>
      <p:ext uri="{BB962C8B-B14F-4D97-AF65-F5344CB8AC3E}">
        <p14:creationId xmlns:p14="http://schemas.microsoft.com/office/powerpoint/2010/main" val="3585823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7600" y="3022709"/>
            <a:ext cx="8460000" cy="819826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5000" b="1" spc="-1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Vielen Dank.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xmlns="" id="{7A3F5D5E-3245-487A-B794-CED479330267}"/>
              </a:ext>
            </a:extLst>
          </p:cNvPr>
          <p:cNvSpPr txBox="1"/>
          <p:nvPr userDrawn="1"/>
        </p:nvSpPr>
        <p:spPr>
          <a:xfrm>
            <a:off x="687600" y="5143523"/>
            <a:ext cx="6543014" cy="8682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540"/>
              </a:lnSpc>
            </a:pPr>
            <a:r>
              <a:rPr lang="de-DE" sz="1200" b="1" dirty="0">
                <a:solidFill>
                  <a:schemeClr val="bg2"/>
                </a:solidFill>
              </a:rPr>
              <a:t>Hinweis: </a:t>
            </a:r>
            <a:r>
              <a:rPr lang="de-DE" sz="1200" dirty="0">
                <a:solidFill>
                  <a:schemeClr val="bg2"/>
                </a:solidFill>
              </a:rPr>
              <a:t>Diese Präsentation ist Eigentum der Bundesdruckerei GmbH. </a:t>
            </a: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2"/>
                </a:solidFill>
              </a:rPr>
              <a:t>Sämtliche Inhalte – auch auszugsweise – dürfen nicht ohne die Genehmigung der </a:t>
            </a: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2"/>
                </a:solidFill>
              </a:rPr>
              <a:t>Bundesdruckerei GmbH vervielfältigt, weitergegeben oder veröffentlicht werden. </a:t>
            </a:r>
          </a:p>
          <a:p>
            <a:pPr>
              <a:lnSpc>
                <a:spcPts val="1540"/>
              </a:lnSpc>
            </a:pPr>
            <a:endParaRPr lang="de-DE" sz="1200" dirty="0">
              <a:solidFill>
                <a:schemeClr val="bg2"/>
              </a:solidFill>
            </a:endParaRP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2"/>
                </a:solidFill>
              </a:rPr>
              <a:t>© 2017 </a:t>
            </a:r>
            <a:r>
              <a:rPr lang="de-DE" sz="1200" dirty="0" err="1">
                <a:solidFill>
                  <a:schemeClr val="bg2"/>
                </a:solidFill>
              </a:rPr>
              <a:t>by</a:t>
            </a:r>
            <a:r>
              <a:rPr lang="de-DE" sz="1200" dirty="0">
                <a:solidFill>
                  <a:schemeClr val="bg2"/>
                </a:solidFill>
              </a:rPr>
              <a:t> Bundesdruckerei GmbH.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xmlns="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00" y="1036877"/>
            <a:ext cx="7083502" cy="1428921"/>
          </a:xfrm>
        </p:spPr>
        <p:txBody>
          <a:bodyPr>
            <a:noAutofit/>
          </a:bodyPr>
          <a:lstStyle>
            <a:lvl1pPr marL="0">
              <a:lnSpc>
                <a:spcPts val="2080"/>
              </a:lnSpc>
              <a:spcBef>
                <a:spcPts val="0"/>
              </a:spcBef>
              <a:buFontTx/>
              <a:buNone/>
              <a:defRPr sz="1600" b="1">
                <a:solidFill>
                  <a:schemeClr val="bg2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bg2"/>
                </a:solidFill>
              </a:defRPr>
            </a:lvl2pPr>
            <a:lvl3pPr marL="0" indent="0">
              <a:lnSpc>
                <a:spcPts val="208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Max Mustermann</a:t>
            </a:r>
          </a:p>
          <a:p>
            <a:pPr marL="0" marR="0" lvl="1" indent="0" algn="l" defTabSz="914400" rtl="0" eaLnBrk="1" fontAlgn="auto" latinLnBrk="0" hangingPunct="1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Position oder Abteilung</a:t>
            </a:r>
          </a:p>
          <a:p>
            <a:pPr lvl="1"/>
            <a:r>
              <a:rPr lang="de-DE" dirty="0"/>
              <a:t>E-Mail: info@maxmustermann.de</a:t>
            </a:r>
          </a:p>
          <a:p>
            <a:pPr lvl="2"/>
            <a:r>
              <a:rPr lang="nb-NO" dirty="0"/>
              <a:t>Telefon: +49 (0)30 25 98-0</a:t>
            </a:r>
            <a:endParaRPr lang="de-DE" dirty="0"/>
          </a:p>
        </p:txBody>
      </p:sp>
      <p:grpSp>
        <p:nvGrpSpPr>
          <p:cNvPr id="29" name="Group 4">
            <a:extLst>
              <a:ext uri="{FF2B5EF4-FFF2-40B4-BE49-F238E27FC236}">
                <a16:creationId xmlns:a16="http://schemas.microsoft.com/office/drawing/2014/main" xmlns="" id="{0FBE8BE5-1C9E-4C98-9EF1-83D15920647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xmlns="" id="{C9C92063-0B27-41A6-8E6E-B8E1284943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solidFill>
              <a:srgbClr val="E501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xmlns="" id="{B4B83705-F334-45B4-B789-A5D95A4EE0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xmlns="" id="{D9C59453-CD1F-4124-BB9C-67B7AB22FD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xmlns="" id="{82CF17B8-86D1-443F-A5BB-4B9B81422A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xmlns="" id="{7D13601C-E13B-452F-ABD1-C8DB6A9C48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xmlns="" id="{EBE6512F-DF79-4C44-9992-A2692BC7EB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xmlns="" id="{299B43EA-5ADB-49B8-A553-CDD7C5472F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xmlns="" id="{B2C866B7-AA98-4954-9121-0DFA3E07B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xmlns="" id="{76C8EB05-CD99-429B-BA0C-41A19EF911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xmlns="" id="{3455D67A-3487-41E4-8D9B-732331B1DF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xmlns="" id="{9A3FE543-C715-4CF8-89A8-16864CA0D8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xmlns="" id="{6DA23FB9-66F5-429A-A32C-292F6FD00D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xmlns="" id="{9630CB87-D09C-4A9E-9A66-003B37FE86F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xmlns="" id="{42034AD2-2AB7-4177-B255-4B3CA47D5A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19">
              <a:extLst>
                <a:ext uri="{FF2B5EF4-FFF2-40B4-BE49-F238E27FC236}">
                  <a16:creationId xmlns:a16="http://schemas.microsoft.com/office/drawing/2014/main" xmlns="" id="{C20FD357-4E3C-431A-97C6-E253E32669D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20">
              <a:extLst>
                <a:ext uri="{FF2B5EF4-FFF2-40B4-BE49-F238E27FC236}">
                  <a16:creationId xmlns:a16="http://schemas.microsoft.com/office/drawing/2014/main" xmlns="" id="{9BDCAB53-160F-4BA6-B25C-021E814A46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xmlns="" id="{F07A4638-C0B7-45D6-A31F-C2644010FF0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xmlns="" id="{BCD53197-F1F8-4D4C-9D13-DCFABE419D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solidFill>
              <a:srgbClr val="FEC2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Freeform 23">
              <a:extLst>
                <a:ext uri="{FF2B5EF4-FFF2-40B4-BE49-F238E27FC236}">
                  <a16:creationId xmlns:a16="http://schemas.microsoft.com/office/drawing/2014/main" xmlns="" id="{9DAD4E6B-DA61-4E44-BBDC-D24EE2FA44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5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9C9D9D"/>
                </a:solidFill>
              </a:defRPr>
            </a:lvl1pPr>
          </a:lstStyle>
          <a:p>
            <a:fld id="{0499C9A3-0BEE-3341-AD40-6146C51FF1A2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2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600" y="6311111"/>
            <a:ext cx="9411434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9C9D9D"/>
                </a:solidFill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2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1034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9C9D9D"/>
                </a:solidFill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28" name="Gerader Verbinder 39">
            <a:extLst>
              <a:ext uri="{FF2B5EF4-FFF2-40B4-BE49-F238E27FC236}">
                <a16:creationId xmlns:a16="http://schemas.microsoft.com/office/drawing/2014/main" xmlns="" id="{48BF1F4F-4E37-4FD8-ADF3-27EEE95A2E25}"/>
              </a:ext>
            </a:extLst>
          </p:cNvPr>
          <p:cNvCxnSpPr/>
          <p:nvPr userDrawn="1"/>
        </p:nvCxnSpPr>
        <p:spPr>
          <a:xfrm>
            <a:off x="684000" y="6244936"/>
            <a:ext cx="10819034" cy="0"/>
          </a:xfrm>
          <a:prstGeom prst="line">
            <a:avLst/>
          </a:prstGeom>
          <a:ln w="6350">
            <a:solidFill>
              <a:srgbClr val="9C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746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544C7-80D4-4968-B813-BEB6B36D9685}" type="datetime1">
              <a:rPr lang="hr-HR" altLang="en-US"/>
              <a:pPr>
                <a:defRPr/>
              </a:pPr>
              <a:t>10.11.2019.</a:t>
            </a:fld>
            <a:endParaRPr lang="hr-HR" altLang="en-US"/>
          </a:p>
        </p:txBody>
      </p:sp>
      <p:sp>
        <p:nvSpPr>
          <p:cNvPr id="5" name="Rectangle 8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4B745-DB50-4A58-961E-B8D4214F008A}" type="slidenum">
              <a:rPr lang="hr-HR" altLang="en-US"/>
              <a:pPr>
                <a:defRPr/>
              </a:pPr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914840498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Li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>
            <a:extLst>
              <a:ext uri="{FF2B5EF4-FFF2-40B4-BE49-F238E27FC236}">
                <a16:creationId xmlns:a16="http://schemas.microsoft.com/office/drawing/2014/main" xmlns="" id="{AB738FAF-8827-4AE8-8004-5FA0B809915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5F0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9997" y="1865347"/>
            <a:ext cx="8460000" cy="1260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4000" b="1" spc="-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Zweizeilige Headline in Verdana Fett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70000" y="3001383"/>
            <a:ext cx="8459997" cy="1260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spc="-10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Unterzeile Verdana Normal 40 </a:t>
            </a:r>
            <a:r>
              <a:rPr lang="de-DE" dirty="0" err="1"/>
              <a:t>pt</a:t>
            </a:r>
            <a:endParaRPr lang="de-DE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xmlns="" id="{D7DB02F5-737A-49F7-91DC-748A370521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  <a:solidFill>
            <a:schemeClr val="bg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EB21F7BB-D1C5-4AF6-A5B5-9B5F20C4E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88C3F2EF-DB42-454D-B351-43E80737B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BD6CB42E-BCD9-487B-8109-1DB5A83817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389068F3-E903-4C90-8338-8779C4A7EE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E961D45A-BC05-404B-B5FE-1157107093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48B380EC-754F-4C6B-9C5E-E8DF7DF5D5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07424439-2AD3-4019-AA05-98635ACA70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xmlns="" id="{F99780D3-0D1F-42F0-A7AA-1DB1FD7CB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xmlns="" id="{507FF3B5-FFEE-4C09-9C96-879C0E679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xmlns="" id="{A198C8CD-2D51-4C24-872A-8FB11CF800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xmlns="" id="{D5585F3C-35B3-4BBE-AA0D-81110A243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xmlns="" id="{AE7AE98E-376B-400A-BC88-5D1FAA5DC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xmlns="" id="{44B861A4-A7D1-49B2-9136-266F751DB2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xmlns="" id="{B63AC96C-7E0C-4046-A375-C4C7555831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xmlns="" id="{CCE36693-5847-4115-9C2D-B0A805BFB1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xmlns="" id="{1370D86C-9F1D-4647-8A58-33771E1676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xmlns="" id="{B7049534-C7B7-40D5-ADA9-9213F92C19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xmlns="" id="{AEA0B6A8-6FAB-4BA9-BD62-0F23CF0968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xmlns="" id="{6C8F7CDF-1345-461C-B6B4-B61661EC0E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30" name="Freeform 5">
            <a:extLst>
              <a:ext uri="{FF2B5EF4-FFF2-40B4-BE49-F238E27FC236}">
                <a16:creationId xmlns:a16="http://schemas.microsoft.com/office/drawing/2014/main" xmlns="" id="{CBAD3CC3-94F7-472D-8F66-D1C7BE8846F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684000" y="1476000"/>
            <a:ext cx="810951" cy="547200"/>
          </a:xfrm>
          <a:custGeom>
            <a:avLst/>
            <a:gdLst>
              <a:gd name="T0" fmla="*/ 0 w 6851"/>
              <a:gd name="T1" fmla="*/ 4194 h 4614"/>
              <a:gd name="T2" fmla="*/ 0 w 6851"/>
              <a:gd name="T3" fmla="*/ 4194 h 4614"/>
              <a:gd name="T4" fmla="*/ 428 w 6851"/>
              <a:gd name="T5" fmla="*/ 4614 h 4614"/>
              <a:gd name="T6" fmla="*/ 1284 w 6851"/>
              <a:gd name="T7" fmla="*/ 4614 h 4614"/>
              <a:gd name="T8" fmla="*/ 1712 w 6851"/>
              <a:gd name="T9" fmla="*/ 4194 h 4614"/>
              <a:gd name="T10" fmla="*/ 1713 w 6851"/>
              <a:gd name="T11" fmla="*/ 1847 h 4614"/>
              <a:gd name="T12" fmla="*/ 1885 w 6851"/>
              <a:gd name="T13" fmla="*/ 1679 h 4614"/>
              <a:gd name="T14" fmla="*/ 6423 w 6851"/>
              <a:gd name="T15" fmla="*/ 1678 h 4614"/>
              <a:gd name="T16" fmla="*/ 6851 w 6851"/>
              <a:gd name="T17" fmla="*/ 1258 h 4614"/>
              <a:gd name="T18" fmla="*/ 6851 w 6851"/>
              <a:gd name="T19" fmla="*/ 419 h 4614"/>
              <a:gd name="T20" fmla="*/ 6423 w 6851"/>
              <a:gd name="T21" fmla="*/ 0 h 4614"/>
              <a:gd name="T22" fmla="*/ 1712 w 6851"/>
              <a:gd name="T23" fmla="*/ 0 h 4614"/>
              <a:gd name="T24" fmla="*/ 0 w 6851"/>
              <a:gd name="T25" fmla="*/ 1678 h 4614"/>
              <a:gd name="T26" fmla="*/ 0 w 6851"/>
              <a:gd name="T27" fmla="*/ 419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851" h="4614">
                <a:moveTo>
                  <a:pt x="0" y="4194"/>
                </a:moveTo>
                <a:lnTo>
                  <a:pt x="0" y="4194"/>
                </a:lnTo>
                <a:cubicBezTo>
                  <a:pt x="0" y="4426"/>
                  <a:pt x="191" y="4614"/>
                  <a:pt x="428" y="4614"/>
                </a:cubicBezTo>
                <a:lnTo>
                  <a:pt x="1284" y="4614"/>
                </a:lnTo>
                <a:cubicBezTo>
                  <a:pt x="1521" y="4614"/>
                  <a:pt x="1712" y="4426"/>
                  <a:pt x="1712" y="4194"/>
                </a:cubicBezTo>
                <a:lnTo>
                  <a:pt x="1713" y="1847"/>
                </a:lnTo>
                <a:cubicBezTo>
                  <a:pt x="1713" y="1754"/>
                  <a:pt x="1790" y="1679"/>
                  <a:pt x="1885" y="1679"/>
                </a:cubicBezTo>
                <a:lnTo>
                  <a:pt x="6423" y="1678"/>
                </a:lnTo>
                <a:cubicBezTo>
                  <a:pt x="6659" y="1678"/>
                  <a:pt x="6851" y="1490"/>
                  <a:pt x="6851" y="1258"/>
                </a:cubicBezTo>
                <a:lnTo>
                  <a:pt x="6851" y="419"/>
                </a:lnTo>
                <a:cubicBezTo>
                  <a:pt x="6851" y="187"/>
                  <a:pt x="6659" y="0"/>
                  <a:pt x="6423" y="0"/>
                </a:cubicBezTo>
                <a:lnTo>
                  <a:pt x="1712" y="0"/>
                </a:lnTo>
                <a:cubicBezTo>
                  <a:pt x="766" y="0"/>
                  <a:pt x="0" y="751"/>
                  <a:pt x="0" y="1678"/>
                </a:cubicBezTo>
                <a:lnTo>
                  <a:pt x="0" y="4194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xmlns="" id="{7A3F5D5E-3245-487A-B794-CED479330267}"/>
              </a:ext>
            </a:extLst>
          </p:cNvPr>
          <p:cNvSpPr txBox="1"/>
          <p:nvPr userDrawn="1"/>
        </p:nvSpPr>
        <p:spPr>
          <a:xfrm>
            <a:off x="684000" y="5112000"/>
            <a:ext cx="1237696" cy="8682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800" dirty="0">
                <a:solidFill>
                  <a:schemeClr val="accent2"/>
                </a:solidFill>
              </a:rPr>
              <a:t>Datum: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Ort: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Verfasser: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xmlns="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000" y="5112000"/>
            <a:ext cx="7083502" cy="868217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Datum</a:t>
            </a:r>
          </a:p>
          <a:p>
            <a:pPr lvl="1"/>
            <a:r>
              <a:rPr lang="de-DE" dirty="0"/>
              <a:t>Ort</a:t>
            </a:r>
          </a:p>
          <a:p>
            <a:pPr lvl="2"/>
            <a:r>
              <a:rPr lang="de-DE" dirty="0"/>
              <a:t>Verfasser</a:t>
            </a:r>
          </a:p>
        </p:txBody>
      </p:sp>
      <p:sp>
        <p:nvSpPr>
          <p:cNvPr id="29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AF87D0"/>
                </a:solidFill>
                <a:latin typeface="+mn-lt"/>
              </a:defRPr>
            </a:lvl1pPr>
          </a:lstStyle>
          <a:p>
            <a:fld id="{66ACEAEB-585D-6C4C-B410-DF8246F73F28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3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600" y="6311111"/>
            <a:ext cx="9412214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AF87D0"/>
                </a:solidFill>
                <a:latin typeface="+mn-lt"/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3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1814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AF87D0"/>
                </a:solidFill>
                <a:latin typeface="+mn-lt"/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34" name="Gerader Verbinder 39">
            <a:extLst>
              <a:ext uri="{FF2B5EF4-FFF2-40B4-BE49-F238E27FC236}">
                <a16:creationId xmlns:a16="http://schemas.microsoft.com/office/drawing/2014/main" xmlns="" id="{48BF1F4F-4E37-4FD8-ADF3-27EEE95A2E25}"/>
              </a:ext>
            </a:extLst>
          </p:cNvPr>
          <p:cNvCxnSpPr/>
          <p:nvPr userDrawn="1"/>
        </p:nvCxnSpPr>
        <p:spPr>
          <a:xfrm>
            <a:off x="691573" y="6244936"/>
            <a:ext cx="10819034" cy="0"/>
          </a:xfrm>
          <a:prstGeom prst="line">
            <a:avLst/>
          </a:prstGeom>
          <a:ln w="6350">
            <a:solidFill>
              <a:srgbClr val="AF87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15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9997" y="1865347"/>
            <a:ext cx="8460000" cy="1260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4000" b="1" spc="-1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Zweizeilige Headline in Verdana Fett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70000" y="3001383"/>
            <a:ext cx="8459997" cy="1260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spc="-10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Unterzeile Verdana Normal 40 </a:t>
            </a:r>
            <a:r>
              <a:rPr lang="de-DE" dirty="0" err="1"/>
              <a:t>pt</a:t>
            </a:r>
            <a:endParaRPr lang="de-DE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xmlns="" id="{D7DB02F5-737A-49F7-91DC-748A370521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EB21F7BB-D1C5-4AF6-A5B5-9B5F20C4E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solidFill>
              <a:srgbClr val="E501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88C3F2EF-DB42-454D-B351-43E80737B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BD6CB42E-BCD9-487B-8109-1DB5A83817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389068F3-E903-4C90-8338-8779C4A7EE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E961D45A-BC05-404B-B5FE-1157107093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48B380EC-754F-4C6B-9C5E-E8DF7DF5D5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07424439-2AD3-4019-AA05-98635ACA70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xmlns="" id="{F99780D3-0D1F-42F0-A7AA-1DB1FD7CB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xmlns="" id="{507FF3B5-FFEE-4C09-9C96-879C0E679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xmlns="" id="{A198C8CD-2D51-4C24-872A-8FB11CF800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xmlns="" id="{D5585F3C-35B3-4BBE-AA0D-81110A243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xmlns="" id="{AE7AE98E-376B-400A-BC88-5D1FAA5DC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xmlns="" id="{44B861A4-A7D1-49B2-9136-266F751DB2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xmlns="" id="{B63AC96C-7E0C-4046-A375-C4C7555831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xmlns="" id="{CCE36693-5847-4115-9C2D-B0A805BFB1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xmlns="" id="{1370D86C-9F1D-4647-8A58-33771E1676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xmlns="" id="{B7049534-C7B7-40D5-ADA9-9213F92C19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xmlns="" id="{AEA0B6A8-6FAB-4BA9-BD62-0F23CF0968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solidFill>
              <a:srgbClr val="FEC2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xmlns="" id="{6C8F7CDF-1345-461C-B6B4-B61661EC0E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30" name="Freeform 5">
            <a:extLst>
              <a:ext uri="{FF2B5EF4-FFF2-40B4-BE49-F238E27FC236}">
                <a16:creationId xmlns:a16="http://schemas.microsoft.com/office/drawing/2014/main" xmlns="" id="{CBAD3CC3-94F7-472D-8F66-D1C7BE8846F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684000" y="1476000"/>
            <a:ext cx="810951" cy="547200"/>
          </a:xfrm>
          <a:custGeom>
            <a:avLst/>
            <a:gdLst>
              <a:gd name="T0" fmla="*/ 0 w 6851"/>
              <a:gd name="T1" fmla="*/ 4194 h 4614"/>
              <a:gd name="T2" fmla="*/ 0 w 6851"/>
              <a:gd name="T3" fmla="*/ 4194 h 4614"/>
              <a:gd name="T4" fmla="*/ 428 w 6851"/>
              <a:gd name="T5" fmla="*/ 4614 h 4614"/>
              <a:gd name="T6" fmla="*/ 1284 w 6851"/>
              <a:gd name="T7" fmla="*/ 4614 h 4614"/>
              <a:gd name="T8" fmla="*/ 1712 w 6851"/>
              <a:gd name="T9" fmla="*/ 4194 h 4614"/>
              <a:gd name="T10" fmla="*/ 1713 w 6851"/>
              <a:gd name="T11" fmla="*/ 1847 h 4614"/>
              <a:gd name="T12" fmla="*/ 1885 w 6851"/>
              <a:gd name="T13" fmla="*/ 1679 h 4614"/>
              <a:gd name="T14" fmla="*/ 6423 w 6851"/>
              <a:gd name="T15" fmla="*/ 1678 h 4614"/>
              <a:gd name="T16" fmla="*/ 6851 w 6851"/>
              <a:gd name="T17" fmla="*/ 1258 h 4614"/>
              <a:gd name="T18" fmla="*/ 6851 w 6851"/>
              <a:gd name="T19" fmla="*/ 419 h 4614"/>
              <a:gd name="T20" fmla="*/ 6423 w 6851"/>
              <a:gd name="T21" fmla="*/ 0 h 4614"/>
              <a:gd name="T22" fmla="*/ 1712 w 6851"/>
              <a:gd name="T23" fmla="*/ 0 h 4614"/>
              <a:gd name="T24" fmla="*/ 0 w 6851"/>
              <a:gd name="T25" fmla="*/ 1678 h 4614"/>
              <a:gd name="T26" fmla="*/ 0 w 6851"/>
              <a:gd name="T27" fmla="*/ 419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851" h="4614">
                <a:moveTo>
                  <a:pt x="0" y="4194"/>
                </a:moveTo>
                <a:lnTo>
                  <a:pt x="0" y="4194"/>
                </a:lnTo>
                <a:cubicBezTo>
                  <a:pt x="0" y="4426"/>
                  <a:pt x="191" y="4614"/>
                  <a:pt x="428" y="4614"/>
                </a:cubicBezTo>
                <a:lnTo>
                  <a:pt x="1284" y="4614"/>
                </a:lnTo>
                <a:cubicBezTo>
                  <a:pt x="1521" y="4614"/>
                  <a:pt x="1712" y="4426"/>
                  <a:pt x="1712" y="4194"/>
                </a:cubicBezTo>
                <a:lnTo>
                  <a:pt x="1713" y="1847"/>
                </a:lnTo>
                <a:cubicBezTo>
                  <a:pt x="1713" y="1754"/>
                  <a:pt x="1790" y="1679"/>
                  <a:pt x="1885" y="1679"/>
                </a:cubicBezTo>
                <a:lnTo>
                  <a:pt x="6423" y="1678"/>
                </a:lnTo>
                <a:cubicBezTo>
                  <a:pt x="6659" y="1678"/>
                  <a:pt x="6851" y="1490"/>
                  <a:pt x="6851" y="1258"/>
                </a:cubicBezTo>
                <a:lnTo>
                  <a:pt x="6851" y="419"/>
                </a:lnTo>
                <a:cubicBezTo>
                  <a:pt x="6851" y="187"/>
                  <a:pt x="6659" y="0"/>
                  <a:pt x="6423" y="0"/>
                </a:cubicBezTo>
                <a:lnTo>
                  <a:pt x="1712" y="0"/>
                </a:lnTo>
                <a:cubicBezTo>
                  <a:pt x="766" y="0"/>
                  <a:pt x="0" y="751"/>
                  <a:pt x="0" y="1678"/>
                </a:cubicBezTo>
                <a:lnTo>
                  <a:pt x="0" y="4194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xmlns="" id="{7A3F5D5E-3245-487A-B794-CED479330267}"/>
              </a:ext>
            </a:extLst>
          </p:cNvPr>
          <p:cNvSpPr txBox="1"/>
          <p:nvPr userDrawn="1"/>
        </p:nvSpPr>
        <p:spPr>
          <a:xfrm>
            <a:off x="684000" y="5112000"/>
            <a:ext cx="1237696" cy="8682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800" dirty="0">
                <a:solidFill>
                  <a:schemeClr val="accent2"/>
                </a:solidFill>
              </a:rPr>
              <a:t>Datum: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Ort: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Verfasser: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xmlns="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000" y="5112000"/>
            <a:ext cx="7083502" cy="868217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Datum</a:t>
            </a:r>
          </a:p>
          <a:p>
            <a:pPr lvl="1"/>
            <a:r>
              <a:rPr lang="de-DE" dirty="0"/>
              <a:t>Ort</a:t>
            </a:r>
          </a:p>
          <a:p>
            <a:pPr lvl="2"/>
            <a:r>
              <a:rPr lang="de-DE" dirty="0"/>
              <a:t>Verfasser</a:t>
            </a:r>
          </a:p>
        </p:txBody>
      </p:sp>
      <p:sp>
        <p:nvSpPr>
          <p:cNvPr id="29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9C9D9D"/>
                </a:solidFill>
              </a:defRPr>
            </a:lvl1pPr>
          </a:lstStyle>
          <a:p>
            <a:fld id="{DA803EFB-96CC-0040-8E79-5B8760ED8B2E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3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600" y="6311111"/>
            <a:ext cx="9411434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9C9D9D"/>
                </a:solidFill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3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1034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9C9D9D"/>
                </a:solidFill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34" name="Gerader Verbinder 39">
            <a:extLst>
              <a:ext uri="{FF2B5EF4-FFF2-40B4-BE49-F238E27FC236}">
                <a16:creationId xmlns:a16="http://schemas.microsoft.com/office/drawing/2014/main" xmlns="" id="{48BF1F4F-4E37-4FD8-ADF3-27EEE95A2E25}"/>
              </a:ext>
            </a:extLst>
          </p:cNvPr>
          <p:cNvCxnSpPr/>
          <p:nvPr userDrawn="1"/>
        </p:nvCxnSpPr>
        <p:spPr>
          <a:xfrm>
            <a:off x="684000" y="6244936"/>
            <a:ext cx="10819034" cy="0"/>
          </a:xfrm>
          <a:prstGeom prst="line">
            <a:avLst/>
          </a:prstGeom>
          <a:ln w="6350">
            <a:solidFill>
              <a:srgbClr val="9C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93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Vollbild Mint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xmlns="" id="{E3D500F1-899E-4F91-84F6-D1432550E5C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173"/>
            <a:ext cx="12192000" cy="6246000"/>
          </a:xfrm>
          <a:solidFill>
            <a:schemeClr val="accent5"/>
          </a:solidFill>
        </p:spPr>
        <p:txBody>
          <a:bodyPr lIns="72000" tIns="72000" rIns="72000" bIns="72000">
            <a:normAutofit/>
          </a:bodyPr>
          <a:lstStyle>
            <a:lvl1pPr>
              <a:defRPr sz="1800"/>
            </a:lvl1pPr>
          </a:lstStyle>
          <a:p>
            <a:r>
              <a:rPr lang="de-DE" dirty="0"/>
              <a:t>Bild 33,87 x 19,05 cm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9997" y="1865347"/>
            <a:ext cx="8460000" cy="1260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4000" b="1" spc="-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Zweizeilige Headline in Verdana Fett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70000" y="3001383"/>
            <a:ext cx="8459997" cy="1260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spc="-10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Unterzeile Verdana Normal 40 </a:t>
            </a:r>
            <a:r>
              <a:rPr lang="de-DE" dirty="0" err="1"/>
              <a:t>pt</a:t>
            </a:r>
            <a:endParaRPr lang="de-DE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xmlns="" id="{D7DB02F5-737A-49F7-91DC-748A370521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  <a:solidFill>
            <a:schemeClr val="bg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EB21F7BB-D1C5-4AF6-A5B5-9B5F20C4E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88C3F2EF-DB42-454D-B351-43E80737B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BD6CB42E-BCD9-487B-8109-1DB5A83817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389068F3-E903-4C90-8338-8779C4A7EE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E961D45A-BC05-404B-B5FE-1157107093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48B380EC-754F-4C6B-9C5E-E8DF7DF5D5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07424439-2AD3-4019-AA05-98635ACA70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xmlns="" id="{F99780D3-0D1F-42F0-A7AA-1DB1FD7CB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xmlns="" id="{507FF3B5-FFEE-4C09-9C96-879C0E679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xmlns="" id="{A198C8CD-2D51-4C24-872A-8FB11CF800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xmlns="" id="{D5585F3C-35B3-4BBE-AA0D-81110A243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xmlns="" id="{AE7AE98E-376B-400A-BC88-5D1FAA5DC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xmlns="" id="{44B861A4-A7D1-49B2-9136-266F751DB2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xmlns="" id="{B63AC96C-7E0C-4046-A375-C4C7555831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xmlns="" id="{CCE36693-5847-4115-9C2D-B0A805BFB1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xmlns="" id="{1370D86C-9F1D-4647-8A58-33771E1676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xmlns="" id="{B7049534-C7B7-40D5-ADA9-9213F92C19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xmlns="" id="{AEA0B6A8-6FAB-4BA9-BD62-0F23CF0968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xmlns="" id="{6C8F7CDF-1345-461C-B6B4-B61661EC0E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30" name="Freeform 5">
            <a:extLst>
              <a:ext uri="{FF2B5EF4-FFF2-40B4-BE49-F238E27FC236}">
                <a16:creationId xmlns:a16="http://schemas.microsoft.com/office/drawing/2014/main" xmlns="" id="{CBAD3CC3-94F7-472D-8F66-D1C7BE8846F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684000" y="1476000"/>
            <a:ext cx="810951" cy="547200"/>
          </a:xfrm>
          <a:custGeom>
            <a:avLst/>
            <a:gdLst>
              <a:gd name="T0" fmla="*/ 0 w 6851"/>
              <a:gd name="T1" fmla="*/ 4194 h 4614"/>
              <a:gd name="T2" fmla="*/ 0 w 6851"/>
              <a:gd name="T3" fmla="*/ 4194 h 4614"/>
              <a:gd name="T4" fmla="*/ 428 w 6851"/>
              <a:gd name="T5" fmla="*/ 4614 h 4614"/>
              <a:gd name="T6" fmla="*/ 1284 w 6851"/>
              <a:gd name="T7" fmla="*/ 4614 h 4614"/>
              <a:gd name="T8" fmla="*/ 1712 w 6851"/>
              <a:gd name="T9" fmla="*/ 4194 h 4614"/>
              <a:gd name="T10" fmla="*/ 1713 w 6851"/>
              <a:gd name="T11" fmla="*/ 1847 h 4614"/>
              <a:gd name="T12" fmla="*/ 1885 w 6851"/>
              <a:gd name="T13" fmla="*/ 1679 h 4614"/>
              <a:gd name="T14" fmla="*/ 6423 w 6851"/>
              <a:gd name="T15" fmla="*/ 1678 h 4614"/>
              <a:gd name="T16" fmla="*/ 6851 w 6851"/>
              <a:gd name="T17" fmla="*/ 1258 h 4614"/>
              <a:gd name="T18" fmla="*/ 6851 w 6851"/>
              <a:gd name="T19" fmla="*/ 419 h 4614"/>
              <a:gd name="T20" fmla="*/ 6423 w 6851"/>
              <a:gd name="T21" fmla="*/ 0 h 4614"/>
              <a:gd name="T22" fmla="*/ 1712 w 6851"/>
              <a:gd name="T23" fmla="*/ 0 h 4614"/>
              <a:gd name="T24" fmla="*/ 0 w 6851"/>
              <a:gd name="T25" fmla="*/ 1678 h 4614"/>
              <a:gd name="T26" fmla="*/ 0 w 6851"/>
              <a:gd name="T27" fmla="*/ 419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851" h="4614">
                <a:moveTo>
                  <a:pt x="0" y="4194"/>
                </a:moveTo>
                <a:lnTo>
                  <a:pt x="0" y="4194"/>
                </a:lnTo>
                <a:cubicBezTo>
                  <a:pt x="0" y="4426"/>
                  <a:pt x="191" y="4614"/>
                  <a:pt x="428" y="4614"/>
                </a:cubicBezTo>
                <a:lnTo>
                  <a:pt x="1284" y="4614"/>
                </a:lnTo>
                <a:cubicBezTo>
                  <a:pt x="1521" y="4614"/>
                  <a:pt x="1712" y="4426"/>
                  <a:pt x="1712" y="4194"/>
                </a:cubicBezTo>
                <a:lnTo>
                  <a:pt x="1713" y="1847"/>
                </a:lnTo>
                <a:cubicBezTo>
                  <a:pt x="1713" y="1754"/>
                  <a:pt x="1790" y="1679"/>
                  <a:pt x="1885" y="1679"/>
                </a:cubicBezTo>
                <a:lnTo>
                  <a:pt x="6423" y="1678"/>
                </a:lnTo>
                <a:cubicBezTo>
                  <a:pt x="6659" y="1678"/>
                  <a:pt x="6851" y="1490"/>
                  <a:pt x="6851" y="1258"/>
                </a:cubicBezTo>
                <a:lnTo>
                  <a:pt x="6851" y="419"/>
                </a:lnTo>
                <a:cubicBezTo>
                  <a:pt x="6851" y="187"/>
                  <a:pt x="6659" y="0"/>
                  <a:pt x="6423" y="0"/>
                </a:cubicBezTo>
                <a:lnTo>
                  <a:pt x="1712" y="0"/>
                </a:lnTo>
                <a:cubicBezTo>
                  <a:pt x="766" y="0"/>
                  <a:pt x="0" y="751"/>
                  <a:pt x="0" y="1678"/>
                </a:cubicBezTo>
                <a:lnTo>
                  <a:pt x="0" y="4194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xmlns="" id="{7A3F5D5E-3245-487A-B794-CED479330267}"/>
              </a:ext>
            </a:extLst>
          </p:cNvPr>
          <p:cNvSpPr txBox="1"/>
          <p:nvPr userDrawn="1"/>
        </p:nvSpPr>
        <p:spPr>
          <a:xfrm>
            <a:off x="684000" y="5112000"/>
            <a:ext cx="1237696" cy="8682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800" dirty="0">
                <a:solidFill>
                  <a:schemeClr val="accent2"/>
                </a:solidFill>
              </a:rPr>
              <a:t>Datum: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Ort: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Verfasser: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xmlns="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000" y="5112000"/>
            <a:ext cx="7083502" cy="868217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Datum</a:t>
            </a:r>
          </a:p>
          <a:p>
            <a:pPr lvl="1"/>
            <a:r>
              <a:rPr lang="de-DE" dirty="0"/>
              <a:t>Ort</a:t>
            </a:r>
          </a:p>
          <a:p>
            <a:pPr lvl="2"/>
            <a:r>
              <a:rPr lang="de-DE" dirty="0"/>
              <a:t>Verfasser</a:t>
            </a:r>
          </a:p>
        </p:txBody>
      </p:sp>
      <p:sp>
        <p:nvSpPr>
          <p:cNvPr id="34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9C9D9D"/>
                </a:solidFill>
              </a:defRPr>
            </a:lvl1pPr>
          </a:lstStyle>
          <a:p>
            <a:fld id="{508492CD-E85C-284B-9B0A-F9AC22B26F49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3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600" y="6311111"/>
            <a:ext cx="9411138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9C9D9D"/>
                </a:solidFill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3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0739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9C9D9D"/>
                </a:solidFill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080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Vollbild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xmlns="" id="{E3D500F1-899E-4F91-84F6-D1432550E5C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173"/>
            <a:ext cx="12192000" cy="6246000"/>
          </a:xfrm>
          <a:solidFill>
            <a:schemeClr val="accent5"/>
          </a:solidFill>
        </p:spPr>
        <p:txBody>
          <a:bodyPr lIns="72000" tIns="72000" rIns="72000" bIns="72000">
            <a:normAutofit/>
          </a:bodyPr>
          <a:lstStyle>
            <a:lvl1pPr>
              <a:defRPr sz="1800"/>
            </a:lvl1pPr>
          </a:lstStyle>
          <a:p>
            <a:r>
              <a:rPr lang="de-DE" dirty="0"/>
              <a:t>Bild 33,87 x 19,05 cm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9997" y="1865347"/>
            <a:ext cx="8460000" cy="1260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4000" b="1" spc="-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Zweizeilige Headline in Verdana Fett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70000" y="3001383"/>
            <a:ext cx="8459997" cy="1260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Unterzeile Verdana Normal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xmlns="" id="{CBAD3CC3-94F7-472D-8F66-D1C7BE8846F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684000" y="1476000"/>
            <a:ext cx="810951" cy="547200"/>
          </a:xfrm>
          <a:custGeom>
            <a:avLst/>
            <a:gdLst>
              <a:gd name="T0" fmla="*/ 0 w 6851"/>
              <a:gd name="T1" fmla="*/ 4194 h 4614"/>
              <a:gd name="T2" fmla="*/ 0 w 6851"/>
              <a:gd name="T3" fmla="*/ 4194 h 4614"/>
              <a:gd name="T4" fmla="*/ 428 w 6851"/>
              <a:gd name="T5" fmla="*/ 4614 h 4614"/>
              <a:gd name="T6" fmla="*/ 1284 w 6851"/>
              <a:gd name="T7" fmla="*/ 4614 h 4614"/>
              <a:gd name="T8" fmla="*/ 1712 w 6851"/>
              <a:gd name="T9" fmla="*/ 4194 h 4614"/>
              <a:gd name="T10" fmla="*/ 1713 w 6851"/>
              <a:gd name="T11" fmla="*/ 1847 h 4614"/>
              <a:gd name="T12" fmla="*/ 1885 w 6851"/>
              <a:gd name="T13" fmla="*/ 1679 h 4614"/>
              <a:gd name="T14" fmla="*/ 6423 w 6851"/>
              <a:gd name="T15" fmla="*/ 1678 h 4614"/>
              <a:gd name="T16" fmla="*/ 6851 w 6851"/>
              <a:gd name="T17" fmla="*/ 1258 h 4614"/>
              <a:gd name="T18" fmla="*/ 6851 w 6851"/>
              <a:gd name="T19" fmla="*/ 419 h 4614"/>
              <a:gd name="T20" fmla="*/ 6423 w 6851"/>
              <a:gd name="T21" fmla="*/ 0 h 4614"/>
              <a:gd name="T22" fmla="*/ 1712 w 6851"/>
              <a:gd name="T23" fmla="*/ 0 h 4614"/>
              <a:gd name="T24" fmla="*/ 0 w 6851"/>
              <a:gd name="T25" fmla="*/ 1678 h 4614"/>
              <a:gd name="T26" fmla="*/ 0 w 6851"/>
              <a:gd name="T27" fmla="*/ 419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851" h="4614">
                <a:moveTo>
                  <a:pt x="0" y="4194"/>
                </a:moveTo>
                <a:lnTo>
                  <a:pt x="0" y="4194"/>
                </a:lnTo>
                <a:cubicBezTo>
                  <a:pt x="0" y="4426"/>
                  <a:pt x="191" y="4614"/>
                  <a:pt x="428" y="4614"/>
                </a:cubicBezTo>
                <a:lnTo>
                  <a:pt x="1284" y="4614"/>
                </a:lnTo>
                <a:cubicBezTo>
                  <a:pt x="1521" y="4614"/>
                  <a:pt x="1712" y="4426"/>
                  <a:pt x="1712" y="4194"/>
                </a:cubicBezTo>
                <a:lnTo>
                  <a:pt x="1713" y="1847"/>
                </a:lnTo>
                <a:cubicBezTo>
                  <a:pt x="1713" y="1754"/>
                  <a:pt x="1790" y="1679"/>
                  <a:pt x="1885" y="1679"/>
                </a:cubicBezTo>
                <a:lnTo>
                  <a:pt x="6423" y="1678"/>
                </a:lnTo>
                <a:cubicBezTo>
                  <a:pt x="6659" y="1678"/>
                  <a:pt x="6851" y="1490"/>
                  <a:pt x="6851" y="1258"/>
                </a:cubicBezTo>
                <a:lnTo>
                  <a:pt x="6851" y="419"/>
                </a:lnTo>
                <a:cubicBezTo>
                  <a:pt x="6851" y="187"/>
                  <a:pt x="6659" y="0"/>
                  <a:pt x="6423" y="0"/>
                </a:cubicBezTo>
                <a:lnTo>
                  <a:pt x="1712" y="0"/>
                </a:lnTo>
                <a:cubicBezTo>
                  <a:pt x="766" y="0"/>
                  <a:pt x="0" y="751"/>
                  <a:pt x="0" y="1678"/>
                </a:cubicBezTo>
                <a:lnTo>
                  <a:pt x="0" y="4194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xmlns="" id="{7A3F5D5E-3245-487A-B794-CED479330267}"/>
              </a:ext>
            </a:extLst>
          </p:cNvPr>
          <p:cNvSpPr txBox="1"/>
          <p:nvPr userDrawn="1"/>
        </p:nvSpPr>
        <p:spPr>
          <a:xfrm>
            <a:off x="684000" y="5112000"/>
            <a:ext cx="1237696" cy="8682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800" dirty="0">
                <a:solidFill>
                  <a:schemeClr val="tx2"/>
                </a:solidFill>
              </a:rPr>
              <a:t>Datum:</a:t>
            </a:r>
          </a:p>
          <a:p>
            <a:r>
              <a:rPr lang="de-DE" sz="1800" dirty="0">
                <a:solidFill>
                  <a:schemeClr val="tx2"/>
                </a:solidFill>
              </a:rPr>
              <a:t>Ort:</a:t>
            </a:r>
          </a:p>
          <a:p>
            <a:r>
              <a:rPr lang="de-DE" sz="1800" dirty="0">
                <a:solidFill>
                  <a:schemeClr val="tx2"/>
                </a:solidFill>
              </a:rPr>
              <a:t>Verfasser: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xmlns="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000" y="5112000"/>
            <a:ext cx="7083502" cy="868217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Datum</a:t>
            </a:r>
          </a:p>
          <a:p>
            <a:pPr lvl="1"/>
            <a:r>
              <a:rPr lang="de-DE" dirty="0"/>
              <a:t>Ort</a:t>
            </a:r>
          </a:p>
          <a:p>
            <a:pPr lvl="2"/>
            <a:r>
              <a:rPr lang="de-DE" dirty="0"/>
              <a:t>Verfasser</a:t>
            </a:r>
          </a:p>
        </p:txBody>
      </p:sp>
      <p:grpSp>
        <p:nvGrpSpPr>
          <p:cNvPr id="29" name="Group 4">
            <a:extLst>
              <a:ext uri="{FF2B5EF4-FFF2-40B4-BE49-F238E27FC236}">
                <a16:creationId xmlns:a16="http://schemas.microsoft.com/office/drawing/2014/main" xmlns="" id="{8B076C29-618A-4DB1-BB75-EB70E4ADD00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xmlns="" id="{2D0BAA3F-3F1D-4851-BD34-7C5BE47405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solidFill>
              <a:srgbClr val="E501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xmlns="" id="{B205F333-C731-4509-B24D-1765917744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xmlns="" id="{32433267-86D0-42CF-A9D2-CE1AF4B3B7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xmlns="" id="{24B33462-D869-4675-A206-935BFCBD06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xmlns="" id="{119C3127-DA31-4EEF-B55A-1E3E629CEB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xmlns="" id="{E33554A0-2C07-4B1A-9B12-92BDD1D28F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xmlns="" id="{77EE554C-5A73-4D49-8AEF-21C9DC00C6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xmlns="" id="{87E60A0C-5B58-4A0B-AB0D-12121206CD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xmlns="" id="{49BA2C64-F78D-41BB-8B35-E69504F5E0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xmlns="" id="{78DDCFB3-05CE-43E0-9AAF-7230585876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xmlns="" id="{A7E87C28-BA4B-41DF-9BEB-5EA9BDA852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xmlns="" id="{CBAFB769-EF33-4623-8202-49B7AB0683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xmlns="" id="{CEB70684-87A5-4792-9986-6B6BE960BA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xmlns="" id="{392112C2-2BD8-4F26-96E8-1E90B87D524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19">
              <a:extLst>
                <a:ext uri="{FF2B5EF4-FFF2-40B4-BE49-F238E27FC236}">
                  <a16:creationId xmlns:a16="http://schemas.microsoft.com/office/drawing/2014/main" xmlns="" id="{876BE1E6-04E6-4EDF-8E0D-E89C89A019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20">
              <a:extLst>
                <a:ext uri="{FF2B5EF4-FFF2-40B4-BE49-F238E27FC236}">
                  <a16:creationId xmlns:a16="http://schemas.microsoft.com/office/drawing/2014/main" xmlns="" id="{698396EE-1E68-4340-823E-233AEDFE99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xmlns="" id="{A48EEF4A-87C8-49B0-B01C-C04EEF925D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xmlns="" id="{C4833942-AA53-4F52-A81F-8EFC8BF8D9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solidFill>
              <a:srgbClr val="FEC2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Freeform 23">
              <a:extLst>
                <a:ext uri="{FF2B5EF4-FFF2-40B4-BE49-F238E27FC236}">
                  <a16:creationId xmlns:a16="http://schemas.microsoft.com/office/drawing/2014/main" xmlns="" id="{C73F1F83-9953-42AD-9024-1B45AAC814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55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9C9D9D"/>
                </a:solidFill>
              </a:defRPr>
            </a:lvl1pPr>
          </a:lstStyle>
          <a:p>
            <a:fld id="{035F2C9D-F7F0-6546-B146-0783FEB972D2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5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600" y="6311111"/>
            <a:ext cx="941103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9C9D9D"/>
                </a:solidFill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5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0631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9C9D9D"/>
                </a:solidFill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049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Nummer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84000" y="1000812"/>
            <a:ext cx="10819034" cy="4957188"/>
          </a:xfrm>
        </p:spPr>
        <p:txBody>
          <a:bodyPr/>
          <a:lstStyle>
            <a:lvl1pPr marL="432000" indent="-432000">
              <a:spcAft>
                <a:spcPts val="600"/>
              </a:spcAft>
              <a:buFont typeface="+mj-lt"/>
              <a:buAutoNum type="arabicPeriod"/>
              <a:defRPr b="1">
                <a:solidFill>
                  <a:schemeClr val="bg2"/>
                </a:solidFill>
              </a:defRPr>
            </a:lvl1pPr>
            <a:lvl2pPr marL="1062000" indent="-630000">
              <a:spcAft>
                <a:spcPts val="600"/>
              </a:spcAft>
              <a:buFontTx/>
              <a:buNone/>
              <a:tabLst/>
              <a:defRPr/>
            </a:lvl2pPr>
            <a:lvl3pPr marL="1944000" indent="-900000">
              <a:spcAft>
                <a:spcPts val="600"/>
              </a:spcAft>
              <a:buFontTx/>
              <a:buNone/>
              <a:tabLst/>
              <a:defRPr sz="2400"/>
            </a:lvl3pPr>
          </a:lstStyle>
          <a:p>
            <a:pPr lvl="0"/>
            <a:r>
              <a:rPr lang="de-DE" dirty="0"/>
              <a:t>Die Nummerierung der Kapitel erfolgt automatisch</a:t>
            </a:r>
          </a:p>
          <a:p>
            <a:pPr lvl="1"/>
            <a:r>
              <a:rPr lang="de-DE" dirty="0"/>
              <a:t>Die Unterpunkte müssen manuell gesetzt werden</a:t>
            </a:r>
            <a:br>
              <a:rPr lang="de-DE" dirty="0"/>
            </a:br>
            <a:r>
              <a:rPr lang="de-DE" dirty="0"/>
              <a:t>da PowerPoint die erweiterten Nummerierungen nicht anbietet</a:t>
            </a:r>
          </a:p>
          <a:p>
            <a:pPr lvl="2"/>
            <a:r>
              <a:rPr lang="de-DE" dirty="0"/>
              <a:t>Die Unterpunkte müssen manuell gesetzt werden</a:t>
            </a:r>
            <a:br>
              <a:rPr lang="de-DE" dirty="0"/>
            </a:br>
            <a:r>
              <a:rPr lang="de-DE" dirty="0"/>
              <a:t>da PowerPoint diese Nummerierungen nicht anbietet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9653-9480-6D4B-983F-8F36D49F7412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xmlns="" id="{EBE780B0-BE8F-44AA-944B-C975138C8A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64021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84000" y="1000812"/>
            <a:ext cx="10819034" cy="4957188"/>
          </a:xfrm>
        </p:spPr>
        <p:txBody>
          <a:bodyPr/>
          <a:lstStyle>
            <a:lvl1pPr>
              <a:defRPr/>
            </a:lvl1pPr>
            <a:lvl4pPr>
              <a:spcBef>
                <a:spcPts val="0"/>
              </a:spcBef>
              <a:spcAft>
                <a:spcPts val="600"/>
              </a:spcAft>
              <a:defRPr/>
            </a:lvl4pPr>
            <a:lvl5pPr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dirty="0"/>
              <a:t>Erste Textebene ohne Aufzählung in Verdana Normal 24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FA5C-3BEF-4641-9A0B-CB5F962B96A2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xmlns="" id="{EBE780B0-BE8F-44AA-944B-C975138C8A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5156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84000" y="1000812"/>
            <a:ext cx="5328000" cy="49571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Erste Textebene ohne Aufzählung in Verdana Normal 24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5034" y="1000812"/>
            <a:ext cx="5328000" cy="49571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Erste Textebene ohne Aufzählung in Verdana Normal 24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2DFE-C7EB-254F-B351-33262110E68F}" type="datetime1">
              <a:rPr lang="de-DE" smtClean="0"/>
              <a:t>10.11.2019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xmlns="" id="{C7E90462-0184-4F48-BF35-C66D004C60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43743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84000" y="995655"/>
            <a:ext cx="10819034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Einzeilige Headline in Verdana Fett 28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4000" y="1746000"/>
            <a:ext cx="10819034" cy="421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chemeClr val="accent5"/>
                </a:solidFill>
              </a:defRPr>
            </a:lvl1pPr>
          </a:lstStyle>
          <a:p>
            <a:fld id="{4775876A-B4C7-3A40-8EFF-E5006CFA4AAC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68309" y="6311111"/>
            <a:ext cx="9397346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1019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xmlns="" id="{7EB0BF1A-B48D-47B9-B489-0BF38CC774E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833108" y="366712"/>
            <a:ext cx="669926" cy="358774"/>
            <a:chOff x="6824" y="231"/>
            <a:chExt cx="422" cy="226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E0766CF8-DAB1-4BA1-9EA1-F24AABEFA3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80" y="231"/>
              <a:ext cx="137" cy="143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solidFill>
              <a:srgbClr val="E501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5B333EF1-0C12-43CE-B09B-9FA5DFD9BE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24" y="231"/>
              <a:ext cx="136" cy="143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7DE65610-E92B-4E0E-BAF1-1402F7FFE8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5" y="429"/>
              <a:ext cx="21" cy="27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8DAA0087-CD54-42EB-B636-AD07EB9697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25" y="429"/>
              <a:ext cx="21" cy="27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03FA2181-6F36-4F2E-8A33-89C7157B80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13" y="429"/>
              <a:ext cx="18" cy="27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75F47DB9-29BA-43E6-A6C4-8D5BA5B8EE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55" y="429"/>
              <a:ext cx="18" cy="27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9D77F8CF-652A-4093-AA28-68C66B60C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7" y="429"/>
              <a:ext cx="18" cy="27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xmlns="" id="{9C6B9929-484B-40CA-B895-70B8A2A3CF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74" y="428"/>
              <a:ext cx="20" cy="28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xmlns="" id="{CD783AE9-F032-4D8C-87B7-9B4017D831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4" y="429"/>
              <a:ext cx="21" cy="27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xmlns="" id="{BEB93BA3-CD3A-41C0-925B-33674B7215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64" y="429"/>
              <a:ext cx="21" cy="27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xmlns="" id="{BF502BAB-6E00-42A3-8B35-139A407659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94" y="428"/>
              <a:ext cx="22" cy="29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xmlns="" id="{C3B3EB72-D59C-4338-B8F5-57561D6DB7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1" y="429"/>
              <a:ext cx="4" cy="27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xmlns="" id="{A651EEF7-9C5E-4F6B-B9D4-C1185D66F27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24" y="428"/>
              <a:ext cx="21" cy="28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xmlns="" id="{330A00B1-58DF-4FB7-B2EB-7B8B6C2305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04" y="428"/>
              <a:ext cx="22" cy="28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xmlns="" id="{C61D27AC-E54F-4FE5-8819-242485A6B0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916" y="428"/>
              <a:ext cx="22" cy="28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xmlns="" id="{35741436-ADFA-44E5-88C3-9688F4E883F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35" y="429"/>
              <a:ext cx="21" cy="27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xmlns="" id="{3346774C-0387-4C35-8894-6B423A6ADA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83" y="428"/>
              <a:ext cx="21" cy="28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xmlns="" id="{961AE7C6-6906-48DC-A1A2-61066EE223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37" y="272"/>
              <a:ext cx="109" cy="75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solidFill>
              <a:srgbClr val="FEC2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xmlns="" id="{862C1930-23FE-4B63-AA0C-61BB31E07A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18" y="347"/>
              <a:ext cx="28" cy="27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xmlns="" id="{937AADE4-8076-4ACA-BA13-70B07CA55E85}"/>
              </a:ext>
            </a:extLst>
          </p:cNvPr>
          <p:cNvCxnSpPr>
            <a:cxnSpLocks/>
          </p:cNvCxnSpPr>
          <p:nvPr userDrawn="1"/>
        </p:nvCxnSpPr>
        <p:spPr>
          <a:xfrm>
            <a:off x="684000" y="720000"/>
            <a:ext cx="990433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39">
            <a:extLst>
              <a:ext uri="{FF2B5EF4-FFF2-40B4-BE49-F238E27FC236}">
                <a16:creationId xmlns:a16="http://schemas.microsoft.com/office/drawing/2014/main" xmlns="" id="{48BF1F4F-4E37-4FD8-ADF3-27EEE95A2E25}"/>
              </a:ext>
            </a:extLst>
          </p:cNvPr>
          <p:cNvCxnSpPr/>
          <p:nvPr userDrawn="1"/>
        </p:nvCxnSpPr>
        <p:spPr>
          <a:xfrm>
            <a:off x="684000" y="6244936"/>
            <a:ext cx="1081903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6" r:id="rId4"/>
    <p:sldLayoutId id="2147483659" r:id="rId5"/>
    <p:sldLayoutId id="2147483660" r:id="rId6"/>
    <p:sldLayoutId id="2147483661" r:id="rId7"/>
    <p:sldLayoutId id="2147483650" r:id="rId8"/>
    <p:sldLayoutId id="2147483652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4" r:id="rId16"/>
    <p:sldLayoutId id="2147483672" r:id="rId17"/>
    <p:sldLayoutId id="2147483668" r:id="rId18"/>
    <p:sldLayoutId id="2147483669" r:id="rId19"/>
    <p:sldLayoutId id="2147483670" r:id="rId20"/>
    <p:sldLayoutId id="2147483671" r:id="rId21"/>
    <p:sldLayoutId id="2147483673" r:id="rId22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 spc="-1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3000"/>
        </a:lnSpc>
        <a:spcBef>
          <a:spcPts val="0"/>
        </a:spcBef>
        <a:buFontTx/>
        <a:buNone/>
        <a:defRPr sz="24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ts val="3000"/>
        </a:lnSpc>
        <a:spcBef>
          <a:spcPts val="0"/>
        </a:spcBef>
        <a:buFontTx/>
        <a:buBlip>
          <a:blip r:embed="rId24"/>
        </a:buBlip>
        <a:defRPr sz="24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396000" indent="-180000" algn="l" defTabSz="914400" rtl="0" eaLnBrk="1" latinLnBrk="0" hangingPunct="1">
        <a:lnSpc>
          <a:spcPts val="3000"/>
        </a:lnSpc>
        <a:spcBef>
          <a:spcPts val="0"/>
        </a:spcBef>
        <a:buFontTx/>
        <a:buBlip>
          <a:blip r:embed="rId24"/>
        </a:buBlip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576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Blip>
          <a:blip r:embed="rId24"/>
        </a:buBlip>
        <a:defRPr sz="16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Blip>
          <a:blip r:embed="rId24"/>
        </a:buBlip>
        <a:defRPr sz="14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755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1" userDrawn="1">
          <p15:clr>
            <a:srgbClr val="F26B43"/>
          </p15:clr>
        </p15:guide>
        <p15:guide id="4" pos="7247" userDrawn="1">
          <p15:clr>
            <a:srgbClr val="F26B43"/>
          </p15:clr>
        </p15:guide>
        <p15:guide id="5" orient="horz" pos="849" userDrawn="1">
          <p15:clr>
            <a:srgbClr val="F26B43"/>
          </p15:clr>
        </p15:guide>
        <p15:guide id="6" orient="horz" pos="1100" userDrawn="1">
          <p15:clr>
            <a:srgbClr val="F26B43"/>
          </p15:clr>
        </p15:guide>
        <p15:guide id="7" orient="horz" pos="1133" userDrawn="1">
          <p15:clr>
            <a:srgbClr val="F26B43"/>
          </p15:clr>
        </p15:guide>
        <p15:guide id="8" orient="horz" pos="37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Bildplatzhalter 31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xmlns="" id="{716698F1-C1B0-4276-A9F8-BF12422D5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Spring framework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xmlns="" id="{AABDEE0C-A9C0-4A33-BAF7-5D1F8AA79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9997" y="3267284"/>
            <a:ext cx="8459997" cy="746689"/>
          </a:xfrm>
        </p:spPr>
        <p:txBody>
          <a:bodyPr/>
          <a:lstStyle/>
          <a:p>
            <a:r>
              <a:rPr lang="en-US" altLang="en-US" dirty="0" smtClean="0"/>
              <a:t>S</a:t>
            </a:r>
            <a:r>
              <a:rPr lang="en-US" altLang="en-US" dirty="0" smtClean="0"/>
              <a:t>pring Data Access</a:t>
            </a:r>
            <a:endParaRPr lang="en-US" altLang="en-US" b="1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0071984E-7F10-48B3-9B14-AD88E8C739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0000" y="5112000"/>
            <a:ext cx="7083502" cy="868217"/>
          </a:xfrm>
        </p:spPr>
        <p:txBody>
          <a:bodyPr/>
          <a:lstStyle/>
          <a:p>
            <a:fld id="{C2237B8C-701F-413A-A50D-ED36AB16149D}" type="datetime1">
              <a:rPr lang="de-DE" smtClean="0"/>
              <a:t>10.11.2019</a:t>
            </a:fld>
            <a:endParaRPr lang="de-DE" dirty="0"/>
          </a:p>
          <a:p>
            <a:r>
              <a:rPr lang="hr-HR" dirty="0" smtClean="0"/>
              <a:t>Split</a:t>
            </a:r>
            <a:endParaRPr lang="de-DE" dirty="0"/>
          </a:p>
          <a:p>
            <a:r>
              <a:rPr lang="hr-HR" dirty="0" smtClean="0"/>
              <a:t>Dalibor Starčević, </a:t>
            </a:r>
            <a:r>
              <a:rPr lang="de-DE" dirty="0" smtClean="0"/>
              <a:t>M</a:t>
            </a:r>
            <a:r>
              <a:rPr lang="hr-HR" dirty="0" smtClean="0"/>
              <a:t>laden Banović</a:t>
            </a:r>
            <a:endParaRPr lang="de-DE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xmlns="" id="{8524CD08-9735-4A47-8524-AFE14B3ACAB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174284" y="366713"/>
            <a:ext cx="1336674" cy="715962"/>
            <a:chOff x="6409" y="231"/>
            <a:chExt cx="842" cy="451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xmlns="" id="{CE69B569-73F7-46F1-AB1B-1B05FC5B31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xmlns="" id="{2A7D0901-CB0C-4035-88E5-D4EE8D9480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xmlns="" id="{F6FD747B-1977-4843-9578-D2457C4925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xmlns="" id="{42BEC785-46F1-4D05-B7DB-AAEC8079F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xmlns="" id="{85A3E8A0-CA87-4459-B86D-D23D8E940A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685BFFF1-2C38-4809-8551-760F848F5F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8F0EBA7A-5077-4B81-A825-671699D8F1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xmlns="" id="{837981C8-4150-4C17-8E8F-95F2543C0A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xmlns="" id="{453BB2F7-5989-449C-9645-532EED6642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xmlns="" id="{E735BFD4-6C83-4C0D-A80C-AABD2965B0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xmlns="" id="{9F506977-7850-429D-9DA1-A51B172456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xmlns="" id="{9DEA48AB-FFDD-4F19-86B0-94F8CB664E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xmlns="" id="{E9340353-AB27-4843-8FF1-DF4E65D2A11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xmlns="" id="{21CFF2BE-0093-4CAE-AFCD-B2F13E99CA9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xmlns="" id="{C0362049-E482-4B7A-9BC4-89E0D7EC4F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xmlns="" id="{900797EE-883B-46CC-8888-054CE3240FC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xmlns="" id="{823A5AD9-04FF-443B-A421-CA87D0AD51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xmlns="" id="{1DF67DD7-A2F6-4667-BBB3-11FB39DCC1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xmlns="" id="{BA6AE6F7-F832-456C-A25D-9BE8B9193E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7" name="Freeform 5">
            <a:extLst>
              <a:ext uri="{FF2B5EF4-FFF2-40B4-BE49-F238E27FC236}">
                <a16:creationId xmlns:a16="http://schemas.microsoft.com/office/drawing/2014/main" xmlns="" id="{C21B7FD1-1C3C-4C21-A254-FB96D8644A13}"/>
              </a:ext>
            </a:extLst>
          </p:cNvPr>
          <p:cNvSpPr>
            <a:spLocks noChangeAspect="1"/>
          </p:cNvSpPr>
          <p:nvPr/>
        </p:nvSpPr>
        <p:spPr bwMode="auto">
          <a:xfrm>
            <a:off x="684000" y="1476000"/>
            <a:ext cx="810951" cy="547200"/>
          </a:xfrm>
          <a:custGeom>
            <a:avLst/>
            <a:gdLst>
              <a:gd name="T0" fmla="*/ 0 w 6851"/>
              <a:gd name="T1" fmla="*/ 4194 h 4614"/>
              <a:gd name="T2" fmla="*/ 0 w 6851"/>
              <a:gd name="T3" fmla="*/ 4194 h 4614"/>
              <a:gd name="T4" fmla="*/ 428 w 6851"/>
              <a:gd name="T5" fmla="*/ 4614 h 4614"/>
              <a:gd name="T6" fmla="*/ 1284 w 6851"/>
              <a:gd name="T7" fmla="*/ 4614 h 4614"/>
              <a:gd name="T8" fmla="*/ 1712 w 6851"/>
              <a:gd name="T9" fmla="*/ 4194 h 4614"/>
              <a:gd name="T10" fmla="*/ 1713 w 6851"/>
              <a:gd name="T11" fmla="*/ 1847 h 4614"/>
              <a:gd name="T12" fmla="*/ 1885 w 6851"/>
              <a:gd name="T13" fmla="*/ 1679 h 4614"/>
              <a:gd name="T14" fmla="*/ 6423 w 6851"/>
              <a:gd name="T15" fmla="*/ 1678 h 4614"/>
              <a:gd name="T16" fmla="*/ 6851 w 6851"/>
              <a:gd name="T17" fmla="*/ 1258 h 4614"/>
              <a:gd name="T18" fmla="*/ 6851 w 6851"/>
              <a:gd name="T19" fmla="*/ 419 h 4614"/>
              <a:gd name="T20" fmla="*/ 6423 w 6851"/>
              <a:gd name="T21" fmla="*/ 0 h 4614"/>
              <a:gd name="T22" fmla="*/ 1712 w 6851"/>
              <a:gd name="T23" fmla="*/ 0 h 4614"/>
              <a:gd name="T24" fmla="*/ 0 w 6851"/>
              <a:gd name="T25" fmla="*/ 1678 h 4614"/>
              <a:gd name="T26" fmla="*/ 0 w 6851"/>
              <a:gd name="T27" fmla="*/ 419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851" h="4614">
                <a:moveTo>
                  <a:pt x="0" y="4194"/>
                </a:moveTo>
                <a:lnTo>
                  <a:pt x="0" y="4194"/>
                </a:lnTo>
                <a:cubicBezTo>
                  <a:pt x="0" y="4426"/>
                  <a:pt x="191" y="4614"/>
                  <a:pt x="428" y="4614"/>
                </a:cubicBezTo>
                <a:lnTo>
                  <a:pt x="1284" y="4614"/>
                </a:lnTo>
                <a:cubicBezTo>
                  <a:pt x="1521" y="4614"/>
                  <a:pt x="1712" y="4426"/>
                  <a:pt x="1712" y="4194"/>
                </a:cubicBezTo>
                <a:lnTo>
                  <a:pt x="1713" y="1847"/>
                </a:lnTo>
                <a:cubicBezTo>
                  <a:pt x="1713" y="1754"/>
                  <a:pt x="1790" y="1679"/>
                  <a:pt x="1885" y="1679"/>
                </a:cubicBezTo>
                <a:lnTo>
                  <a:pt x="6423" y="1678"/>
                </a:lnTo>
                <a:cubicBezTo>
                  <a:pt x="6659" y="1678"/>
                  <a:pt x="6851" y="1490"/>
                  <a:pt x="6851" y="1258"/>
                </a:cubicBezTo>
                <a:lnTo>
                  <a:pt x="6851" y="419"/>
                </a:lnTo>
                <a:cubicBezTo>
                  <a:pt x="6851" y="187"/>
                  <a:pt x="6659" y="0"/>
                  <a:pt x="6423" y="0"/>
                </a:cubicBezTo>
                <a:lnTo>
                  <a:pt x="1712" y="0"/>
                </a:lnTo>
                <a:cubicBezTo>
                  <a:pt x="766" y="0"/>
                  <a:pt x="0" y="751"/>
                  <a:pt x="0" y="1678"/>
                </a:cubicBezTo>
                <a:lnTo>
                  <a:pt x="0" y="4194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xmlns="" id="{9D8C6DA1-0124-45E6-8BD1-CDF107F53E0B}"/>
              </a:ext>
            </a:extLst>
          </p:cNvPr>
          <p:cNvSpPr txBox="1"/>
          <p:nvPr/>
        </p:nvSpPr>
        <p:spPr>
          <a:xfrm>
            <a:off x="684000" y="5112000"/>
            <a:ext cx="1237696" cy="8682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800" dirty="0" smtClean="0">
                <a:solidFill>
                  <a:schemeClr val="accent2"/>
                </a:solidFill>
              </a:rPr>
              <a:t>Dat</a:t>
            </a:r>
            <a:r>
              <a:rPr lang="hr-HR" sz="1800" dirty="0" smtClean="0">
                <a:solidFill>
                  <a:schemeClr val="accent2"/>
                </a:solidFill>
              </a:rPr>
              <a:t>e</a:t>
            </a:r>
            <a:r>
              <a:rPr lang="de-DE" sz="1800" dirty="0" smtClean="0">
                <a:solidFill>
                  <a:schemeClr val="accent2"/>
                </a:solidFill>
              </a:rPr>
              <a:t>:</a:t>
            </a:r>
            <a:endParaRPr lang="de-DE" sz="1800" dirty="0">
              <a:solidFill>
                <a:schemeClr val="accent2"/>
              </a:solidFill>
            </a:endParaRPr>
          </a:p>
          <a:p>
            <a:r>
              <a:rPr lang="hr-HR" sz="1800" dirty="0" smtClean="0">
                <a:solidFill>
                  <a:schemeClr val="accent2"/>
                </a:solidFill>
              </a:rPr>
              <a:t>Place</a:t>
            </a:r>
            <a:r>
              <a:rPr lang="de-DE" sz="1800" dirty="0" smtClean="0">
                <a:solidFill>
                  <a:schemeClr val="accent2"/>
                </a:solidFill>
              </a:rPr>
              <a:t>:</a:t>
            </a:r>
            <a:endParaRPr lang="de-DE" sz="1800" dirty="0">
              <a:solidFill>
                <a:schemeClr val="accent2"/>
              </a:solidFill>
            </a:endParaRPr>
          </a:p>
          <a:p>
            <a:r>
              <a:rPr lang="hr-HR" sz="1800" dirty="0" smtClean="0">
                <a:solidFill>
                  <a:schemeClr val="accent2"/>
                </a:solidFill>
              </a:rPr>
              <a:t>Trainer</a:t>
            </a:r>
            <a:r>
              <a:rPr lang="de-DE" sz="1800" dirty="0" smtClean="0">
                <a:solidFill>
                  <a:schemeClr val="accent2"/>
                </a:solidFill>
              </a:rPr>
              <a:t>:</a:t>
            </a:r>
            <a:endParaRPr lang="de-DE" sz="1800" dirty="0">
              <a:solidFill>
                <a:schemeClr val="accent2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C3FE14-5346-874B-A1D7-A8CA8556227B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30" name="Foliennummernplatzhalter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pPr/>
              <a:t>1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827" y="2244284"/>
            <a:ext cx="14287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0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/>
              <a:t>resource </a:t>
            </a:r>
            <a:r>
              <a:rPr lang="en-US" dirty="0" smtClean="0"/>
              <a:t>management ..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marL="0" lvl="1" indent="0">
              <a:buNone/>
            </a:pPr>
            <a:r>
              <a:rPr lang="en-US" altLang="en-US" b="1" dirty="0" smtClean="0"/>
              <a:t>Key features</a:t>
            </a:r>
          </a:p>
          <a:p>
            <a:pPr lvl="1"/>
            <a:r>
              <a:rPr lang="en-US" altLang="en-US" dirty="0" smtClean="0"/>
              <a:t>Declarative transaction </a:t>
            </a:r>
            <a:r>
              <a:rPr lang="en-US" altLang="en-US" dirty="0"/>
              <a:t>management</a:t>
            </a:r>
          </a:p>
          <a:p>
            <a:pPr lvl="1"/>
            <a:r>
              <a:rPr lang="en-US" altLang="en-US" dirty="0"/>
              <a:t>Automatic connection management</a:t>
            </a:r>
          </a:p>
          <a:p>
            <a:pPr lvl="1"/>
            <a:r>
              <a:rPr lang="en-US" altLang="en-US" dirty="0"/>
              <a:t>Intelligent exception handling</a:t>
            </a:r>
          </a:p>
          <a:p>
            <a:pPr lvl="1"/>
            <a:r>
              <a:rPr lang="en-US" altLang="en-US" dirty="0"/>
              <a:t>Works with all leading data access technologies</a:t>
            </a:r>
          </a:p>
          <a:p>
            <a:pPr lvl="2"/>
            <a:r>
              <a:rPr lang="en-US" altLang="en-US" dirty="0"/>
              <a:t>JDBC</a:t>
            </a:r>
          </a:p>
          <a:p>
            <a:pPr lvl="2"/>
            <a:r>
              <a:rPr lang="en-US" altLang="en-US" dirty="0" err="1" smtClean="0"/>
              <a:t>JBoss</a:t>
            </a:r>
            <a:r>
              <a:rPr lang="en-US" altLang="en-US" dirty="0" smtClean="0"/>
              <a:t> </a:t>
            </a:r>
            <a:r>
              <a:rPr lang="en-US" altLang="en-US" dirty="0"/>
              <a:t>Hibernate</a:t>
            </a:r>
          </a:p>
          <a:p>
            <a:pPr lvl="2"/>
            <a:r>
              <a:rPr lang="en-US" altLang="en-US" dirty="0" smtClean="0"/>
              <a:t>JPA </a:t>
            </a:r>
            <a:r>
              <a:rPr lang="en-US" altLang="en-US" dirty="0"/>
              <a:t>…</a:t>
            </a:r>
          </a:p>
          <a:p>
            <a:pPr lvl="1"/>
            <a:r>
              <a:rPr lang="en-US" altLang="en-US" dirty="0"/>
              <a:t>In any </a:t>
            </a:r>
            <a:r>
              <a:rPr lang="en-US" altLang="en-US" dirty="0" smtClean="0"/>
              <a:t>environment</a:t>
            </a:r>
            <a:endParaRPr lang="en-US" altLang="en-US" dirty="0"/>
          </a:p>
          <a:p>
            <a:pPr lvl="2"/>
            <a:r>
              <a:rPr lang="en-US" altLang="en-US" dirty="0"/>
              <a:t>Standalone</a:t>
            </a:r>
          </a:p>
          <a:p>
            <a:pPr lvl="2"/>
            <a:r>
              <a:rPr lang="en-US" altLang="en-US" dirty="0"/>
              <a:t>web-app</a:t>
            </a:r>
          </a:p>
          <a:p>
            <a:pPr lvl="2"/>
            <a:r>
              <a:rPr lang="en-US" altLang="en-US" dirty="0"/>
              <a:t>J2EE </a:t>
            </a:r>
            <a:r>
              <a:rPr lang="en-US" altLang="en-US" dirty="0" err="1"/>
              <a:t>contaner</a:t>
            </a:r>
            <a:endParaRPr lang="en-US" altLang="en-US" dirty="0"/>
          </a:p>
          <a:p>
            <a:pPr marL="0" lvl="1" indent="0">
              <a:buNone/>
            </a:pP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10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Data Access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9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/>
              <a:t>resource </a:t>
            </a:r>
            <a:r>
              <a:rPr lang="en-US" dirty="0" smtClean="0"/>
              <a:t>management ..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marL="0" lvl="1" indent="0">
              <a:buNone/>
            </a:pPr>
            <a:endParaRPr lang="en-US" altLang="en-US" dirty="0"/>
          </a:p>
          <a:p>
            <a:pPr marL="0" lvl="1" indent="0">
              <a:buNone/>
            </a:pP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11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Data Access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990851" y="1730936"/>
            <a:ext cx="4960958" cy="424731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0" dirty="0"/>
              <a:t>d</a:t>
            </a:r>
            <a:r>
              <a:rPr lang="hr-HR" altLang="en-US" b="0" dirty="0"/>
              <a:t>oSomeWork</a:t>
            </a:r>
            <a:r>
              <a:rPr lang="hr-HR" altLang="en-US" b="0" dirty="0" smtClean="0"/>
              <a:t>()</a:t>
            </a:r>
            <a:r>
              <a:rPr lang="en-US" altLang="en-US" b="0" dirty="0" smtClean="0"/>
              <a:t> {</a:t>
            </a:r>
            <a:endParaRPr lang="en-US" altLang="en-US" b="0" dirty="0"/>
          </a:p>
          <a:p>
            <a:r>
              <a:rPr lang="en-US" altLang="en-US" b="0" dirty="0"/>
              <a:t>   </a:t>
            </a:r>
            <a:r>
              <a:rPr lang="en-US" altLang="en-US" b="0" dirty="0">
                <a:solidFill>
                  <a:srgbClr val="C00000"/>
                </a:solidFill>
              </a:rPr>
              <a:t>try{</a:t>
            </a:r>
          </a:p>
          <a:p>
            <a:r>
              <a:rPr lang="en-US" altLang="en-US" b="0" dirty="0">
                <a:solidFill>
                  <a:srgbClr val="C00000"/>
                </a:solidFill>
              </a:rPr>
              <a:t>	get connection</a:t>
            </a:r>
          </a:p>
          <a:p>
            <a:r>
              <a:rPr lang="en-US" altLang="en-US" b="0" dirty="0">
                <a:solidFill>
                  <a:srgbClr val="C00000"/>
                </a:solidFill>
              </a:rPr>
              <a:t>	begin transaction</a:t>
            </a:r>
          </a:p>
          <a:p>
            <a:r>
              <a:rPr lang="en-US" altLang="en-US" b="0" dirty="0"/>
              <a:t>	execute SQL</a:t>
            </a:r>
          </a:p>
          <a:p>
            <a:r>
              <a:rPr lang="en-US" altLang="en-US" b="0" dirty="0"/>
              <a:t>	process the result set</a:t>
            </a:r>
          </a:p>
          <a:p>
            <a:r>
              <a:rPr lang="en-US" altLang="en-US" b="0" dirty="0">
                <a:solidFill>
                  <a:srgbClr val="C00000"/>
                </a:solidFill>
              </a:rPr>
              <a:t>	commit</a:t>
            </a:r>
          </a:p>
          <a:p>
            <a:r>
              <a:rPr lang="en-US" altLang="en-US" b="0" dirty="0">
                <a:solidFill>
                  <a:srgbClr val="C00000"/>
                </a:solidFill>
              </a:rPr>
              <a:t>   }catch(…){</a:t>
            </a:r>
          </a:p>
          <a:p>
            <a:r>
              <a:rPr lang="en-US" altLang="en-US" b="0" dirty="0">
                <a:solidFill>
                  <a:srgbClr val="C00000"/>
                </a:solidFill>
              </a:rPr>
              <a:t>	rollback</a:t>
            </a:r>
          </a:p>
          <a:p>
            <a:r>
              <a:rPr lang="en-US" altLang="en-US" b="0" dirty="0">
                <a:solidFill>
                  <a:srgbClr val="C00000"/>
                </a:solidFill>
              </a:rPr>
              <a:t>   }finally{</a:t>
            </a:r>
          </a:p>
          <a:p>
            <a:r>
              <a:rPr lang="en-US" altLang="en-US" b="0" dirty="0">
                <a:solidFill>
                  <a:srgbClr val="C00000"/>
                </a:solidFill>
              </a:rPr>
              <a:t>	try{</a:t>
            </a:r>
          </a:p>
          <a:p>
            <a:r>
              <a:rPr lang="en-US" altLang="en-US" b="0" dirty="0">
                <a:solidFill>
                  <a:srgbClr val="C00000"/>
                </a:solidFill>
              </a:rPr>
              <a:t>	</a:t>
            </a:r>
            <a:r>
              <a:rPr lang="en-US" altLang="en-US" b="0" dirty="0" smtClean="0">
                <a:solidFill>
                  <a:srgbClr val="C00000"/>
                </a:solidFill>
              </a:rPr>
              <a:t>        close </a:t>
            </a:r>
            <a:r>
              <a:rPr lang="en-US" altLang="en-US" b="0" dirty="0">
                <a:solidFill>
                  <a:srgbClr val="C00000"/>
                </a:solidFill>
              </a:rPr>
              <a:t>connection</a:t>
            </a:r>
          </a:p>
          <a:p>
            <a:r>
              <a:rPr lang="en-US" altLang="en-US" b="0" dirty="0">
                <a:solidFill>
                  <a:srgbClr val="C00000"/>
                </a:solidFill>
              </a:rPr>
              <a:t>	}</a:t>
            </a:r>
          </a:p>
          <a:p>
            <a:r>
              <a:rPr lang="en-US" altLang="en-US" b="0" dirty="0">
                <a:solidFill>
                  <a:srgbClr val="C00000"/>
                </a:solidFill>
              </a:rPr>
              <a:t>   }</a:t>
            </a:r>
          </a:p>
          <a:p>
            <a:r>
              <a:rPr lang="en-US" altLang="en-US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52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/>
              <a:t>resource </a:t>
            </a:r>
            <a:r>
              <a:rPr lang="en-US" dirty="0" smtClean="0"/>
              <a:t>management ..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marL="0" lvl="1" indent="0">
              <a:buNone/>
            </a:pPr>
            <a:endParaRPr lang="en-US" altLang="en-US" dirty="0"/>
          </a:p>
          <a:p>
            <a:pPr marL="0" lvl="1" indent="0">
              <a:buNone/>
            </a:pP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12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Data Access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338091" y="2201739"/>
            <a:ext cx="4926234" cy="147732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0" dirty="0">
                <a:solidFill>
                  <a:srgbClr val="C00000"/>
                </a:solidFill>
              </a:rPr>
              <a:t>@Transactional</a:t>
            </a:r>
            <a:r>
              <a:rPr lang="en-US" altLang="en-US" b="0" dirty="0"/>
              <a:t/>
            </a:r>
            <a:br>
              <a:rPr lang="en-US" altLang="en-US" b="0" dirty="0"/>
            </a:br>
            <a:r>
              <a:rPr lang="en-US" altLang="en-US" b="0" dirty="0"/>
              <a:t>d</a:t>
            </a:r>
            <a:r>
              <a:rPr lang="hr-HR" altLang="en-US" b="0" dirty="0"/>
              <a:t>oSomeWork</a:t>
            </a:r>
            <a:r>
              <a:rPr lang="hr-HR" altLang="en-US" b="0" dirty="0" smtClean="0"/>
              <a:t>()</a:t>
            </a:r>
            <a:r>
              <a:rPr lang="en-US" altLang="en-US" b="0" dirty="0" smtClean="0"/>
              <a:t> {</a:t>
            </a:r>
            <a:endParaRPr lang="en-US" altLang="en-US" b="0" dirty="0"/>
          </a:p>
          <a:p>
            <a:r>
              <a:rPr lang="en-US" altLang="en-US" b="0" dirty="0"/>
              <a:t>	execute SQL</a:t>
            </a:r>
          </a:p>
          <a:p>
            <a:r>
              <a:rPr lang="en-US" altLang="en-US" b="0" dirty="0"/>
              <a:t>	process the result set</a:t>
            </a:r>
          </a:p>
          <a:p>
            <a:r>
              <a:rPr lang="en-US" altLang="en-US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056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Access </a:t>
            </a:r>
            <a:r>
              <a:rPr lang="en-US" dirty="0" smtClean="0"/>
              <a:t>Support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Spring </a:t>
            </a:r>
            <a:r>
              <a:rPr lang="en-US" altLang="en-US" dirty="0"/>
              <a:t>provides support libraries that simplify writing data access code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Support is provided for all the major data access technologies</a:t>
            </a:r>
          </a:p>
          <a:p>
            <a:pPr lvl="2"/>
            <a:r>
              <a:rPr lang="en-US" altLang="en-US" dirty="0"/>
              <a:t>JDBC</a:t>
            </a:r>
          </a:p>
          <a:p>
            <a:pPr lvl="2"/>
            <a:r>
              <a:rPr lang="en-US" altLang="en-US" dirty="0" err="1"/>
              <a:t>iBatis</a:t>
            </a:r>
            <a:endParaRPr lang="en-US" altLang="en-US" dirty="0"/>
          </a:p>
          <a:p>
            <a:pPr lvl="2"/>
            <a:r>
              <a:rPr lang="en-US" altLang="en-US" dirty="0"/>
              <a:t>Hibernate</a:t>
            </a:r>
          </a:p>
          <a:p>
            <a:pPr lvl="2"/>
            <a:r>
              <a:rPr lang="en-US" altLang="en-US" dirty="0"/>
              <a:t>JPA</a:t>
            </a:r>
          </a:p>
          <a:p>
            <a:pPr lvl="2"/>
            <a:r>
              <a:rPr lang="en-US" altLang="en-US" dirty="0"/>
              <a:t>JDO</a:t>
            </a:r>
          </a:p>
          <a:p>
            <a:pPr marL="0" lvl="1" indent="0">
              <a:buNone/>
            </a:pP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13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Data Access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8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Access </a:t>
            </a:r>
            <a:r>
              <a:rPr lang="en-US" dirty="0" smtClean="0"/>
              <a:t>Support ..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8698209" cy="4334648"/>
          </a:xfrm>
        </p:spPr>
        <p:txBody>
          <a:bodyPr/>
          <a:lstStyle/>
          <a:p>
            <a:pPr lvl="1"/>
            <a:endParaRPr lang="en-US" altLang="en-US" dirty="0" smtClean="0"/>
          </a:p>
          <a:p>
            <a:pPr lvl="1"/>
            <a:r>
              <a:rPr lang="en-US" altLang="en-US" dirty="0"/>
              <a:t>For each data access technology, Spring’s support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consists </a:t>
            </a:r>
            <a:r>
              <a:rPr lang="en-US" altLang="en-US" dirty="0"/>
              <a:t>of</a:t>
            </a:r>
          </a:p>
          <a:p>
            <a:pPr lvl="2"/>
            <a:r>
              <a:rPr lang="en-US" altLang="en-US" dirty="0"/>
              <a:t>A factory to help you configure the technology</a:t>
            </a:r>
          </a:p>
          <a:p>
            <a:pPr lvl="2"/>
            <a:r>
              <a:rPr lang="en-US" altLang="en-US" dirty="0"/>
              <a:t>A base support class to help you implement DAO</a:t>
            </a:r>
          </a:p>
          <a:p>
            <a:pPr lvl="2"/>
            <a:r>
              <a:rPr lang="en-US" altLang="en-US" dirty="0"/>
              <a:t>A </a:t>
            </a:r>
            <a:r>
              <a:rPr lang="en-US" altLang="en-US" dirty="0" smtClean="0"/>
              <a:t>helper </a:t>
            </a:r>
            <a:r>
              <a:rPr lang="en-US" altLang="en-US" dirty="0"/>
              <a:t>called a data access template to help you use the public API </a:t>
            </a:r>
            <a:r>
              <a:rPr lang="en-US" altLang="en-US" dirty="0" smtClean="0"/>
              <a:t>effectively</a:t>
            </a:r>
            <a:endParaRPr lang="en-US" altLang="en-US" dirty="0"/>
          </a:p>
          <a:p>
            <a:pPr marL="0" lvl="1" indent="0">
              <a:buNone/>
            </a:pPr>
            <a:endParaRPr lang="en-US" altLang="en-US" dirty="0"/>
          </a:p>
          <a:p>
            <a:pPr marL="0" lvl="1" indent="0">
              <a:buNone/>
            </a:pP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14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Data Access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7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Access </a:t>
            </a:r>
            <a:r>
              <a:rPr lang="en-US" dirty="0" smtClean="0"/>
              <a:t>Support ..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8698209" cy="4334648"/>
          </a:xfrm>
        </p:spPr>
        <p:txBody>
          <a:bodyPr/>
          <a:lstStyle/>
          <a:p>
            <a:pPr lvl="1"/>
            <a:endParaRPr lang="en-US" altLang="en-US" dirty="0" smtClean="0"/>
          </a:p>
          <a:p>
            <a:pPr marL="0" lvl="1" indent="0">
              <a:buNone/>
            </a:pPr>
            <a:endParaRPr lang="en-US" altLang="en-US" dirty="0"/>
          </a:p>
          <a:p>
            <a:pPr marL="0" lvl="1" indent="0">
              <a:buNone/>
            </a:pP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15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Data Access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577487" y="2305169"/>
            <a:ext cx="8082797" cy="175432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r-HR" altLang="en-US" b="0" dirty="0"/>
              <a:t>public class MyJdbcRepositiry extends </a:t>
            </a:r>
            <a:r>
              <a:rPr lang="hr-HR" altLang="en-US" b="0" dirty="0" smtClean="0"/>
              <a:t>SimpleJdbcDaoSupport</a:t>
            </a:r>
            <a:r>
              <a:rPr lang="en-US" altLang="en-US" b="0" dirty="0" smtClean="0"/>
              <a:t> {</a:t>
            </a:r>
            <a:endParaRPr lang="en-US" altLang="en-US" b="0" dirty="0"/>
          </a:p>
          <a:p>
            <a:r>
              <a:rPr lang="en-US" altLang="en-US" dirty="0"/>
              <a:t> </a:t>
            </a:r>
            <a:r>
              <a:rPr lang="en-US" altLang="en-US" dirty="0" smtClean="0"/>
              <a:t>    </a:t>
            </a:r>
            <a:r>
              <a:rPr lang="hr-HR" altLang="en-US" b="0" dirty="0" smtClean="0"/>
              <a:t>public </a:t>
            </a:r>
            <a:r>
              <a:rPr lang="hr-HR" altLang="en-US" b="0" dirty="0"/>
              <a:t>int getCount</a:t>
            </a:r>
            <a:r>
              <a:rPr lang="hr-HR" altLang="en-US" b="0" dirty="0" smtClean="0"/>
              <a:t>...()</a:t>
            </a:r>
            <a:r>
              <a:rPr lang="en-US" altLang="en-US" b="0" dirty="0" smtClean="0"/>
              <a:t> {</a:t>
            </a:r>
            <a:endParaRPr lang="en-US" altLang="en-US" b="0" dirty="0"/>
          </a:p>
          <a:p>
            <a:r>
              <a:rPr lang="en-US" altLang="en-US" dirty="0"/>
              <a:t> </a:t>
            </a:r>
            <a:r>
              <a:rPr lang="en-US" altLang="en-US" dirty="0" smtClean="0"/>
              <a:t>         </a:t>
            </a:r>
            <a:r>
              <a:rPr lang="en-US" altLang="en-US" b="0" dirty="0" smtClean="0"/>
              <a:t>String </a:t>
            </a:r>
            <a:r>
              <a:rPr lang="en-US" altLang="en-US" b="0" dirty="0" err="1"/>
              <a:t>sql</a:t>
            </a:r>
            <a:r>
              <a:rPr lang="en-US" altLang="en-US" b="0" dirty="0"/>
              <a:t> = </a:t>
            </a:r>
            <a:r>
              <a:rPr lang="en-US" altLang="en-US" dirty="0" smtClean="0"/>
              <a:t>“</a:t>
            </a:r>
            <a:r>
              <a:rPr lang="en-US" altLang="en-US" b="0" dirty="0" smtClean="0"/>
              <a:t>select </a:t>
            </a:r>
            <a:r>
              <a:rPr lang="en-US" altLang="en-US" b="0" dirty="0"/>
              <a:t>count from … where … &gt; </a:t>
            </a:r>
            <a:r>
              <a:rPr lang="en-US" altLang="en-US" b="0" dirty="0" smtClean="0"/>
              <a:t>? “</a:t>
            </a:r>
            <a:endParaRPr lang="en-US" altLang="en-US" b="0" dirty="0"/>
          </a:p>
          <a:p>
            <a:r>
              <a:rPr lang="en-US" altLang="en-US" dirty="0"/>
              <a:t> </a:t>
            </a:r>
            <a:r>
              <a:rPr lang="en-US" altLang="en-US" dirty="0" smtClean="0"/>
              <a:t>         </a:t>
            </a:r>
            <a:r>
              <a:rPr lang="en-US" altLang="en-US" b="0" dirty="0" smtClean="0"/>
              <a:t>return </a:t>
            </a:r>
            <a:r>
              <a:rPr lang="en-US" altLang="en-US" b="0" dirty="0" err="1"/>
              <a:t>getSimpleJdbcTemplate</a:t>
            </a:r>
            <a:r>
              <a:rPr lang="en-US" altLang="en-US" b="0" dirty="0"/>
              <a:t>().</a:t>
            </a:r>
            <a:r>
              <a:rPr lang="en-US" altLang="en-US" b="0" dirty="0" err="1" smtClean="0"/>
              <a:t>queryForint</a:t>
            </a:r>
            <a:r>
              <a:rPr lang="en-US" altLang="en-US" b="0" dirty="0" smtClean="0"/>
              <a:t> (</a:t>
            </a:r>
            <a:r>
              <a:rPr lang="en-US" altLang="en-US" b="0" dirty="0" err="1"/>
              <a:t>sql</a:t>
            </a:r>
            <a:r>
              <a:rPr lang="en-US" altLang="en-US" b="0" dirty="0"/>
              <a:t>, value)</a:t>
            </a:r>
          </a:p>
          <a:p>
            <a:r>
              <a:rPr lang="en-US" altLang="en-US" b="0" dirty="0" smtClean="0"/>
              <a:t>     } </a:t>
            </a:r>
            <a:endParaRPr lang="en-US" altLang="en-US" b="0" dirty="0"/>
          </a:p>
          <a:p>
            <a:r>
              <a:rPr lang="en-US" altLang="en-US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132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5215C4-0B08-41D1-BE37-02F5F5340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600" y="3022709"/>
            <a:ext cx="8460000" cy="819826"/>
          </a:xfrm>
        </p:spPr>
        <p:txBody>
          <a:bodyPr/>
          <a:lstStyle/>
          <a:p>
            <a:r>
              <a:rPr lang="hr-HR" dirty="0" smtClean="0"/>
              <a:t>Thank you</a:t>
            </a:r>
            <a:r>
              <a:rPr lang="de-DE" dirty="0" smtClean="0">
                <a:solidFill>
                  <a:srgbClr val="00F0C3"/>
                </a:solidFill>
              </a:rPr>
              <a:t>.</a:t>
            </a:r>
            <a:endParaRPr lang="de-DE" dirty="0">
              <a:solidFill>
                <a:srgbClr val="00F0C3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DD861D0-BF47-4CD8-B7B8-BD0E4762E4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8212" y="1036877"/>
            <a:ext cx="4536931" cy="1139653"/>
          </a:xfrm>
        </p:spPr>
        <p:txBody>
          <a:bodyPr/>
          <a:lstStyle/>
          <a:p>
            <a:r>
              <a:rPr lang="hr-HR" dirty="0" smtClean="0"/>
              <a:t>Dalibor Starčević</a:t>
            </a:r>
            <a:endParaRPr lang="de-DE" dirty="0"/>
          </a:p>
          <a:p>
            <a:pPr lvl="1"/>
            <a:r>
              <a:rPr lang="hr-HR" dirty="0" smtClean="0"/>
              <a:t>Managing director</a:t>
            </a:r>
            <a:endParaRPr lang="de-DE" dirty="0"/>
          </a:p>
          <a:p>
            <a:pPr lvl="1"/>
            <a:r>
              <a:rPr lang="de-DE" dirty="0"/>
              <a:t>E-Mail: </a:t>
            </a:r>
            <a:r>
              <a:rPr lang="hr-HR" dirty="0" smtClean="0"/>
              <a:t>dalibor.starcevic</a:t>
            </a:r>
            <a:r>
              <a:rPr lang="de-DE" dirty="0" smtClean="0"/>
              <a:t>@maurer-electronics.hr</a:t>
            </a:r>
            <a:endParaRPr lang="de-DE" dirty="0"/>
          </a:p>
          <a:p>
            <a:pPr lvl="1"/>
            <a:r>
              <a:rPr lang="de-DE" dirty="0"/>
              <a:t>Telefon: + 385 21 274 </a:t>
            </a:r>
            <a:r>
              <a:rPr lang="hr-HR" dirty="0" smtClean="0"/>
              <a:t>131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1440000" cy="252000"/>
          </a:xfrm>
        </p:spPr>
        <p:txBody>
          <a:bodyPr/>
          <a:lstStyle/>
          <a:p>
            <a:fld id="{26EFC2BD-9CA4-654A-837B-8C61D3DC6803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xmlns="" id="{5DD861D0-BF47-4CD8-B7B8-BD0E4762E459}"/>
              </a:ext>
            </a:extLst>
          </p:cNvPr>
          <p:cNvSpPr txBox="1">
            <a:spLocks/>
          </p:cNvSpPr>
          <p:nvPr/>
        </p:nvSpPr>
        <p:spPr>
          <a:xfrm>
            <a:off x="5522026" y="1036877"/>
            <a:ext cx="4536931" cy="11396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0"/>
              </a:spcBef>
              <a:buFontTx/>
              <a:buNone/>
              <a:defRPr sz="1600" b="1" kern="1200" spc="-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2080"/>
              </a:lnSpc>
              <a:spcBef>
                <a:spcPts val="0"/>
              </a:spcBef>
              <a:buFontTx/>
              <a:buNone/>
              <a:defRPr sz="1600" kern="1200" spc="-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2080"/>
              </a:lnSpc>
              <a:spcBef>
                <a:spcPts val="0"/>
              </a:spcBef>
              <a:buFontTx/>
              <a:buNone/>
              <a:defRPr sz="1600" kern="1200" spc="-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M</a:t>
            </a:r>
            <a:r>
              <a:rPr lang="hr-HR" dirty="0" smtClean="0"/>
              <a:t>laden Banović</a:t>
            </a:r>
            <a:endParaRPr lang="de-DE" dirty="0" smtClean="0"/>
          </a:p>
          <a:p>
            <a:pPr lvl="1"/>
            <a:r>
              <a:rPr lang="hr-HR" dirty="0" smtClean="0"/>
              <a:t>Senior software developer</a:t>
            </a:r>
            <a:endParaRPr lang="de-DE" dirty="0" smtClean="0"/>
          </a:p>
          <a:p>
            <a:pPr lvl="1"/>
            <a:r>
              <a:rPr lang="de-DE" dirty="0" smtClean="0"/>
              <a:t>E-Mail: </a:t>
            </a:r>
            <a:r>
              <a:rPr lang="hr-HR" dirty="0" smtClean="0"/>
              <a:t>mladen.banovic</a:t>
            </a:r>
            <a:r>
              <a:rPr lang="de-DE" dirty="0" smtClean="0"/>
              <a:t>@maurer-electronics.hr</a:t>
            </a:r>
          </a:p>
          <a:p>
            <a:pPr lvl="1"/>
            <a:r>
              <a:rPr lang="de-DE" dirty="0" smtClean="0"/>
              <a:t>Telefon: + 385 21 274 734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23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02015" y="1643605"/>
            <a:ext cx="7882360" cy="4334648"/>
          </a:xfrm>
        </p:spPr>
        <p:txBody>
          <a:bodyPr/>
          <a:lstStyle/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The </a:t>
            </a:r>
            <a:r>
              <a:rPr lang="en-US" altLang="en-US" dirty="0"/>
              <a:t>Role of Spring in Data </a:t>
            </a:r>
            <a:r>
              <a:rPr lang="en-US" altLang="en-US" dirty="0" smtClean="0"/>
              <a:t>Access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Making Data Access </a:t>
            </a:r>
            <a:r>
              <a:rPr lang="en-US" altLang="en-US" dirty="0" smtClean="0"/>
              <a:t>Easier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Spring resource </a:t>
            </a:r>
            <a:r>
              <a:rPr lang="en-US" altLang="en-US" dirty="0" smtClean="0"/>
              <a:t>management</a:t>
            </a:r>
          </a:p>
          <a:p>
            <a:pPr lvl="1"/>
            <a:endParaRPr lang="en-US" altLang="en-US" dirty="0" smtClean="0"/>
          </a:p>
          <a:p>
            <a:pPr lvl="1"/>
            <a:r>
              <a:rPr lang="hr-HR" altLang="en-US" dirty="0" smtClean="0"/>
              <a:t>Spring </a:t>
            </a:r>
            <a:r>
              <a:rPr lang="hr-HR" altLang="en-US" dirty="0"/>
              <a:t>Data Access Support </a:t>
            </a:r>
            <a:endParaRPr lang="en-US" altLang="en-US" dirty="0" smtClean="0"/>
          </a:p>
          <a:p>
            <a:pPr marL="0" lvl="1" indent="0">
              <a:buNone/>
            </a:pPr>
            <a:r>
              <a:rPr lang="hr-HR" altLang="en-US" dirty="0" smtClean="0"/>
              <a:t/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Spring Data Access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Role of Spring in Data </a:t>
            </a:r>
            <a:r>
              <a:rPr lang="en-US" dirty="0" smtClean="0"/>
              <a:t>Access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endParaRPr lang="en-US" altLang="en-US" dirty="0" smtClean="0"/>
          </a:p>
          <a:p>
            <a:pPr lvl="1"/>
            <a:r>
              <a:rPr lang="en-US" altLang="en-US" dirty="0"/>
              <a:t>Provide comprehensive data access support</a:t>
            </a:r>
          </a:p>
          <a:p>
            <a:pPr lvl="2"/>
            <a:r>
              <a:rPr lang="en-US" altLang="en-US" dirty="0"/>
              <a:t>To make data access easier 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Enable a layered application architecture</a:t>
            </a:r>
          </a:p>
          <a:p>
            <a:pPr lvl="2"/>
            <a:r>
              <a:rPr lang="en-US" altLang="en-US" dirty="0"/>
              <a:t>To isolate an application business logic from the complexity of data access</a:t>
            </a:r>
          </a:p>
          <a:p>
            <a:pPr lvl="1"/>
            <a:endParaRPr lang="en-US" altLang="en-US" dirty="0"/>
          </a:p>
          <a:p>
            <a:pPr marL="0" lvl="1" indent="0">
              <a:buNone/>
            </a:pP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3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Data Access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4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dirty="0"/>
              <a:t>Data Access </a:t>
            </a:r>
            <a:r>
              <a:rPr lang="en-US" dirty="0" smtClean="0"/>
              <a:t>Easier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/>
              <a:t>Spring handles:</a:t>
            </a:r>
          </a:p>
          <a:p>
            <a:pPr lvl="2"/>
            <a:r>
              <a:rPr lang="en-US" altLang="en-US" dirty="0"/>
              <a:t>Acquisition of the connection</a:t>
            </a:r>
          </a:p>
          <a:p>
            <a:pPr lvl="2"/>
            <a:r>
              <a:rPr lang="en-US" altLang="en-US" dirty="0"/>
              <a:t>Transaction</a:t>
            </a:r>
          </a:p>
          <a:p>
            <a:pPr lvl="2"/>
            <a:r>
              <a:rPr lang="en-US" altLang="en-US" dirty="0"/>
              <a:t>Execution of the statement</a:t>
            </a:r>
          </a:p>
          <a:p>
            <a:pPr lvl="2"/>
            <a:r>
              <a:rPr lang="en-US" altLang="en-US" dirty="0"/>
              <a:t>Processing of the result set</a:t>
            </a:r>
          </a:p>
          <a:p>
            <a:pPr lvl="2"/>
            <a:r>
              <a:rPr lang="en-US" altLang="en-US" dirty="0"/>
              <a:t>Exception handling</a:t>
            </a:r>
          </a:p>
          <a:p>
            <a:pPr lvl="2"/>
            <a:r>
              <a:rPr lang="en-US" altLang="en-US" dirty="0"/>
              <a:t>Release of the connection</a:t>
            </a:r>
          </a:p>
          <a:p>
            <a:pPr marL="0" lvl="1" indent="0">
              <a:buNone/>
            </a:pPr>
            <a:endParaRPr lang="en-US" altLang="en-US" dirty="0"/>
          </a:p>
          <a:p>
            <a:pPr marL="0" lvl="1" indent="0">
              <a:buNone/>
            </a:pP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Data Access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372810" y="1788968"/>
            <a:ext cx="7870527" cy="64633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r-HR" altLang="en-US" b="0" dirty="0"/>
              <a:t>int count = jdbcHelper.queryForInt(“SELECT COUNT(*) FROM CUSTOMER”);</a:t>
            </a:r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85163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/>
              <a:t>resource management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Accessing </a:t>
            </a:r>
            <a:r>
              <a:rPr lang="en-US" altLang="en-US" dirty="0"/>
              <a:t>external systems like a database requires </a:t>
            </a:r>
            <a:r>
              <a:rPr lang="en-US" altLang="en-US" dirty="0" smtClean="0"/>
              <a:t>resources (</a:t>
            </a:r>
            <a:r>
              <a:rPr lang="en-US" altLang="en-US" dirty="0"/>
              <a:t>limited resources must be managed properly)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 smtClean="0"/>
              <a:t>Putting </a:t>
            </a:r>
            <a:r>
              <a:rPr lang="en-US" altLang="en-US" dirty="0"/>
              <a:t>the resource management to application developer is unnecessary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Spring provides a </a:t>
            </a:r>
            <a:r>
              <a:rPr lang="en-US" altLang="en-US" dirty="0" smtClean="0"/>
              <a:t>comprehensive </a:t>
            </a:r>
            <a:r>
              <a:rPr lang="en-US" altLang="en-US" dirty="0"/>
              <a:t>resource management solution</a:t>
            </a:r>
          </a:p>
          <a:p>
            <a:pPr marL="0" lvl="1" indent="0">
              <a:buNone/>
            </a:pPr>
            <a:endParaRPr lang="en-US" altLang="en-US" dirty="0"/>
          </a:p>
          <a:p>
            <a:pPr marL="0" lvl="1" indent="0">
              <a:buNone/>
            </a:pP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5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Data Access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4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/>
              <a:t>resource </a:t>
            </a:r>
            <a:r>
              <a:rPr lang="en-US" dirty="0" smtClean="0"/>
              <a:t>management ..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endParaRPr lang="en-US" altLang="en-US" dirty="0" smtClean="0"/>
          </a:p>
          <a:p>
            <a:pPr lvl="1"/>
            <a:r>
              <a:rPr lang="en-US" altLang="en-US" dirty="0"/>
              <a:t>To access a data source an application must</a:t>
            </a:r>
          </a:p>
          <a:p>
            <a:pPr lvl="2"/>
            <a:r>
              <a:rPr lang="en-US" altLang="en-US" dirty="0"/>
              <a:t>Establish a connection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To </a:t>
            </a:r>
            <a:r>
              <a:rPr lang="en-US" altLang="en-US" dirty="0"/>
              <a:t>start its work the application must</a:t>
            </a:r>
          </a:p>
          <a:p>
            <a:pPr lvl="2"/>
            <a:r>
              <a:rPr lang="en-US" altLang="en-US" dirty="0"/>
              <a:t>Begin a transaction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When </a:t>
            </a:r>
            <a:r>
              <a:rPr lang="en-US" altLang="en-US" dirty="0"/>
              <a:t>done with its work the application must </a:t>
            </a:r>
          </a:p>
          <a:p>
            <a:pPr lvl="2"/>
            <a:r>
              <a:rPr lang="en-US" altLang="en-US" dirty="0"/>
              <a:t>Commit or rollback the transaction</a:t>
            </a:r>
          </a:p>
          <a:p>
            <a:pPr lvl="2"/>
            <a:r>
              <a:rPr lang="en-US" altLang="en-US" dirty="0"/>
              <a:t>Close the connection</a:t>
            </a:r>
          </a:p>
          <a:p>
            <a:pPr marL="0" lvl="1" indent="0">
              <a:buNone/>
            </a:pPr>
            <a:endParaRPr lang="en-US" altLang="en-US" dirty="0"/>
          </a:p>
          <a:p>
            <a:pPr marL="0" lvl="1" indent="0">
              <a:buNone/>
            </a:pP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6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Data Access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0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/>
              <a:t>resource </a:t>
            </a:r>
            <a:r>
              <a:rPr lang="en-US" dirty="0" smtClean="0"/>
              <a:t>management ..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endParaRPr lang="en-US" altLang="en-US" dirty="0" smtClean="0"/>
          </a:p>
          <a:p>
            <a:pPr lvl="1"/>
            <a:r>
              <a:rPr lang="en-US" altLang="en-US" dirty="0"/>
              <a:t>In many applications resource management is a manual process</a:t>
            </a:r>
          </a:p>
          <a:p>
            <a:pPr lvl="2"/>
            <a:r>
              <a:rPr lang="en-US" altLang="en-US" dirty="0"/>
              <a:t>The responsibility of the application developer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This </a:t>
            </a:r>
            <a:r>
              <a:rPr lang="en-US" altLang="en-US" dirty="0"/>
              <a:t>is not an effective approach</a:t>
            </a:r>
          </a:p>
          <a:p>
            <a:pPr lvl="2"/>
            <a:r>
              <a:rPr lang="en-US" altLang="en-US" dirty="0"/>
              <a:t>Copy and paste</a:t>
            </a:r>
          </a:p>
          <a:p>
            <a:pPr lvl="2"/>
            <a:r>
              <a:rPr lang="en-US" altLang="en-US" dirty="0"/>
              <a:t>Potentially critical bugs</a:t>
            </a:r>
          </a:p>
          <a:p>
            <a:pPr marL="0" lvl="1" indent="0">
              <a:buNone/>
            </a:pPr>
            <a:endParaRPr lang="en-US" altLang="en-US" dirty="0"/>
          </a:p>
          <a:p>
            <a:pPr marL="0" lvl="1" indent="0">
              <a:buNone/>
            </a:pP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7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Data Access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2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/>
              <a:t>resource </a:t>
            </a:r>
            <a:r>
              <a:rPr lang="en-US" dirty="0" smtClean="0"/>
              <a:t>management ..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marL="0" lvl="1" indent="0">
              <a:buNone/>
            </a:pPr>
            <a:endParaRPr lang="en-US" altLang="en-US" dirty="0"/>
          </a:p>
          <a:p>
            <a:pPr marL="0" lvl="1" indent="0">
              <a:buNone/>
            </a:pP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Data Access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401159" y="1748819"/>
            <a:ext cx="5643864" cy="424731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0" dirty="0"/>
              <a:t>d</a:t>
            </a:r>
            <a:r>
              <a:rPr lang="hr-HR" altLang="en-US" b="0" dirty="0"/>
              <a:t>oSomeWork</a:t>
            </a:r>
            <a:r>
              <a:rPr lang="hr-HR" altLang="en-US" b="0" dirty="0" smtClean="0"/>
              <a:t>()</a:t>
            </a:r>
            <a:r>
              <a:rPr lang="en-US" altLang="en-US" b="0" dirty="0" smtClean="0"/>
              <a:t> {</a:t>
            </a:r>
            <a:endParaRPr lang="en-US" altLang="en-US" b="0" dirty="0"/>
          </a:p>
          <a:p>
            <a:r>
              <a:rPr lang="en-US" altLang="en-US" b="0" dirty="0"/>
              <a:t>   </a:t>
            </a:r>
            <a:r>
              <a:rPr lang="en-US" altLang="en-US" b="0" dirty="0" smtClean="0"/>
              <a:t>try {</a:t>
            </a:r>
            <a:endParaRPr lang="en-US" altLang="en-US" b="0" dirty="0"/>
          </a:p>
          <a:p>
            <a:r>
              <a:rPr lang="en-US" altLang="en-US" b="0" dirty="0"/>
              <a:t>	get connection</a:t>
            </a:r>
          </a:p>
          <a:p>
            <a:r>
              <a:rPr lang="en-US" altLang="en-US" b="0" dirty="0"/>
              <a:t>	begin transaction</a:t>
            </a:r>
          </a:p>
          <a:p>
            <a:r>
              <a:rPr lang="en-US" altLang="en-US" b="0" dirty="0"/>
              <a:t>	execute SQL</a:t>
            </a:r>
          </a:p>
          <a:p>
            <a:r>
              <a:rPr lang="en-US" altLang="en-US" b="0" dirty="0"/>
              <a:t>	process the result set</a:t>
            </a:r>
          </a:p>
          <a:p>
            <a:r>
              <a:rPr lang="en-US" altLang="en-US" b="0" dirty="0"/>
              <a:t>	</a:t>
            </a:r>
            <a:r>
              <a:rPr lang="en-US" altLang="en-US" b="0" dirty="0" smtClean="0"/>
              <a:t>commit</a:t>
            </a:r>
            <a:endParaRPr lang="en-US" altLang="en-US" b="0" dirty="0"/>
          </a:p>
          <a:p>
            <a:r>
              <a:rPr lang="en-US" altLang="en-US" b="0" dirty="0"/>
              <a:t>   }catch</a:t>
            </a:r>
            <a:r>
              <a:rPr lang="en-US" altLang="en-US" b="0" dirty="0" smtClean="0"/>
              <a:t>(…) {</a:t>
            </a:r>
            <a:endParaRPr lang="en-US" altLang="en-US" b="0" dirty="0"/>
          </a:p>
          <a:p>
            <a:r>
              <a:rPr lang="en-US" altLang="en-US" b="0" dirty="0"/>
              <a:t>	</a:t>
            </a:r>
            <a:r>
              <a:rPr lang="en-US" altLang="en-US" b="0" dirty="0" smtClean="0"/>
              <a:t>rollback</a:t>
            </a:r>
            <a:endParaRPr lang="en-US" altLang="en-US" b="0" dirty="0"/>
          </a:p>
          <a:p>
            <a:r>
              <a:rPr lang="en-US" altLang="en-US" b="0" dirty="0"/>
              <a:t>   }</a:t>
            </a:r>
            <a:r>
              <a:rPr lang="en-US" altLang="en-US" b="0" dirty="0" smtClean="0"/>
              <a:t>finally {</a:t>
            </a:r>
            <a:endParaRPr lang="en-US" altLang="en-US" b="0" dirty="0"/>
          </a:p>
          <a:p>
            <a:r>
              <a:rPr lang="en-US" altLang="en-US" b="0" dirty="0"/>
              <a:t>	</a:t>
            </a:r>
            <a:r>
              <a:rPr lang="en-US" altLang="en-US" b="0" dirty="0" smtClean="0"/>
              <a:t>try {</a:t>
            </a:r>
            <a:endParaRPr lang="en-US" altLang="en-US" b="0" dirty="0"/>
          </a:p>
          <a:p>
            <a:r>
              <a:rPr lang="en-US" altLang="en-US" b="0" dirty="0"/>
              <a:t>	</a:t>
            </a:r>
            <a:r>
              <a:rPr lang="en-US" altLang="en-US" b="0" dirty="0" smtClean="0"/>
              <a:t>        close </a:t>
            </a:r>
            <a:r>
              <a:rPr lang="en-US" altLang="en-US" b="0" dirty="0"/>
              <a:t>connection</a:t>
            </a:r>
          </a:p>
          <a:p>
            <a:r>
              <a:rPr lang="en-US" altLang="en-US" b="0" dirty="0"/>
              <a:t>	}</a:t>
            </a:r>
          </a:p>
          <a:p>
            <a:r>
              <a:rPr lang="en-US" altLang="en-US" b="0" dirty="0"/>
              <a:t>   }</a:t>
            </a:r>
          </a:p>
          <a:p>
            <a:r>
              <a:rPr lang="en-US" altLang="en-US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820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/>
              <a:t>resource </a:t>
            </a:r>
            <a:r>
              <a:rPr lang="en-US" dirty="0" smtClean="0"/>
              <a:t>management ..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endParaRPr lang="en-US" altLang="en-US" dirty="0" smtClean="0"/>
          </a:p>
          <a:p>
            <a:pPr lvl="1"/>
            <a:r>
              <a:rPr lang="en-US" altLang="en-US" dirty="0"/>
              <a:t>Spring manages resources for you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Eliminates boilerplate code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Reduces likelihood of bugs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Developer can do real </a:t>
            </a:r>
            <a:r>
              <a:rPr lang="en-US" altLang="en-US" dirty="0" smtClean="0"/>
              <a:t>work</a:t>
            </a:r>
            <a:endParaRPr lang="en-US" altLang="en-US" dirty="0"/>
          </a:p>
          <a:p>
            <a:pPr marL="0" lvl="1" indent="0">
              <a:buNone/>
            </a:pP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9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Data Access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3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BDR_Colors">
      <a:dk1>
        <a:srgbClr val="000000"/>
      </a:dk1>
      <a:lt1>
        <a:sysClr val="window" lastClr="FFFFFF"/>
      </a:lt1>
      <a:dk2>
        <a:srgbClr val="32D7F5"/>
      </a:dk2>
      <a:lt2>
        <a:srgbClr val="0046B9"/>
      </a:lt2>
      <a:accent1>
        <a:srgbClr val="001487"/>
      </a:accent1>
      <a:accent2>
        <a:srgbClr val="00F0C3"/>
      </a:accent2>
      <a:accent3>
        <a:srgbClr val="9605DC"/>
      </a:accent3>
      <a:accent4>
        <a:srgbClr val="CCCCCC"/>
      </a:accent4>
      <a:accent5>
        <a:srgbClr val="999999"/>
      </a:accent5>
      <a:accent6>
        <a:srgbClr val="666666"/>
      </a:accent6>
      <a:hlink>
        <a:srgbClr val="000000"/>
      </a:hlink>
      <a:folHlink>
        <a:srgbClr val="000000"/>
      </a:folHlink>
    </a:clrScheme>
    <a:fontScheme name="BDR_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DR_Powerpoint_16x9_NEU [Read-Only]" id="{60B7FCAA-3FFC-49EA-9723-2B723AD9B553}" vid="{B4CFCE1A-51FE-4FF5-B0F8-B698DA4DE65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_bdr_template - Copy</Template>
  <TotalTime>1212</TotalTime>
  <Words>545</Words>
  <Application>Microsoft Office PowerPoint</Application>
  <PresentationFormat>Custom</PresentationFormat>
  <Paragraphs>243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Office-Design</vt:lpstr>
      <vt:lpstr>Spring framework</vt:lpstr>
      <vt:lpstr>Topics</vt:lpstr>
      <vt:lpstr>The Role of Spring in Data Access</vt:lpstr>
      <vt:lpstr>Making Data Access Easier</vt:lpstr>
      <vt:lpstr>Spring resource management</vt:lpstr>
      <vt:lpstr>Spring resource management ..</vt:lpstr>
      <vt:lpstr>Spring resource management ..</vt:lpstr>
      <vt:lpstr>Spring resource management ..</vt:lpstr>
      <vt:lpstr>Spring resource management ..</vt:lpstr>
      <vt:lpstr>Spring resource management ..</vt:lpstr>
      <vt:lpstr>Spring resource management ..</vt:lpstr>
      <vt:lpstr>Spring resource management ..</vt:lpstr>
      <vt:lpstr>Spring Data Access Support</vt:lpstr>
      <vt:lpstr>Spring Data Access Support ..</vt:lpstr>
      <vt:lpstr>Spring Data Access Support ..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Zweizeilige Headline in Verdana Fett 40 pt</dc:title>
  <dc:creator>Mladen Banovic</dc:creator>
  <cp:lastModifiedBy>Windows-Benutzer</cp:lastModifiedBy>
  <cp:revision>431</cp:revision>
  <cp:lastPrinted>2017-09-15T11:05:47Z</cp:lastPrinted>
  <dcterms:created xsi:type="dcterms:W3CDTF">2019-10-07T11:23:14Z</dcterms:created>
  <dcterms:modified xsi:type="dcterms:W3CDTF">2019-11-10T21:10:02Z</dcterms:modified>
</cp:coreProperties>
</file>