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14" r:id="rId2"/>
    <p:sldId id="427" r:id="rId3"/>
    <p:sldId id="428" r:id="rId4"/>
    <p:sldId id="429" r:id="rId5"/>
    <p:sldId id="430" r:id="rId6"/>
    <p:sldId id="431" r:id="rId7"/>
    <p:sldId id="432" r:id="rId8"/>
    <p:sldId id="433" r:id="rId9"/>
    <p:sldId id="42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605"/>
    <a:srgbClr val="E1C300"/>
    <a:srgbClr val="E60037"/>
    <a:srgbClr val="333333"/>
    <a:srgbClr val="F02DCD"/>
    <a:srgbClr val="5F0FA0"/>
    <a:srgbClr val="05B9A5"/>
    <a:srgbClr val="006482"/>
    <a:srgbClr val="CCCCCC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2567" autoAdjust="0"/>
  </p:normalViewPr>
  <p:slideViewPr>
    <p:cSldViewPr snapToGrid="0" snapToObjects="1">
      <p:cViewPr varScale="1">
        <p:scale>
          <a:sx n="82" d="100"/>
          <a:sy n="82" d="100"/>
        </p:scale>
        <p:origin x="-78" y="-3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6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7" d="100"/>
        <a:sy n="7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7A16D-1353-4145-8742-23C51BE109DB}" type="datetimeFigureOut">
              <a:rPr lang="de-DE" smtClean="0"/>
              <a:t>10.11.2019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ADD48-43CB-4CDB-9836-216BDA84CD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12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Achtung, nach dem Importieren eines neuen Motives das Bild in den Hintergrund positionieren. </a:t>
            </a:r>
            <a:br>
              <a:rPr lang="de-DE" dirty="0"/>
            </a:br>
            <a:r>
              <a:rPr lang="de-DE" dirty="0"/>
              <a:t>Die mintgrüne Ecke, der mintgrüne Text, sowie das weiße Logo wurden nachträglich auf das Titelchart kopiert.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ADD48-43CB-4CDB-9836-216BDA84CDA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69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ADD48-43CB-4CDB-9836-216BDA84CDA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815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hteck 41">
            <a:extLst>
              <a:ext uri="{FF2B5EF4-FFF2-40B4-BE49-F238E27FC236}">
                <a16:creationId xmlns:a16="http://schemas.microsoft.com/office/drawing/2014/main" xmlns="" id="{1534DD71-3D5C-4F5D-86B7-8380DFA52A56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9997" y="1865347"/>
            <a:ext cx="8460000" cy="1260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4000" b="1" spc="-1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Zweizeilige Headline in Verdana Fett 40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70000" y="3001383"/>
            <a:ext cx="8459997" cy="1260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spc="-10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Unterzeile Verdana Normal 40 </a:t>
            </a:r>
            <a:r>
              <a:rPr lang="de-DE" dirty="0" err="1"/>
              <a:t>pt</a:t>
            </a:r>
            <a:endParaRPr lang="de-DE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xmlns="" id="{D7DB02F5-737A-49F7-91DC-748A3705210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74284" y="366713"/>
            <a:ext cx="1336674" cy="715962"/>
            <a:chOff x="6409" y="231"/>
            <a:chExt cx="842" cy="451"/>
          </a:xfrm>
          <a:solidFill>
            <a:schemeClr val="bg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EB21F7BB-D1C5-4AF6-A5B5-9B5F20C4E4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88C3F2EF-DB42-454D-B351-43E80737B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BD6CB42E-BCD9-487B-8109-1DB5A83817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xmlns="" id="{389068F3-E903-4C90-8338-8779C4A7EE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xmlns="" id="{E961D45A-BC05-404B-B5FE-1157107093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xmlns="" id="{48B380EC-754F-4C6B-9C5E-E8DF7DF5D5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xmlns="" id="{07424439-2AD3-4019-AA05-98635ACA70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xmlns="" id="{F99780D3-0D1F-42F0-A7AA-1DB1FD7CBC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xmlns="" id="{507FF3B5-FFEE-4C09-9C96-879C0E679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xmlns="" id="{A198C8CD-2D51-4C24-872A-8FB11CF800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xmlns="" id="{D5585F3C-35B3-4BBE-AA0D-81110A243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xmlns="" id="{AE7AE98E-376B-400A-BC88-5D1FAA5DC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xmlns="" id="{44B861A4-A7D1-49B2-9136-266F751DB2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xmlns="" id="{B63AC96C-7E0C-4046-A375-C4C7555831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xmlns="" id="{CCE36693-5847-4115-9C2D-B0A805BFB1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xmlns="" id="{1370D86C-9F1D-4647-8A58-33771E1676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xmlns="" id="{B7049534-C7B7-40D5-ADA9-9213F92C19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xmlns="" id="{AEA0B6A8-6FAB-4BA9-BD62-0F23CF0968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xmlns="" id="{6C8F7CDF-1345-461C-B6B4-B61661EC0E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30" name="Freeform 5">
            <a:extLst>
              <a:ext uri="{FF2B5EF4-FFF2-40B4-BE49-F238E27FC236}">
                <a16:creationId xmlns:a16="http://schemas.microsoft.com/office/drawing/2014/main" xmlns="" id="{CBAD3CC3-94F7-472D-8F66-D1C7BE8846F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684000" y="1476000"/>
            <a:ext cx="810951" cy="547200"/>
          </a:xfrm>
          <a:custGeom>
            <a:avLst/>
            <a:gdLst>
              <a:gd name="T0" fmla="*/ 0 w 6851"/>
              <a:gd name="T1" fmla="*/ 4194 h 4614"/>
              <a:gd name="T2" fmla="*/ 0 w 6851"/>
              <a:gd name="T3" fmla="*/ 4194 h 4614"/>
              <a:gd name="T4" fmla="*/ 428 w 6851"/>
              <a:gd name="T5" fmla="*/ 4614 h 4614"/>
              <a:gd name="T6" fmla="*/ 1284 w 6851"/>
              <a:gd name="T7" fmla="*/ 4614 h 4614"/>
              <a:gd name="T8" fmla="*/ 1712 w 6851"/>
              <a:gd name="T9" fmla="*/ 4194 h 4614"/>
              <a:gd name="T10" fmla="*/ 1713 w 6851"/>
              <a:gd name="T11" fmla="*/ 1847 h 4614"/>
              <a:gd name="T12" fmla="*/ 1885 w 6851"/>
              <a:gd name="T13" fmla="*/ 1679 h 4614"/>
              <a:gd name="T14" fmla="*/ 6423 w 6851"/>
              <a:gd name="T15" fmla="*/ 1678 h 4614"/>
              <a:gd name="T16" fmla="*/ 6851 w 6851"/>
              <a:gd name="T17" fmla="*/ 1258 h 4614"/>
              <a:gd name="T18" fmla="*/ 6851 w 6851"/>
              <a:gd name="T19" fmla="*/ 419 h 4614"/>
              <a:gd name="T20" fmla="*/ 6423 w 6851"/>
              <a:gd name="T21" fmla="*/ 0 h 4614"/>
              <a:gd name="T22" fmla="*/ 1712 w 6851"/>
              <a:gd name="T23" fmla="*/ 0 h 4614"/>
              <a:gd name="T24" fmla="*/ 0 w 6851"/>
              <a:gd name="T25" fmla="*/ 1678 h 4614"/>
              <a:gd name="T26" fmla="*/ 0 w 6851"/>
              <a:gd name="T27" fmla="*/ 419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851" h="4614">
                <a:moveTo>
                  <a:pt x="0" y="4194"/>
                </a:moveTo>
                <a:lnTo>
                  <a:pt x="0" y="4194"/>
                </a:lnTo>
                <a:cubicBezTo>
                  <a:pt x="0" y="4426"/>
                  <a:pt x="191" y="4614"/>
                  <a:pt x="428" y="4614"/>
                </a:cubicBezTo>
                <a:lnTo>
                  <a:pt x="1284" y="4614"/>
                </a:lnTo>
                <a:cubicBezTo>
                  <a:pt x="1521" y="4614"/>
                  <a:pt x="1712" y="4426"/>
                  <a:pt x="1712" y="4194"/>
                </a:cubicBezTo>
                <a:lnTo>
                  <a:pt x="1713" y="1847"/>
                </a:lnTo>
                <a:cubicBezTo>
                  <a:pt x="1713" y="1754"/>
                  <a:pt x="1790" y="1679"/>
                  <a:pt x="1885" y="1679"/>
                </a:cubicBezTo>
                <a:lnTo>
                  <a:pt x="6423" y="1678"/>
                </a:lnTo>
                <a:cubicBezTo>
                  <a:pt x="6659" y="1678"/>
                  <a:pt x="6851" y="1490"/>
                  <a:pt x="6851" y="1258"/>
                </a:cubicBezTo>
                <a:lnTo>
                  <a:pt x="6851" y="419"/>
                </a:lnTo>
                <a:cubicBezTo>
                  <a:pt x="6851" y="187"/>
                  <a:pt x="6659" y="0"/>
                  <a:pt x="6423" y="0"/>
                </a:cubicBezTo>
                <a:lnTo>
                  <a:pt x="1712" y="0"/>
                </a:lnTo>
                <a:cubicBezTo>
                  <a:pt x="766" y="0"/>
                  <a:pt x="0" y="751"/>
                  <a:pt x="0" y="1678"/>
                </a:cubicBezTo>
                <a:lnTo>
                  <a:pt x="0" y="4194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xmlns="" id="{7A3F5D5E-3245-487A-B794-CED479330267}"/>
              </a:ext>
            </a:extLst>
          </p:cNvPr>
          <p:cNvSpPr txBox="1"/>
          <p:nvPr userDrawn="1"/>
        </p:nvSpPr>
        <p:spPr>
          <a:xfrm>
            <a:off x="684000" y="5112000"/>
            <a:ext cx="1237696" cy="8682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800" dirty="0">
                <a:solidFill>
                  <a:schemeClr val="accent2"/>
                </a:solidFill>
              </a:rPr>
              <a:t>Datum:</a:t>
            </a:r>
          </a:p>
          <a:p>
            <a:r>
              <a:rPr lang="de-DE" sz="1800" dirty="0">
                <a:solidFill>
                  <a:schemeClr val="accent2"/>
                </a:solidFill>
              </a:rPr>
              <a:t>Ort:</a:t>
            </a:r>
          </a:p>
          <a:p>
            <a:r>
              <a:rPr lang="de-DE" sz="1800" dirty="0">
                <a:solidFill>
                  <a:schemeClr val="accent2"/>
                </a:solidFill>
              </a:rPr>
              <a:t>Verfasser: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xmlns="" id="{D7A9A5D3-0E9F-4014-BC92-9B68A676A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000" y="5112000"/>
            <a:ext cx="7083502" cy="868217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5pPr>
          </a:lstStyle>
          <a:p>
            <a:pPr lvl="0"/>
            <a:r>
              <a:rPr lang="de-DE" dirty="0"/>
              <a:t>Datum</a:t>
            </a:r>
          </a:p>
          <a:p>
            <a:pPr lvl="1"/>
            <a:r>
              <a:rPr lang="de-DE" dirty="0"/>
              <a:t>Ort</a:t>
            </a:r>
          </a:p>
          <a:p>
            <a:pPr lvl="2"/>
            <a:r>
              <a:rPr lang="de-DE" dirty="0"/>
              <a:t>Verfasser</a:t>
            </a:r>
          </a:p>
        </p:txBody>
      </p:sp>
      <p:sp>
        <p:nvSpPr>
          <p:cNvPr id="34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rgbClr val="7F8AC3"/>
                </a:solidFill>
                <a:latin typeface="+mn-lt"/>
              </a:defRPr>
            </a:lvl1pPr>
          </a:lstStyle>
          <a:p>
            <a:fld id="{D8023DE4-7CB5-224A-961F-82F5A76672B8}" type="datetime1">
              <a:rPr lang="de-DE" smtClean="0"/>
              <a:t>10.11.2019</a:t>
            </a:fld>
            <a:endParaRPr lang="de-DE" dirty="0"/>
          </a:p>
        </p:txBody>
      </p:sp>
      <p:sp>
        <p:nvSpPr>
          <p:cNvPr id="3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59600" y="6311111"/>
            <a:ext cx="9411236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rgbClr val="7F8AC3"/>
                </a:solidFill>
                <a:latin typeface="+mn-lt"/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3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0836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rgbClr val="7F8AC3"/>
                </a:solidFill>
                <a:latin typeface="+mn-lt"/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38" name="Gerader Verbinder 39">
            <a:extLst>
              <a:ext uri="{FF2B5EF4-FFF2-40B4-BE49-F238E27FC236}">
                <a16:creationId xmlns:a16="http://schemas.microsoft.com/office/drawing/2014/main" xmlns="" id="{48BF1F4F-4E37-4FD8-ADF3-27EEE95A2E25}"/>
              </a:ext>
            </a:extLst>
          </p:cNvPr>
          <p:cNvCxnSpPr/>
          <p:nvPr userDrawn="1"/>
        </p:nvCxnSpPr>
        <p:spPr>
          <a:xfrm>
            <a:off x="684000" y="6244936"/>
            <a:ext cx="10819034" cy="0"/>
          </a:xfrm>
          <a:prstGeom prst="line">
            <a:avLst/>
          </a:prstGeom>
          <a:ln w="6350">
            <a:solidFill>
              <a:srgbClr val="7F8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67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Motiv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Einzeilige Headline in Verdana Fett 28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2E5B-34C2-F14A-AD37-DDA46D73C69E}" type="datetime1">
              <a:rPr lang="de-DE" smtClean="0"/>
              <a:t>10.11.2019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xmlns="" id="{EBE780B0-BE8F-44AA-944B-C975138C8A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xmlns="" id="{9F6741FE-0F43-41A8-9297-7623A3C050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2" y="1800000"/>
            <a:ext cx="10818821" cy="4086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30,05 x 11,35 cm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73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/ Tex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Einzeilige Headline in Verdana Fett 28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84000" y="1746000"/>
            <a:ext cx="5328000" cy="421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Erste Textebene ohne Aufzählung in Verdana Normal 24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9AF6-23E8-1B46-A33D-C4371044EEAA}" type="datetime1">
              <a:rPr lang="de-DE" smtClean="0"/>
              <a:t>10.11.2019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xmlns="" id="{C7E90462-0184-4F48-BF35-C66D004C60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xmlns="" id="{F27FA039-F124-47C1-B884-4368A360F9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5034" y="1800000"/>
            <a:ext cx="5328000" cy="4086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14,8 x 11,35 cm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5690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/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Einzeilige Headline in Verdana Fett 28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A09F-BB7C-F948-A161-4EA7B68C2B11}" type="datetime1">
              <a:rPr lang="de-DE" smtClean="0"/>
              <a:t>10.11.2019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xmlns="" id="{C7E90462-0184-4F48-BF35-C66D004C60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xmlns="" id="{F27FA039-F124-47C1-B884-4368A360F9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5034" y="1800000"/>
            <a:ext cx="5328000" cy="3330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14,8 x 9,25 cm</a:t>
            </a:r>
            <a:endParaRPr lang="de-DE" dirty="0"/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xmlns="" id="{893D7EE4-02D4-43A2-8648-08EF056D666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000" y="1800000"/>
            <a:ext cx="5328000" cy="3330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14,8 x 9,25 cm</a:t>
            </a:r>
            <a:endParaRPr lang="de-DE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xmlns="" id="{B1733B68-47D4-44AE-A773-685A5F91F7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5034" y="5328000"/>
            <a:ext cx="5328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de-DE" dirty="0"/>
              <a:t>Bildunterschrift in Verdana 16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xmlns="" id="{3CF1A89B-FA4D-4591-82AC-B82ECC5797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000" y="5328000"/>
            <a:ext cx="5328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de-DE" dirty="0"/>
              <a:t>Bildunterschrift in Verdana 16 </a:t>
            </a:r>
            <a:r>
              <a:rPr lang="de-DE" dirty="0" err="1"/>
              <a:t>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4133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Einzeilige Headline in Verdana Fett 28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F6FC-93E5-4D44-9A2F-E2C3B85AC840}" type="datetime1">
              <a:rPr lang="de-DE" smtClean="0"/>
              <a:t>10.11.2019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xmlns="" id="{C7E90462-0184-4F48-BF35-C66D004C60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xmlns="" id="{893D7EE4-02D4-43A2-8648-08EF056D666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000" y="1800000"/>
            <a:ext cx="3420000" cy="3690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9,5 x 10,25 cm</a:t>
            </a:r>
            <a:endParaRPr lang="de-DE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xmlns="" id="{3CF1A89B-FA4D-4591-82AC-B82ECC5797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000" y="5688000"/>
            <a:ext cx="342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de-DE" dirty="0"/>
              <a:t>Bildunterschrift in Verdana 16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xmlns="" id="{4FAE602D-64C5-4AB3-9318-E118500F899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83517" y="1800000"/>
            <a:ext cx="3420000" cy="3690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9,5 x 10,25 cm</a:t>
            </a:r>
            <a:endParaRPr lang="de-DE" dirty="0"/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xmlns="" id="{A37CE4E8-E910-4150-838F-DF07245A175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83517" y="5688000"/>
            <a:ext cx="342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de-DE" dirty="0"/>
              <a:t>Bildunterschrift in Verdana 16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5" name="Bildplatzhalter 8">
            <a:extLst>
              <a:ext uri="{FF2B5EF4-FFF2-40B4-BE49-F238E27FC236}">
                <a16:creationId xmlns:a16="http://schemas.microsoft.com/office/drawing/2014/main" xmlns="" id="{739EEDBF-6502-411B-AAFE-39AE9696F0D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083034" y="1800000"/>
            <a:ext cx="3420000" cy="3690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9,5 x 10,25 cm</a:t>
            </a:r>
            <a:endParaRPr lang="de-DE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xmlns="" id="{C13E7FC0-F8BB-460B-9E08-7755F4A2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83034" y="5688000"/>
            <a:ext cx="342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de-DE" dirty="0"/>
              <a:t>Bildunterschrift in Verdana 16 </a:t>
            </a:r>
            <a:r>
              <a:rPr lang="de-DE" dirty="0" err="1"/>
              <a:t>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7210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/ 4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Einzeilige Headline in Verdana Fett 28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BFCC-FCA0-AD43-A78E-B7B6B1CEBA30}" type="datetime1">
              <a:rPr lang="de-DE" smtClean="0"/>
              <a:t>10.11.2019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xmlns="" id="{C7E90462-0184-4F48-BF35-C66D004C60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xmlns="" id="{3CF1A89B-FA4D-4591-82AC-B82ECC5797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000" y="3510000"/>
            <a:ext cx="5328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de-DE" dirty="0"/>
              <a:t>Bildunterschrift in Verdana 16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xmlns="" id="{C13E7FC0-F8BB-460B-9E08-7755F4A2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5034" y="3510000"/>
            <a:ext cx="5328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de-DE" dirty="0"/>
              <a:t>Bildunterschrift in Verdana 16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7" name="Bildplatzhalter 8">
            <a:extLst>
              <a:ext uri="{FF2B5EF4-FFF2-40B4-BE49-F238E27FC236}">
                <a16:creationId xmlns:a16="http://schemas.microsoft.com/office/drawing/2014/main" xmlns="" id="{DE265663-3BE2-4319-B376-C9B70EA275E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5034" y="1800000"/>
            <a:ext cx="5328000" cy="154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14,8 x 4,3 cm</a:t>
            </a:r>
            <a:endParaRPr lang="de-DE" dirty="0"/>
          </a:p>
        </p:txBody>
      </p:sp>
      <p:sp>
        <p:nvSpPr>
          <p:cNvPr id="18" name="Bildplatzhalter 8">
            <a:extLst>
              <a:ext uri="{FF2B5EF4-FFF2-40B4-BE49-F238E27FC236}">
                <a16:creationId xmlns:a16="http://schemas.microsoft.com/office/drawing/2014/main" xmlns="" id="{65FD856E-33EA-4160-8059-61650B042E0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000" y="1800000"/>
            <a:ext cx="5328000" cy="154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14,8 x 4,3 cm</a:t>
            </a:r>
            <a:endParaRPr lang="de-DE" dirty="0"/>
          </a:p>
        </p:txBody>
      </p:sp>
      <p:sp>
        <p:nvSpPr>
          <p:cNvPr id="19" name="Textplatzhalter 7">
            <a:extLst>
              <a:ext uri="{FF2B5EF4-FFF2-40B4-BE49-F238E27FC236}">
                <a16:creationId xmlns:a16="http://schemas.microsoft.com/office/drawing/2014/main" xmlns="" id="{3DE5029C-F14D-4845-8961-179C8E92488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4000" y="5660919"/>
            <a:ext cx="5328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de-DE" dirty="0"/>
              <a:t>Bildunterschrift in Verdana 16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xmlns="" id="{9D80EDBA-92D6-4283-A616-2E502583EFA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75034" y="5660919"/>
            <a:ext cx="5328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de-DE" dirty="0"/>
              <a:t>Bildunterschrift in Verdana 16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xmlns="" id="{373C2B15-A12D-410E-8ED2-2AAB443C72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175034" y="3950919"/>
            <a:ext cx="5328000" cy="154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14,8 x 4,3 cm</a:t>
            </a:r>
            <a:endParaRPr lang="de-DE" dirty="0"/>
          </a:p>
        </p:txBody>
      </p:sp>
      <p:sp>
        <p:nvSpPr>
          <p:cNvPr id="22" name="Bildplatzhalter 8">
            <a:extLst>
              <a:ext uri="{FF2B5EF4-FFF2-40B4-BE49-F238E27FC236}">
                <a16:creationId xmlns:a16="http://schemas.microsoft.com/office/drawing/2014/main" xmlns="" id="{3B1D91C1-2597-450E-953B-A4B7D8005D9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84000" y="3950919"/>
            <a:ext cx="5328000" cy="154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 sz="1600" dirty="0"/>
              <a:t>Format 14,8 x 4,3 cm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4958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170000" y="1959429"/>
            <a:ext cx="3060000" cy="390857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b="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400"/>
            </a:lvl3pPr>
            <a:lvl4pPr marL="0" indent="0">
              <a:spcAft>
                <a:spcPts val="0"/>
              </a:spcAft>
              <a:buFontTx/>
              <a:buNone/>
              <a:defRPr sz="1200"/>
            </a:lvl4pPr>
            <a:lvl5pPr marL="0" indent="0">
              <a:spcAft>
                <a:spcPts val="0"/>
              </a:spcAft>
              <a:buFontTx/>
              <a:buNone/>
              <a:defRPr sz="1000"/>
            </a:lvl5pPr>
          </a:lstStyle>
          <a:p>
            <a:pPr lvl="0"/>
            <a:r>
              <a:rPr lang="de-DE" dirty="0"/>
              <a:t>Erste Textebene Verdana 16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CCCD-AD81-5A46-AA52-3280ECA58C73}" type="datetime1">
              <a:rPr lang="de-DE" smtClean="0"/>
              <a:t>10.11.2019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xmlns="" id="{C7E90462-0184-4F48-BF35-C66D004C60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xmlns="" id="{EFAAE4C4-623F-4E5C-A524-E4B4B408E2A7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878000" y="1959429"/>
            <a:ext cx="3060000" cy="390857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b="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400"/>
            </a:lvl3pPr>
            <a:lvl4pPr marL="0" indent="0">
              <a:spcAft>
                <a:spcPts val="0"/>
              </a:spcAft>
              <a:buFontTx/>
              <a:buNone/>
              <a:defRPr sz="1200"/>
            </a:lvl4pPr>
            <a:lvl5pPr marL="0" indent="0">
              <a:spcAft>
                <a:spcPts val="0"/>
              </a:spcAft>
              <a:buFontTx/>
              <a:buNone/>
              <a:defRPr sz="1000"/>
            </a:lvl5pPr>
          </a:lstStyle>
          <a:p>
            <a:pPr lvl="0"/>
            <a:r>
              <a:rPr lang="de-DE" dirty="0"/>
              <a:t>Erste Textebene Verdana 16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xmlns="" id="{E856EB91-D3B3-431A-8E7C-C71154B8656B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443034" y="1959429"/>
            <a:ext cx="3060000" cy="390857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b="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400"/>
            </a:lvl3pPr>
            <a:lvl4pPr marL="0" indent="0">
              <a:spcAft>
                <a:spcPts val="0"/>
              </a:spcAft>
              <a:buFontTx/>
              <a:buNone/>
              <a:defRPr sz="1200"/>
            </a:lvl4pPr>
            <a:lvl5pPr marL="0" indent="0">
              <a:spcAft>
                <a:spcPts val="0"/>
              </a:spcAft>
              <a:buFontTx/>
              <a:buNone/>
              <a:defRPr sz="1000"/>
            </a:lvl5pPr>
          </a:lstStyle>
          <a:p>
            <a:pPr lvl="0"/>
            <a:r>
              <a:rPr lang="de-DE" dirty="0"/>
              <a:t>Erste Textebene Verdana 16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00541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Einzeilige Headline in Verdana Fett 28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B150-25EC-4946-BFD7-A9C8FF635A9E}" type="datetime1">
              <a:rPr lang="de-DE" smtClean="0"/>
              <a:t>10.11.2019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xmlns="" id="{6591B773-7247-444B-B694-34D956FB7B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132929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3C73-30A0-0E47-BB27-D57BD0DFA933}" type="datetime1">
              <a:rPr lang="de-DE" smtClean="0"/>
              <a:t>10.11.2019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xmlns="" id="{6591B773-7247-444B-B694-34D956FB7B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027308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hteck 41">
            <a:extLst>
              <a:ext uri="{FF2B5EF4-FFF2-40B4-BE49-F238E27FC236}">
                <a16:creationId xmlns:a16="http://schemas.microsoft.com/office/drawing/2014/main" xmlns="" id="{1534DD71-3D5C-4F5D-86B7-8380DFA52A56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7600" y="3022709"/>
            <a:ext cx="8460000" cy="819826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5000" b="1" spc="-1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Vielen Dank.</a:t>
            </a:r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xmlns="" id="{D7DB02F5-737A-49F7-91DC-748A3705210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74284" y="366713"/>
            <a:ext cx="1336674" cy="715962"/>
            <a:chOff x="6409" y="231"/>
            <a:chExt cx="842" cy="451"/>
          </a:xfrm>
          <a:solidFill>
            <a:schemeClr val="bg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EB21F7BB-D1C5-4AF6-A5B5-9B5F20C4E4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88C3F2EF-DB42-454D-B351-43E80737B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BD6CB42E-BCD9-487B-8109-1DB5A83817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xmlns="" id="{389068F3-E903-4C90-8338-8779C4A7EE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xmlns="" id="{E961D45A-BC05-404B-B5FE-1157107093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xmlns="" id="{48B380EC-754F-4C6B-9C5E-E8DF7DF5D5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xmlns="" id="{07424439-2AD3-4019-AA05-98635ACA70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xmlns="" id="{F99780D3-0D1F-42F0-A7AA-1DB1FD7CBC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xmlns="" id="{507FF3B5-FFEE-4C09-9C96-879C0E679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xmlns="" id="{A198C8CD-2D51-4C24-872A-8FB11CF800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xmlns="" id="{D5585F3C-35B3-4BBE-AA0D-81110A243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xmlns="" id="{AE7AE98E-376B-400A-BC88-5D1FAA5DC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xmlns="" id="{44B861A4-A7D1-49B2-9136-266F751DB2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xmlns="" id="{B63AC96C-7E0C-4046-A375-C4C7555831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xmlns="" id="{CCE36693-5847-4115-9C2D-B0A805BFB1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xmlns="" id="{1370D86C-9F1D-4647-8A58-33771E1676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xmlns="" id="{B7049534-C7B7-40D5-ADA9-9213F92C19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xmlns="" id="{AEA0B6A8-6FAB-4BA9-BD62-0F23CF0968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xmlns="" id="{6C8F7CDF-1345-461C-B6B4-B61661EC0E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37" name="Textfeld 36">
            <a:extLst>
              <a:ext uri="{FF2B5EF4-FFF2-40B4-BE49-F238E27FC236}">
                <a16:creationId xmlns:a16="http://schemas.microsoft.com/office/drawing/2014/main" xmlns="" id="{7A3F5D5E-3245-487A-B794-CED479330267}"/>
              </a:ext>
            </a:extLst>
          </p:cNvPr>
          <p:cNvSpPr txBox="1"/>
          <p:nvPr userDrawn="1"/>
        </p:nvSpPr>
        <p:spPr>
          <a:xfrm>
            <a:off x="688211" y="5049739"/>
            <a:ext cx="6543014" cy="11290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540"/>
              </a:lnSpc>
            </a:pPr>
            <a:r>
              <a:rPr lang="de-DE" sz="1200" b="1" dirty="0">
                <a:solidFill>
                  <a:schemeClr val="bg1"/>
                </a:solidFill>
              </a:rPr>
              <a:t>Hinweis: </a:t>
            </a:r>
            <a:r>
              <a:rPr lang="de-DE" sz="1200" dirty="0">
                <a:solidFill>
                  <a:schemeClr val="bg1"/>
                </a:solidFill>
              </a:rPr>
              <a:t>Diese Präsentation ist Eigentum der Bundesdruckerei GmbH. </a:t>
            </a: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1"/>
                </a:solidFill>
              </a:rPr>
              <a:t>Sämtliche Inhalte – auch auszugsweise – dürfen nicht ohne die Genehmigung der </a:t>
            </a: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1"/>
                </a:solidFill>
              </a:rPr>
              <a:t>Bundesdruckerei GmbH vervielfältigt, weitergegeben oder veröffentlicht werden. </a:t>
            </a:r>
          </a:p>
          <a:p>
            <a:pPr>
              <a:lnSpc>
                <a:spcPts val="2000"/>
              </a:lnSpc>
            </a:pPr>
            <a:endParaRPr lang="de-DE" sz="1200" dirty="0">
              <a:solidFill>
                <a:schemeClr val="bg1"/>
              </a:solidFill>
            </a:endParaRP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1"/>
                </a:solidFill>
              </a:rPr>
              <a:t>© 2017 </a:t>
            </a:r>
            <a:r>
              <a:rPr lang="de-DE" sz="1200" dirty="0" err="1">
                <a:solidFill>
                  <a:schemeClr val="bg1"/>
                </a:solidFill>
              </a:rPr>
              <a:t>by</a:t>
            </a:r>
            <a:r>
              <a:rPr lang="de-DE" sz="1200" dirty="0">
                <a:solidFill>
                  <a:schemeClr val="bg1"/>
                </a:solidFill>
              </a:rPr>
              <a:t> Bundesdruckerei GmbH.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xmlns="" id="{D7A9A5D3-0E9F-4014-BC92-9B68A676A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8212" y="1036877"/>
            <a:ext cx="7083502" cy="1139653"/>
          </a:xfrm>
        </p:spPr>
        <p:txBody>
          <a:bodyPr>
            <a:noAutofit/>
          </a:bodyPr>
          <a:lstStyle>
            <a:lvl1pPr marL="0">
              <a:lnSpc>
                <a:spcPts val="2080"/>
              </a:lnSpc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 marL="0" indent="0">
              <a:lnSpc>
                <a:spcPts val="208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8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5pPr>
          </a:lstStyle>
          <a:p>
            <a:pPr lvl="0"/>
            <a:r>
              <a:rPr lang="de-DE" dirty="0"/>
              <a:t>Max Mustermann</a:t>
            </a:r>
          </a:p>
          <a:p>
            <a:pPr lvl="1"/>
            <a:r>
              <a:rPr lang="de-DE" dirty="0"/>
              <a:t>Position oder Abteilung</a:t>
            </a:r>
          </a:p>
          <a:p>
            <a:pPr lvl="1"/>
            <a:r>
              <a:rPr lang="de-DE" dirty="0"/>
              <a:t>E-Mail: info@maxmustermann.de</a:t>
            </a:r>
          </a:p>
          <a:p>
            <a:pPr lvl="2"/>
            <a:r>
              <a:rPr lang="nb-NO" dirty="0"/>
              <a:t>Telefon: +49 (0)30 25 98-0</a:t>
            </a:r>
            <a:endParaRPr lang="de-DE" dirty="0"/>
          </a:p>
        </p:txBody>
      </p:sp>
      <p:sp>
        <p:nvSpPr>
          <p:cNvPr id="29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rgbClr val="7F8AC3"/>
                </a:solidFill>
                <a:latin typeface="+mn-lt"/>
              </a:defRPr>
            </a:lvl1pPr>
          </a:lstStyle>
          <a:p>
            <a:fld id="{B9B89790-AD22-184F-95E4-799825AB371A}" type="datetime1">
              <a:rPr lang="de-DE" smtClean="0"/>
              <a:t>10.11.2019</a:t>
            </a:fld>
            <a:endParaRPr lang="de-DE" dirty="0"/>
          </a:p>
        </p:txBody>
      </p:sp>
      <p:sp>
        <p:nvSpPr>
          <p:cNvPr id="3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59599" y="6311111"/>
            <a:ext cx="9411435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rgbClr val="7F8AC3"/>
                </a:solidFill>
                <a:latin typeface="+mn-lt"/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3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1034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rgbClr val="7F8AC3"/>
                </a:solidFill>
                <a:latin typeface="+mn-lt"/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32" name="Gerader Verbinder 39">
            <a:extLst>
              <a:ext uri="{FF2B5EF4-FFF2-40B4-BE49-F238E27FC236}">
                <a16:creationId xmlns:a16="http://schemas.microsoft.com/office/drawing/2014/main" xmlns="" id="{48BF1F4F-4E37-4FD8-ADF3-27EEE95A2E25}"/>
              </a:ext>
            </a:extLst>
          </p:cNvPr>
          <p:cNvCxnSpPr/>
          <p:nvPr userDrawn="1"/>
        </p:nvCxnSpPr>
        <p:spPr>
          <a:xfrm>
            <a:off x="684000" y="6244936"/>
            <a:ext cx="10819034" cy="0"/>
          </a:xfrm>
          <a:prstGeom prst="line">
            <a:avLst/>
          </a:prstGeom>
          <a:ln w="6350">
            <a:solidFill>
              <a:srgbClr val="7F8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752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 Blau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xmlns="" id="{858DB464-3126-4AD1-B407-77C12943B2E6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00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7600" y="3022709"/>
            <a:ext cx="8460000" cy="819826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5000" b="1" spc="-1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Vielen Dank.</a:t>
            </a:r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xmlns="" id="{D7DB02F5-737A-49F7-91DC-748A3705210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74284" y="366713"/>
            <a:ext cx="1336674" cy="715962"/>
            <a:chOff x="6409" y="231"/>
            <a:chExt cx="842" cy="451"/>
          </a:xfrm>
          <a:solidFill>
            <a:schemeClr val="bg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EB21F7BB-D1C5-4AF6-A5B5-9B5F20C4E4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88C3F2EF-DB42-454D-B351-43E80737B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BD6CB42E-BCD9-487B-8109-1DB5A83817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xmlns="" id="{389068F3-E903-4C90-8338-8779C4A7EE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xmlns="" id="{E961D45A-BC05-404B-B5FE-1157107093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xmlns="" id="{48B380EC-754F-4C6B-9C5E-E8DF7DF5D5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xmlns="" id="{07424439-2AD3-4019-AA05-98635ACA70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xmlns="" id="{F99780D3-0D1F-42F0-A7AA-1DB1FD7CBC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xmlns="" id="{507FF3B5-FFEE-4C09-9C96-879C0E679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xmlns="" id="{A198C8CD-2D51-4C24-872A-8FB11CF800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xmlns="" id="{D5585F3C-35B3-4BBE-AA0D-81110A243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xmlns="" id="{AE7AE98E-376B-400A-BC88-5D1FAA5DC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xmlns="" id="{44B861A4-A7D1-49B2-9136-266F751DB2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xmlns="" id="{B63AC96C-7E0C-4046-A375-C4C7555831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xmlns="" id="{CCE36693-5847-4115-9C2D-B0A805BFB1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xmlns="" id="{1370D86C-9F1D-4647-8A58-33771E1676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xmlns="" id="{B7049534-C7B7-40D5-ADA9-9213F92C19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xmlns="" id="{AEA0B6A8-6FAB-4BA9-BD62-0F23CF0968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xmlns="" id="{6C8F7CDF-1345-461C-B6B4-B61661EC0E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40" name="Textplatzhalter 39">
            <a:extLst>
              <a:ext uri="{FF2B5EF4-FFF2-40B4-BE49-F238E27FC236}">
                <a16:creationId xmlns:a16="http://schemas.microsoft.com/office/drawing/2014/main" xmlns="" id="{D7A9A5D3-0E9F-4014-BC92-9B68A676A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00" y="1036877"/>
            <a:ext cx="7083502" cy="1139653"/>
          </a:xfrm>
        </p:spPr>
        <p:txBody>
          <a:bodyPr>
            <a:noAutofit/>
          </a:bodyPr>
          <a:lstStyle>
            <a:lvl1pPr marL="0">
              <a:lnSpc>
                <a:spcPts val="2080"/>
              </a:lnSpc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8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5pPr>
          </a:lstStyle>
          <a:p>
            <a:pPr lvl="0"/>
            <a:r>
              <a:rPr lang="de-DE" dirty="0"/>
              <a:t>Max Mustermann</a:t>
            </a:r>
          </a:p>
          <a:p>
            <a:pPr marL="0" marR="0" lvl="1" indent="0" algn="l" defTabSz="914400" rtl="0" eaLnBrk="1" fontAlgn="auto" latinLnBrk="0" hangingPunct="1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Position oder Abteilung</a:t>
            </a:r>
          </a:p>
          <a:p>
            <a:pPr lvl="1"/>
            <a:r>
              <a:rPr lang="de-DE" dirty="0"/>
              <a:t>E-Mail: info@maxmustermann.de</a:t>
            </a:r>
          </a:p>
          <a:p>
            <a:pPr lvl="2"/>
            <a:r>
              <a:rPr lang="nb-NO" dirty="0"/>
              <a:t>Telefon: +49 (0)30 25 98-0</a:t>
            </a:r>
            <a:endParaRPr lang="de-DE" dirty="0"/>
          </a:p>
        </p:txBody>
      </p:sp>
      <p:sp>
        <p:nvSpPr>
          <p:cNvPr id="30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rgbClr val="7FB2C1"/>
                </a:solidFill>
                <a:latin typeface="+mn-lt"/>
              </a:defRPr>
            </a:lvl1pPr>
          </a:lstStyle>
          <a:p>
            <a:fld id="{876F71B2-E9DC-634A-A145-FE1E7950CE2E}" type="datetime1">
              <a:rPr lang="de-DE" smtClean="0"/>
              <a:t>10.11.2019</a:t>
            </a:fld>
            <a:endParaRPr lang="de-DE" dirty="0"/>
          </a:p>
        </p:txBody>
      </p:sp>
      <p:sp>
        <p:nvSpPr>
          <p:cNvPr id="3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59600" y="6311111"/>
            <a:ext cx="9411434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rgbClr val="7FB2C1"/>
                </a:solidFill>
                <a:latin typeface="+mn-lt"/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3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1034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rgbClr val="7FB2C1"/>
                </a:solidFill>
                <a:latin typeface="+mn-lt"/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33" name="Gerader Verbinder 39">
            <a:extLst>
              <a:ext uri="{FF2B5EF4-FFF2-40B4-BE49-F238E27FC236}">
                <a16:creationId xmlns:a16="http://schemas.microsoft.com/office/drawing/2014/main" xmlns="" id="{48BF1F4F-4E37-4FD8-ADF3-27EEE95A2E25}"/>
              </a:ext>
            </a:extLst>
          </p:cNvPr>
          <p:cNvCxnSpPr/>
          <p:nvPr userDrawn="1"/>
        </p:nvCxnSpPr>
        <p:spPr>
          <a:xfrm>
            <a:off x="684000" y="6244936"/>
            <a:ext cx="10819034" cy="0"/>
          </a:xfrm>
          <a:prstGeom prst="line">
            <a:avLst/>
          </a:prstGeom>
          <a:ln w="6350">
            <a:solidFill>
              <a:srgbClr val="7FB2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xmlns="" id="{7A3F5D5E-3245-487A-B794-CED479330267}"/>
              </a:ext>
            </a:extLst>
          </p:cNvPr>
          <p:cNvSpPr txBox="1"/>
          <p:nvPr userDrawn="1"/>
        </p:nvSpPr>
        <p:spPr>
          <a:xfrm>
            <a:off x="688211" y="5049739"/>
            <a:ext cx="6543014" cy="11290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540"/>
              </a:lnSpc>
            </a:pPr>
            <a:r>
              <a:rPr lang="de-DE" sz="1200" b="1" dirty="0">
                <a:solidFill>
                  <a:schemeClr val="bg1"/>
                </a:solidFill>
              </a:rPr>
              <a:t>Hinweis: </a:t>
            </a:r>
            <a:r>
              <a:rPr lang="de-DE" sz="1200" dirty="0">
                <a:solidFill>
                  <a:schemeClr val="bg1"/>
                </a:solidFill>
              </a:rPr>
              <a:t>Diese Präsentation ist Eigentum der Bundesdruckerei GmbH. </a:t>
            </a: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1"/>
                </a:solidFill>
              </a:rPr>
              <a:t>Sämtliche Inhalte – auch auszugsweise – dürfen nicht ohne die Genehmigung der </a:t>
            </a: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1"/>
                </a:solidFill>
              </a:rPr>
              <a:t>Bundesdruckerei GmbH vervielfältigt, weitergegeben oder veröffentlicht werden. </a:t>
            </a:r>
          </a:p>
          <a:p>
            <a:pPr>
              <a:lnSpc>
                <a:spcPts val="2000"/>
              </a:lnSpc>
            </a:pPr>
            <a:endParaRPr lang="de-DE" sz="1200" dirty="0">
              <a:solidFill>
                <a:schemeClr val="bg1"/>
              </a:solidFill>
            </a:endParaRP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1"/>
                </a:solidFill>
              </a:rPr>
              <a:t>© 2017 </a:t>
            </a:r>
            <a:r>
              <a:rPr lang="de-DE" sz="1200" dirty="0" err="1">
                <a:solidFill>
                  <a:schemeClr val="bg1"/>
                </a:solidFill>
              </a:rPr>
              <a:t>by</a:t>
            </a:r>
            <a:r>
              <a:rPr lang="de-DE" sz="1200" dirty="0">
                <a:solidFill>
                  <a:schemeClr val="bg1"/>
                </a:solidFill>
              </a:rPr>
              <a:t> Bundesdruckerei GmbH.</a:t>
            </a:r>
          </a:p>
        </p:txBody>
      </p:sp>
    </p:spTree>
    <p:extLst>
      <p:ext uri="{BB962C8B-B14F-4D97-AF65-F5344CB8AC3E}">
        <p14:creationId xmlns:p14="http://schemas.microsoft.com/office/powerpoint/2010/main" val="380756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Grün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xmlns="" id="{B32D7E54-242F-4B56-8880-4B3EC07D360E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00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9997" y="1865347"/>
            <a:ext cx="8460000" cy="1260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4000" b="1" spc="-1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Zweizeilige Headline in Verdana Fett 40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70000" y="3001383"/>
            <a:ext cx="8459997" cy="1260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spc="-10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Unterzeile Verdana Normal 40 </a:t>
            </a:r>
            <a:r>
              <a:rPr lang="de-DE" dirty="0" err="1"/>
              <a:t>pt</a:t>
            </a:r>
            <a:endParaRPr lang="de-DE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xmlns="" id="{D7DB02F5-737A-49F7-91DC-748A3705210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74284" y="366713"/>
            <a:ext cx="1336674" cy="715962"/>
            <a:chOff x="6409" y="231"/>
            <a:chExt cx="842" cy="451"/>
          </a:xfrm>
          <a:solidFill>
            <a:schemeClr val="bg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EB21F7BB-D1C5-4AF6-A5B5-9B5F20C4E4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88C3F2EF-DB42-454D-B351-43E80737B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BD6CB42E-BCD9-487B-8109-1DB5A83817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xmlns="" id="{389068F3-E903-4C90-8338-8779C4A7EE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xmlns="" id="{E961D45A-BC05-404B-B5FE-1157107093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xmlns="" id="{48B380EC-754F-4C6B-9C5E-E8DF7DF5D5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xmlns="" id="{07424439-2AD3-4019-AA05-98635ACA70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xmlns="" id="{F99780D3-0D1F-42F0-A7AA-1DB1FD7CBC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xmlns="" id="{507FF3B5-FFEE-4C09-9C96-879C0E679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xmlns="" id="{A198C8CD-2D51-4C24-872A-8FB11CF800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xmlns="" id="{D5585F3C-35B3-4BBE-AA0D-81110A243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xmlns="" id="{AE7AE98E-376B-400A-BC88-5D1FAA5DC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xmlns="" id="{44B861A4-A7D1-49B2-9136-266F751DB2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xmlns="" id="{B63AC96C-7E0C-4046-A375-C4C7555831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xmlns="" id="{CCE36693-5847-4115-9C2D-B0A805BFB1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xmlns="" id="{1370D86C-9F1D-4647-8A58-33771E1676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xmlns="" id="{B7049534-C7B7-40D5-ADA9-9213F92C19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xmlns="" id="{AEA0B6A8-6FAB-4BA9-BD62-0F23CF0968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xmlns="" id="{6C8F7CDF-1345-461C-B6B4-B61661EC0E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30" name="Freeform 5">
            <a:extLst>
              <a:ext uri="{FF2B5EF4-FFF2-40B4-BE49-F238E27FC236}">
                <a16:creationId xmlns:a16="http://schemas.microsoft.com/office/drawing/2014/main" xmlns="" id="{CBAD3CC3-94F7-472D-8F66-D1C7BE8846F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684000" y="1476000"/>
            <a:ext cx="810951" cy="547200"/>
          </a:xfrm>
          <a:custGeom>
            <a:avLst/>
            <a:gdLst>
              <a:gd name="T0" fmla="*/ 0 w 6851"/>
              <a:gd name="T1" fmla="*/ 4194 h 4614"/>
              <a:gd name="T2" fmla="*/ 0 w 6851"/>
              <a:gd name="T3" fmla="*/ 4194 h 4614"/>
              <a:gd name="T4" fmla="*/ 428 w 6851"/>
              <a:gd name="T5" fmla="*/ 4614 h 4614"/>
              <a:gd name="T6" fmla="*/ 1284 w 6851"/>
              <a:gd name="T7" fmla="*/ 4614 h 4614"/>
              <a:gd name="T8" fmla="*/ 1712 w 6851"/>
              <a:gd name="T9" fmla="*/ 4194 h 4614"/>
              <a:gd name="T10" fmla="*/ 1713 w 6851"/>
              <a:gd name="T11" fmla="*/ 1847 h 4614"/>
              <a:gd name="T12" fmla="*/ 1885 w 6851"/>
              <a:gd name="T13" fmla="*/ 1679 h 4614"/>
              <a:gd name="T14" fmla="*/ 6423 w 6851"/>
              <a:gd name="T15" fmla="*/ 1678 h 4614"/>
              <a:gd name="T16" fmla="*/ 6851 w 6851"/>
              <a:gd name="T17" fmla="*/ 1258 h 4614"/>
              <a:gd name="T18" fmla="*/ 6851 w 6851"/>
              <a:gd name="T19" fmla="*/ 419 h 4614"/>
              <a:gd name="T20" fmla="*/ 6423 w 6851"/>
              <a:gd name="T21" fmla="*/ 0 h 4614"/>
              <a:gd name="T22" fmla="*/ 1712 w 6851"/>
              <a:gd name="T23" fmla="*/ 0 h 4614"/>
              <a:gd name="T24" fmla="*/ 0 w 6851"/>
              <a:gd name="T25" fmla="*/ 1678 h 4614"/>
              <a:gd name="T26" fmla="*/ 0 w 6851"/>
              <a:gd name="T27" fmla="*/ 419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851" h="4614">
                <a:moveTo>
                  <a:pt x="0" y="4194"/>
                </a:moveTo>
                <a:lnTo>
                  <a:pt x="0" y="4194"/>
                </a:lnTo>
                <a:cubicBezTo>
                  <a:pt x="0" y="4426"/>
                  <a:pt x="191" y="4614"/>
                  <a:pt x="428" y="4614"/>
                </a:cubicBezTo>
                <a:lnTo>
                  <a:pt x="1284" y="4614"/>
                </a:lnTo>
                <a:cubicBezTo>
                  <a:pt x="1521" y="4614"/>
                  <a:pt x="1712" y="4426"/>
                  <a:pt x="1712" y="4194"/>
                </a:cubicBezTo>
                <a:lnTo>
                  <a:pt x="1713" y="1847"/>
                </a:lnTo>
                <a:cubicBezTo>
                  <a:pt x="1713" y="1754"/>
                  <a:pt x="1790" y="1679"/>
                  <a:pt x="1885" y="1679"/>
                </a:cubicBezTo>
                <a:lnTo>
                  <a:pt x="6423" y="1678"/>
                </a:lnTo>
                <a:cubicBezTo>
                  <a:pt x="6659" y="1678"/>
                  <a:pt x="6851" y="1490"/>
                  <a:pt x="6851" y="1258"/>
                </a:cubicBezTo>
                <a:lnTo>
                  <a:pt x="6851" y="419"/>
                </a:lnTo>
                <a:cubicBezTo>
                  <a:pt x="6851" y="187"/>
                  <a:pt x="6659" y="0"/>
                  <a:pt x="6423" y="0"/>
                </a:cubicBezTo>
                <a:lnTo>
                  <a:pt x="1712" y="0"/>
                </a:lnTo>
                <a:cubicBezTo>
                  <a:pt x="766" y="0"/>
                  <a:pt x="0" y="751"/>
                  <a:pt x="0" y="1678"/>
                </a:cubicBezTo>
                <a:lnTo>
                  <a:pt x="0" y="4194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xmlns="" id="{7A3F5D5E-3245-487A-B794-CED479330267}"/>
              </a:ext>
            </a:extLst>
          </p:cNvPr>
          <p:cNvSpPr txBox="1"/>
          <p:nvPr userDrawn="1"/>
        </p:nvSpPr>
        <p:spPr>
          <a:xfrm>
            <a:off x="684000" y="5112000"/>
            <a:ext cx="1237696" cy="8682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800" dirty="0">
                <a:solidFill>
                  <a:schemeClr val="accent2"/>
                </a:solidFill>
              </a:rPr>
              <a:t>Datum:</a:t>
            </a:r>
          </a:p>
          <a:p>
            <a:r>
              <a:rPr lang="de-DE" sz="1800" dirty="0">
                <a:solidFill>
                  <a:schemeClr val="accent2"/>
                </a:solidFill>
              </a:rPr>
              <a:t>Ort:</a:t>
            </a:r>
          </a:p>
          <a:p>
            <a:r>
              <a:rPr lang="de-DE" sz="1800" dirty="0">
                <a:solidFill>
                  <a:schemeClr val="accent2"/>
                </a:solidFill>
              </a:rPr>
              <a:t>Verfasser: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xmlns="" id="{D7A9A5D3-0E9F-4014-BC92-9B68A676A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000" y="5112000"/>
            <a:ext cx="7083502" cy="868217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5pPr>
          </a:lstStyle>
          <a:p>
            <a:pPr lvl="0"/>
            <a:r>
              <a:rPr lang="de-DE" dirty="0"/>
              <a:t>Datum</a:t>
            </a:r>
          </a:p>
          <a:p>
            <a:pPr lvl="1"/>
            <a:r>
              <a:rPr lang="de-DE" dirty="0"/>
              <a:t>Ort</a:t>
            </a:r>
          </a:p>
          <a:p>
            <a:pPr lvl="2"/>
            <a:r>
              <a:rPr lang="de-DE" dirty="0"/>
              <a:t>Verfasser</a:t>
            </a:r>
          </a:p>
        </p:txBody>
      </p:sp>
      <p:sp>
        <p:nvSpPr>
          <p:cNvPr id="31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rgbClr val="7FB2C1"/>
                </a:solidFill>
                <a:latin typeface="+mn-lt"/>
              </a:defRPr>
            </a:lvl1pPr>
          </a:lstStyle>
          <a:p>
            <a:fld id="{2D54672C-6B84-6745-BA8D-64B5ABD09F7E}" type="datetime1">
              <a:rPr lang="de-DE" smtClean="0"/>
              <a:t>10.11.2019</a:t>
            </a:fld>
            <a:endParaRPr lang="de-DE" dirty="0"/>
          </a:p>
        </p:txBody>
      </p:sp>
      <p:sp>
        <p:nvSpPr>
          <p:cNvPr id="3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59600" y="6311111"/>
            <a:ext cx="9411434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rgbClr val="7FB2C1"/>
                </a:solidFill>
                <a:latin typeface="+mn-lt"/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3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1034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rgbClr val="7FB2C1"/>
                </a:solidFill>
                <a:latin typeface="+mn-lt"/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34" name="Gerader Verbinder 39">
            <a:extLst>
              <a:ext uri="{FF2B5EF4-FFF2-40B4-BE49-F238E27FC236}">
                <a16:creationId xmlns:a16="http://schemas.microsoft.com/office/drawing/2014/main" xmlns="" id="{48BF1F4F-4E37-4FD8-ADF3-27EEE95A2E25}"/>
              </a:ext>
            </a:extLst>
          </p:cNvPr>
          <p:cNvCxnSpPr/>
          <p:nvPr userDrawn="1"/>
        </p:nvCxnSpPr>
        <p:spPr>
          <a:xfrm>
            <a:off x="684000" y="6244936"/>
            <a:ext cx="10819034" cy="0"/>
          </a:xfrm>
          <a:prstGeom prst="line">
            <a:avLst/>
          </a:prstGeom>
          <a:ln w="6350">
            <a:solidFill>
              <a:srgbClr val="7FB2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2898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 Li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xmlns="" id="{3FB42063-ED35-4A7D-BCFB-23DB4F6170CB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5F0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7600" y="3022709"/>
            <a:ext cx="8460000" cy="819826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5000" b="1" spc="-1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Vielen Dank.</a:t>
            </a:r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xmlns="" id="{D7DB02F5-737A-49F7-91DC-748A3705210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74284" y="366713"/>
            <a:ext cx="1336674" cy="715962"/>
            <a:chOff x="6409" y="231"/>
            <a:chExt cx="842" cy="451"/>
          </a:xfrm>
          <a:solidFill>
            <a:schemeClr val="bg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EB21F7BB-D1C5-4AF6-A5B5-9B5F20C4E4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88C3F2EF-DB42-454D-B351-43E80737B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BD6CB42E-BCD9-487B-8109-1DB5A83817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xmlns="" id="{389068F3-E903-4C90-8338-8779C4A7EE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xmlns="" id="{E961D45A-BC05-404B-B5FE-1157107093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xmlns="" id="{48B380EC-754F-4C6B-9C5E-E8DF7DF5D5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xmlns="" id="{07424439-2AD3-4019-AA05-98635ACA70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xmlns="" id="{F99780D3-0D1F-42F0-A7AA-1DB1FD7CBC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xmlns="" id="{507FF3B5-FFEE-4C09-9C96-879C0E679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xmlns="" id="{A198C8CD-2D51-4C24-872A-8FB11CF800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xmlns="" id="{D5585F3C-35B3-4BBE-AA0D-81110A243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xmlns="" id="{AE7AE98E-376B-400A-BC88-5D1FAA5DC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xmlns="" id="{44B861A4-A7D1-49B2-9136-266F751DB2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xmlns="" id="{B63AC96C-7E0C-4046-A375-C4C7555831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xmlns="" id="{CCE36693-5847-4115-9C2D-B0A805BFB1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xmlns="" id="{1370D86C-9F1D-4647-8A58-33771E1676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xmlns="" id="{B7049534-C7B7-40D5-ADA9-9213F92C19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xmlns="" id="{AEA0B6A8-6FAB-4BA9-BD62-0F23CF0968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xmlns="" id="{6C8F7CDF-1345-461C-B6B4-B61661EC0E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40" name="Textplatzhalter 39">
            <a:extLst>
              <a:ext uri="{FF2B5EF4-FFF2-40B4-BE49-F238E27FC236}">
                <a16:creationId xmlns:a16="http://schemas.microsoft.com/office/drawing/2014/main" xmlns="" id="{D7A9A5D3-0E9F-4014-BC92-9B68A676A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00" y="1036877"/>
            <a:ext cx="7083502" cy="1285083"/>
          </a:xfrm>
        </p:spPr>
        <p:txBody>
          <a:bodyPr>
            <a:noAutofit/>
          </a:bodyPr>
          <a:lstStyle>
            <a:lvl1pPr marL="0">
              <a:lnSpc>
                <a:spcPts val="2080"/>
              </a:lnSpc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8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5pPr>
          </a:lstStyle>
          <a:p>
            <a:pPr lvl="0"/>
            <a:r>
              <a:rPr lang="de-DE" dirty="0"/>
              <a:t>Max Mustermann</a:t>
            </a:r>
          </a:p>
          <a:p>
            <a:pPr marL="0" marR="0" lvl="1" indent="0" algn="l" defTabSz="914400" rtl="0" eaLnBrk="1" fontAlgn="auto" latinLnBrk="0" hangingPunct="1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Position oder Abteilung</a:t>
            </a:r>
          </a:p>
          <a:p>
            <a:pPr lvl="1"/>
            <a:r>
              <a:rPr lang="de-DE" dirty="0"/>
              <a:t>E-Mail: info@maxmustermann.de</a:t>
            </a:r>
          </a:p>
          <a:p>
            <a:pPr lvl="2"/>
            <a:r>
              <a:rPr lang="nb-NO" dirty="0"/>
              <a:t>Telefon: +49 (0)30 25 98-0</a:t>
            </a:r>
            <a:endParaRPr lang="de-DE" dirty="0"/>
          </a:p>
        </p:txBody>
      </p:sp>
      <p:sp>
        <p:nvSpPr>
          <p:cNvPr id="29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rgbClr val="AF87D0"/>
                </a:solidFill>
                <a:latin typeface="+mn-lt"/>
              </a:defRPr>
            </a:lvl1pPr>
          </a:lstStyle>
          <a:p>
            <a:fld id="{0790C983-C690-FD4F-96F0-F9C5009FEF00}" type="datetime1">
              <a:rPr lang="de-DE" smtClean="0"/>
              <a:t>10.11.2019</a:t>
            </a:fld>
            <a:endParaRPr lang="de-DE" dirty="0"/>
          </a:p>
        </p:txBody>
      </p:sp>
      <p:sp>
        <p:nvSpPr>
          <p:cNvPr id="3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59600" y="6311111"/>
            <a:ext cx="9412214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rgbClr val="AF87D0"/>
                </a:solidFill>
                <a:latin typeface="+mn-lt"/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3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1814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rgbClr val="AF87D0"/>
                </a:solidFill>
                <a:latin typeface="+mn-lt"/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33" name="Gerader Verbinder 39">
            <a:extLst>
              <a:ext uri="{FF2B5EF4-FFF2-40B4-BE49-F238E27FC236}">
                <a16:creationId xmlns:a16="http://schemas.microsoft.com/office/drawing/2014/main" xmlns="" id="{48BF1F4F-4E37-4FD8-ADF3-27EEE95A2E25}"/>
              </a:ext>
            </a:extLst>
          </p:cNvPr>
          <p:cNvCxnSpPr/>
          <p:nvPr userDrawn="1"/>
        </p:nvCxnSpPr>
        <p:spPr>
          <a:xfrm>
            <a:off x="691573" y="6244936"/>
            <a:ext cx="10819034" cy="0"/>
          </a:xfrm>
          <a:prstGeom prst="line">
            <a:avLst/>
          </a:prstGeom>
          <a:ln w="6350">
            <a:solidFill>
              <a:srgbClr val="AF87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xmlns="" id="{7A3F5D5E-3245-487A-B794-CED479330267}"/>
              </a:ext>
            </a:extLst>
          </p:cNvPr>
          <p:cNvSpPr txBox="1"/>
          <p:nvPr userDrawn="1"/>
        </p:nvSpPr>
        <p:spPr>
          <a:xfrm>
            <a:off x="688211" y="5049739"/>
            <a:ext cx="6543014" cy="11290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540"/>
              </a:lnSpc>
            </a:pPr>
            <a:r>
              <a:rPr lang="de-DE" sz="1200" b="1" dirty="0">
                <a:solidFill>
                  <a:schemeClr val="bg1"/>
                </a:solidFill>
              </a:rPr>
              <a:t>Hinweis: </a:t>
            </a:r>
            <a:r>
              <a:rPr lang="de-DE" sz="1200" dirty="0">
                <a:solidFill>
                  <a:schemeClr val="bg1"/>
                </a:solidFill>
              </a:rPr>
              <a:t>Diese Präsentation ist Eigentum der Bundesdruckerei GmbH. </a:t>
            </a: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1"/>
                </a:solidFill>
              </a:rPr>
              <a:t>Sämtliche Inhalte – auch auszugsweise – dürfen nicht ohne die Genehmigung der </a:t>
            </a: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1"/>
                </a:solidFill>
              </a:rPr>
              <a:t>Bundesdruckerei GmbH vervielfältigt, weitergegeben oder veröffentlicht werden. </a:t>
            </a:r>
          </a:p>
          <a:p>
            <a:pPr>
              <a:lnSpc>
                <a:spcPts val="2000"/>
              </a:lnSpc>
            </a:pPr>
            <a:endParaRPr lang="de-DE" sz="1200" dirty="0">
              <a:solidFill>
                <a:schemeClr val="bg1"/>
              </a:solidFill>
            </a:endParaRP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1"/>
                </a:solidFill>
              </a:rPr>
              <a:t>© 2017 </a:t>
            </a:r>
            <a:r>
              <a:rPr lang="de-DE" sz="1200" dirty="0" err="1">
                <a:solidFill>
                  <a:schemeClr val="bg1"/>
                </a:solidFill>
              </a:rPr>
              <a:t>by</a:t>
            </a:r>
            <a:r>
              <a:rPr lang="de-DE" sz="1200" dirty="0">
                <a:solidFill>
                  <a:schemeClr val="bg1"/>
                </a:solidFill>
              </a:rPr>
              <a:t> Bundesdruckerei GmbH.</a:t>
            </a:r>
          </a:p>
        </p:txBody>
      </p:sp>
    </p:spTree>
    <p:extLst>
      <p:ext uri="{BB962C8B-B14F-4D97-AF65-F5344CB8AC3E}">
        <p14:creationId xmlns:p14="http://schemas.microsoft.com/office/powerpoint/2010/main" val="3585823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7600" y="3022709"/>
            <a:ext cx="8460000" cy="819826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5000" b="1" spc="-10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Vielen Dank.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xmlns="" id="{7A3F5D5E-3245-487A-B794-CED479330267}"/>
              </a:ext>
            </a:extLst>
          </p:cNvPr>
          <p:cNvSpPr txBox="1"/>
          <p:nvPr userDrawn="1"/>
        </p:nvSpPr>
        <p:spPr>
          <a:xfrm>
            <a:off x="687600" y="5143523"/>
            <a:ext cx="6543014" cy="8682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540"/>
              </a:lnSpc>
            </a:pPr>
            <a:r>
              <a:rPr lang="de-DE" sz="1200" b="1" dirty="0">
                <a:solidFill>
                  <a:schemeClr val="bg2"/>
                </a:solidFill>
              </a:rPr>
              <a:t>Hinweis: </a:t>
            </a:r>
            <a:r>
              <a:rPr lang="de-DE" sz="1200" dirty="0">
                <a:solidFill>
                  <a:schemeClr val="bg2"/>
                </a:solidFill>
              </a:rPr>
              <a:t>Diese Präsentation ist Eigentum der Bundesdruckerei GmbH. </a:t>
            </a: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2"/>
                </a:solidFill>
              </a:rPr>
              <a:t>Sämtliche Inhalte – auch auszugsweise – dürfen nicht ohne die Genehmigung der </a:t>
            </a: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2"/>
                </a:solidFill>
              </a:rPr>
              <a:t>Bundesdruckerei GmbH vervielfältigt, weitergegeben oder veröffentlicht werden. </a:t>
            </a:r>
          </a:p>
          <a:p>
            <a:pPr>
              <a:lnSpc>
                <a:spcPts val="1540"/>
              </a:lnSpc>
            </a:pPr>
            <a:endParaRPr lang="de-DE" sz="1200" dirty="0">
              <a:solidFill>
                <a:schemeClr val="bg2"/>
              </a:solidFill>
            </a:endParaRPr>
          </a:p>
          <a:p>
            <a:pPr>
              <a:lnSpc>
                <a:spcPts val="1540"/>
              </a:lnSpc>
            </a:pPr>
            <a:r>
              <a:rPr lang="de-DE" sz="1200" dirty="0">
                <a:solidFill>
                  <a:schemeClr val="bg2"/>
                </a:solidFill>
              </a:rPr>
              <a:t>© 2017 </a:t>
            </a:r>
            <a:r>
              <a:rPr lang="de-DE" sz="1200" dirty="0" err="1">
                <a:solidFill>
                  <a:schemeClr val="bg2"/>
                </a:solidFill>
              </a:rPr>
              <a:t>by</a:t>
            </a:r>
            <a:r>
              <a:rPr lang="de-DE" sz="1200" dirty="0">
                <a:solidFill>
                  <a:schemeClr val="bg2"/>
                </a:solidFill>
              </a:rPr>
              <a:t> Bundesdruckerei GmbH.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xmlns="" id="{D7A9A5D3-0E9F-4014-BC92-9B68A676A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00" y="1036877"/>
            <a:ext cx="7083502" cy="1428921"/>
          </a:xfrm>
        </p:spPr>
        <p:txBody>
          <a:bodyPr>
            <a:noAutofit/>
          </a:bodyPr>
          <a:lstStyle>
            <a:lvl1pPr marL="0">
              <a:lnSpc>
                <a:spcPts val="2080"/>
              </a:lnSpc>
              <a:spcBef>
                <a:spcPts val="0"/>
              </a:spcBef>
              <a:buFontTx/>
              <a:buNone/>
              <a:defRPr sz="1600" b="1">
                <a:solidFill>
                  <a:schemeClr val="bg2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bg2"/>
                </a:solidFill>
              </a:defRPr>
            </a:lvl2pPr>
            <a:lvl3pPr marL="0" indent="0">
              <a:lnSpc>
                <a:spcPts val="208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5pPr>
          </a:lstStyle>
          <a:p>
            <a:pPr lvl="0"/>
            <a:r>
              <a:rPr lang="de-DE" dirty="0"/>
              <a:t>Max Mustermann</a:t>
            </a:r>
          </a:p>
          <a:p>
            <a:pPr marL="0" marR="0" lvl="1" indent="0" algn="l" defTabSz="914400" rtl="0" eaLnBrk="1" fontAlgn="auto" latinLnBrk="0" hangingPunct="1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Position oder Abteilung</a:t>
            </a:r>
          </a:p>
          <a:p>
            <a:pPr lvl="1"/>
            <a:r>
              <a:rPr lang="de-DE" dirty="0"/>
              <a:t>E-Mail: info@maxmustermann.de</a:t>
            </a:r>
          </a:p>
          <a:p>
            <a:pPr lvl="2"/>
            <a:r>
              <a:rPr lang="nb-NO" dirty="0"/>
              <a:t>Telefon: +49 (0)30 25 98-0</a:t>
            </a:r>
            <a:endParaRPr lang="de-DE" dirty="0"/>
          </a:p>
        </p:txBody>
      </p:sp>
      <p:grpSp>
        <p:nvGrpSpPr>
          <p:cNvPr id="29" name="Group 4">
            <a:extLst>
              <a:ext uri="{FF2B5EF4-FFF2-40B4-BE49-F238E27FC236}">
                <a16:creationId xmlns:a16="http://schemas.microsoft.com/office/drawing/2014/main" xmlns="" id="{0FBE8BE5-1C9E-4C98-9EF1-83D15920647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74284" y="366713"/>
            <a:ext cx="1336674" cy="715962"/>
            <a:chOff x="6409" y="231"/>
            <a:chExt cx="842" cy="451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xmlns="" id="{C9C92063-0B27-41A6-8E6E-B8E1284943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solidFill>
              <a:srgbClr val="E501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xmlns="" id="{B4B83705-F334-45B4-B789-A5D95A4EE0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xmlns="" id="{D9C59453-CD1F-4124-BB9C-67B7AB22FD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xmlns="" id="{82CF17B8-86D1-443F-A5BB-4B9B81422A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xmlns="" id="{7D13601C-E13B-452F-ABD1-C8DB6A9C48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xmlns="" id="{EBE6512F-DF79-4C44-9992-A2692BC7EB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xmlns="" id="{299B43EA-5ADB-49B8-A553-CDD7C5472F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xmlns="" id="{B2C866B7-AA98-4954-9121-0DFA3E07B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xmlns="" id="{76C8EB05-CD99-429B-BA0C-41A19EF911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xmlns="" id="{3455D67A-3487-41E4-8D9B-732331B1DF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xmlns="" id="{9A3FE543-C715-4CF8-89A8-16864CA0D8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xmlns="" id="{6DA23FB9-66F5-429A-A32C-292F6FD00D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xmlns="" id="{9630CB87-D09C-4A9E-9A66-003B37FE86F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18">
              <a:extLst>
                <a:ext uri="{FF2B5EF4-FFF2-40B4-BE49-F238E27FC236}">
                  <a16:creationId xmlns:a16="http://schemas.microsoft.com/office/drawing/2014/main" xmlns="" id="{42034AD2-2AB7-4177-B255-4B3CA47D5A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Freeform 19">
              <a:extLst>
                <a:ext uri="{FF2B5EF4-FFF2-40B4-BE49-F238E27FC236}">
                  <a16:creationId xmlns:a16="http://schemas.microsoft.com/office/drawing/2014/main" xmlns="" id="{C20FD357-4E3C-431A-97C6-E253E32669D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20">
              <a:extLst>
                <a:ext uri="{FF2B5EF4-FFF2-40B4-BE49-F238E27FC236}">
                  <a16:creationId xmlns:a16="http://schemas.microsoft.com/office/drawing/2014/main" xmlns="" id="{9BDCAB53-160F-4BA6-B25C-021E814A46D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21">
              <a:extLst>
                <a:ext uri="{FF2B5EF4-FFF2-40B4-BE49-F238E27FC236}">
                  <a16:creationId xmlns:a16="http://schemas.microsoft.com/office/drawing/2014/main" xmlns="" id="{F07A4638-C0B7-45D6-A31F-C2644010FF0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xmlns="" id="{BCD53197-F1F8-4D4C-9D13-DCFABE419D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solidFill>
              <a:srgbClr val="FEC2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Freeform 23">
              <a:extLst>
                <a:ext uri="{FF2B5EF4-FFF2-40B4-BE49-F238E27FC236}">
                  <a16:creationId xmlns:a16="http://schemas.microsoft.com/office/drawing/2014/main" xmlns="" id="{9DAD4E6B-DA61-4E44-BBDC-D24EE2FA44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5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rgbClr val="9C9D9D"/>
                </a:solidFill>
              </a:defRPr>
            </a:lvl1pPr>
          </a:lstStyle>
          <a:p>
            <a:fld id="{0499C9A3-0BEE-3341-AD40-6146C51FF1A2}" type="datetime1">
              <a:rPr lang="de-DE" smtClean="0"/>
              <a:t>10.11.2019</a:t>
            </a:fld>
            <a:endParaRPr lang="de-DE" dirty="0"/>
          </a:p>
        </p:txBody>
      </p:sp>
      <p:sp>
        <p:nvSpPr>
          <p:cNvPr id="2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59600" y="6311111"/>
            <a:ext cx="9411434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rgbClr val="9C9D9D"/>
                </a:solidFill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2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1034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rgbClr val="9C9D9D"/>
                </a:solidFill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28" name="Gerader Verbinder 39">
            <a:extLst>
              <a:ext uri="{FF2B5EF4-FFF2-40B4-BE49-F238E27FC236}">
                <a16:creationId xmlns:a16="http://schemas.microsoft.com/office/drawing/2014/main" xmlns="" id="{48BF1F4F-4E37-4FD8-ADF3-27EEE95A2E25}"/>
              </a:ext>
            </a:extLst>
          </p:cNvPr>
          <p:cNvCxnSpPr/>
          <p:nvPr userDrawn="1"/>
        </p:nvCxnSpPr>
        <p:spPr>
          <a:xfrm>
            <a:off x="684000" y="6244936"/>
            <a:ext cx="10819034" cy="0"/>
          </a:xfrm>
          <a:prstGeom prst="line">
            <a:avLst/>
          </a:prstGeom>
          <a:ln w="6350">
            <a:solidFill>
              <a:srgbClr val="9C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7468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544C7-80D4-4968-B813-BEB6B36D9685}" type="datetime1">
              <a:rPr lang="hr-HR" altLang="en-US"/>
              <a:pPr>
                <a:defRPr/>
              </a:pPr>
              <a:t>10.11.2019.</a:t>
            </a:fld>
            <a:endParaRPr lang="hr-HR" altLang="en-US"/>
          </a:p>
        </p:txBody>
      </p:sp>
      <p:sp>
        <p:nvSpPr>
          <p:cNvPr id="5" name="Rectangle 8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4B745-DB50-4A58-961E-B8D4214F008A}" type="slidenum">
              <a:rPr lang="hr-HR" altLang="en-US"/>
              <a:pPr>
                <a:defRPr/>
              </a:pPr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914840498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Li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>
            <a:extLst>
              <a:ext uri="{FF2B5EF4-FFF2-40B4-BE49-F238E27FC236}">
                <a16:creationId xmlns:a16="http://schemas.microsoft.com/office/drawing/2014/main" xmlns="" id="{AB738FAF-8827-4AE8-8004-5FA0B809915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5F0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9997" y="1865347"/>
            <a:ext cx="8460000" cy="1260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4000" b="1" spc="-1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Zweizeilige Headline in Verdana Fett 40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70000" y="3001383"/>
            <a:ext cx="8459997" cy="1260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spc="-10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Unterzeile Verdana Normal 40 </a:t>
            </a:r>
            <a:r>
              <a:rPr lang="de-DE" dirty="0" err="1"/>
              <a:t>pt</a:t>
            </a:r>
            <a:endParaRPr lang="de-DE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xmlns="" id="{D7DB02F5-737A-49F7-91DC-748A3705210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74284" y="366713"/>
            <a:ext cx="1336674" cy="715962"/>
            <a:chOff x="6409" y="231"/>
            <a:chExt cx="842" cy="451"/>
          </a:xfrm>
          <a:solidFill>
            <a:schemeClr val="bg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EB21F7BB-D1C5-4AF6-A5B5-9B5F20C4E4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88C3F2EF-DB42-454D-B351-43E80737B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BD6CB42E-BCD9-487B-8109-1DB5A83817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xmlns="" id="{389068F3-E903-4C90-8338-8779C4A7EE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xmlns="" id="{E961D45A-BC05-404B-B5FE-1157107093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xmlns="" id="{48B380EC-754F-4C6B-9C5E-E8DF7DF5D5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xmlns="" id="{07424439-2AD3-4019-AA05-98635ACA70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xmlns="" id="{F99780D3-0D1F-42F0-A7AA-1DB1FD7CBC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xmlns="" id="{507FF3B5-FFEE-4C09-9C96-879C0E679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xmlns="" id="{A198C8CD-2D51-4C24-872A-8FB11CF800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xmlns="" id="{D5585F3C-35B3-4BBE-AA0D-81110A243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xmlns="" id="{AE7AE98E-376B-400A-BC88-5D1FAA5DC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xmlns="" id="{44B861A4-A7D1-49B2-9136-266F751DB2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xmlns="" id="{B63AC96C-7E0C-4046-A375-C4C7555831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xmlns="" id="{CCE36693-5847-4115-9C2D-B0A805BFB1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xmlns="" id="{1370D86C-9F1D-4647-8A58-33771E1676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xmlns="" id="{B7049534-C7B7-40D5-ADA9-9213F92C19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xmlns="" id="{AEA0B6A8-6FAB-4BA9-BD62-0F23CF0968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xmlns="" id="{6C8F7CDF-1345-461C-B6B4-B61661EC0E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30" name="Freeform 5">
            <a:extLst>
              <a:ext uri="{FF2B5EF4-FFF2-40B4-BE49-F238E27FC236}">
                <a16:creationId xmlns:a16="http://schemas.microsoft.com/office/drawing/2014/main" xmlns="" id="{CBAD3CC3-94F7-472D-8F66-D1C7BE8846F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684000" y="1476000"/>
            <a:ext cx="810951" cy="547200"/>
          </a:xfrm>
          <a:custGeom>
            <a:avLst/>
            <a:gdLst>
              <a:gd name="T0" fmla="*/ 0 w 6851"/>
              <a:gd name="T1" fmla="*/ 4194 h 4614"/>
              <a:gd name="T2" fmla="*/ 0 w 6851"/>
              <a:gd name="T3" fmla="*/ 4194 h 4614"/>
              <a:gd name="T4" fmla="*/ 428 w 6851"/>
              <a:gd name="T5" fmla="*/ 4614 h 4614"/>
              <a:gd name="T6" fmla="*/ 1284 w 6851"/>
              <a:gd name="T7" fmla="*/ 4614 h 4614"/>
              <a:gd name="T8" fmla="*/ 1712 w 6851"/>
              <a:gd name="T9" fmla="*/ 4194 h 4614"/>
              <a:gd name="T10" fmla="*/ 1713 w 6851"/>
              <a:gd name="T11" fmla="*/ 1847 h 4614"/>
              <a:gd name="T12" fmla="*/ 1885 w 6851"/>
              <a:gd name="T13" fmla="*/ 1679 h 4614"/>
              <a:gd name="T14" fmla="*/ 6423 w 6851"/>
              <a:gd name="T15" fmla="*/ 1678 h 4614"/>
              <a:gd name="T16" fmla="*/ 6851 w 6851"/>
              <a:gd name="T17" fmla="*/ 1258 h 4614"/>
              <a:gd name="T18" fmla="*/ 6851 w 6851"/>
              <a:gd name="T19" fmla="*/ 419 h 4614"/>
              <a:gd name="T20" fmla="*/ 6423 w 6851"/>
              <a:gd name="T21" fmla="*/ 0 h 4614"/>
              <a:gd name="T22" fmla="*/ 1712 w 6851"/>
              <a:gd name="T23" fmla="*/ 0 h 4614"/>
              <a:gd name="T24" fmla="*/ 0 w 6851"/>
              <a:gd name="T25" fmla="*/ 1678 h 4614"/>
              <a:gd name="T26" fmla="*/ 0 w 6851"/>
              <a:gd name="T27" fmla="*/ 419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851" h="4614">
                <a:moveTo>
                  <a:pt x="0" y="4194"/>
                </a:moveTo>
                <a:lnTo>
                  <a:pt x="0" y="4194"/>
                </a:lnTo>
                <a:cubicBezTo>
                  <a:pt x="0" y="4426"/>
                  <a:pt x="191" y="4614"/>
                  <a:pt x="428" y="4614"/>
                </a:cubicBezTo>
                <a:lnTo>
                  <a:pt x="1284" y="4614"/>
                </a:lnTo>
                <a:cubicBezTo>
                  <a:pt x="1521" y="4614"/>
                  <a:pt x="1712" y="4426"/>
                  <a:pt x="1712" y="4194"/>
                </a:cubicBezTo>
                <a:lnTo>
                  <a:pt x="1713" y="1847"/>
                </a:lnTo>
                <a:cubicBezTo>
                  <a:pt x="1713" y="1754"/>
                  <a:pt x="1790" y="1679"/>
                  <a:pt x="1885" y="1679"/>
                </a:cubicBezTo>
                <a:lnTo>
                  <a:pt x="6423" y="1678"/>
                </a:lnTo>
                <a:cubicBezTo>
                  <a:pt x="6659" y="1678"/>
                  <a:pt x="6851" y="1490"/>
                  <a:pt x="6851" y="1258"/>
                </a:cubicBezTo>
                <a:lnTo>
                  <a:pt x="6851" y="419"/>
                </a:lnTo>
                <a:cubicBezTo>
                  <a:pt x="6851" y="187"/>
                  <a:pt x="6659" y="0"/>
                  <a:pt x="6423" y="0"/>
                </a:cubicBezTo>
                <a:lnTo>
                  <a:pt x="1712" y="0"/>
                </a:lnTo>
                <a:cubicBezTo>
                  <a:pt x="766" y="0"/>
                  <a:pt x="0" y="751"/>
                  <a:pt x="0" y="1678"/>
                </a:cubicBezTo>
                <a:lnTo>
                  <a:pt x="0" y="4194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xmlns="" id="{7A3F5D5E-3245-487A-B794-CED479330267}"/>
              </a:ext>
            </a:extLst>
          </p:cNvPr>
          <p:cNvSpPr txBox="1"/>
          <p:nvPr userDrawn="1"/>
        </p:nvSpPr>
        <p:spPr>
          <a:xfrm>
            <a:off x="684000" y="5112000"/>
            <a:ext cx="1237696" cy="8682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800" dirty="0">
                <a:solidFill>
                  <a:schemeClr val="accent2"/>
                </a:solidFill>
              </a:rPr>
              <a:t>Datum:</a:t>
            </a:r>
          </a:p>
          <a:p>
            <a:r>
              <a:rPr lang="de-DE" sz="1800" dirty="0">
                <a:solidFill>
                  <a:schemeClr val="accent2"/>
                </a:solidFill>
              </a:rPr>
              <a:t>Ort:</a:t>
            </a:r>
          </a:p>
          <a:p>
            <a:r>
              <a:rPr lang="de-DE" sz="1800" dirty="0">
                <a:solidFill>
                  <a:schemeClr val="accent2"/>
                </a:solidFill>
              </a:rPr>
              <a:t>Verfasser: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xmlns="" id="{D7A9A5D3-0E9F-4014-BC92-9B68A676A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000" y="5112000"/>
            <a:ext cx="7083502" cy="868217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5pPr>
          </a:lstStyle>
          <a:p>
            <a:pPr lvl="0"/>
            <a:r>
              <a:rPr lang="de-DE" dirty="0"/>
              <a:t>Datum</a:t>
            </a:r>
          </a:p>
          <a:p>
            <a:pPr lvl="1"/>
            <a:r>
              <a:rPr lang="de-DE" dirty="0"/>
              <a:t>Ort</a:t>
            </a:r>
          </a:p>
          <a:p>
            <a:pPr lvl="2"/>
            <a:r>
              <a:rPr lang="de-DE" dirty="0"/>
              <a:t>Verfasser</a:t>
            </a:r>
          </a:p>
        </p:txBody>
      </p:sp>
      <p:sp>
        <p:nvSpPr>
          <p:cNvPr id="29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rgbClr val="AF87D0"/>
                </a:solidFill>
                <a:latin typeface="+mn-lt"/>
              </a:defRPr>
            </a:lvl1pPr>
          </a:lstStyle>
          <a:p>
            <a:fld id="{66ACEAEB-585D-6C4C-B410-DF8246F73F28}" type="datetime1">
              <a:rPr lang="de-DE" smtClean="0"/>
              <a:t>10.11.2019</a:t>
            </a:fld>
            <a:endParaRPr lang="de-DE" dirty="0"/>
          </a:p>
        </p:txBody>
      </p:sp>
      <p:sp>
        <p:nvSpPr>
          <p:cNvPr id="3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59600" y="6311111"/>
            <a:ext cx="9412214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rgbClr val="AF87D0"/>
                </a:solidFill>
                <a:latin typeface="+mn-lt"/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3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1814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rgbClr val="AF87D0"/>
                </a:solidFill>
                <a:latin typeface="+mn-lt"/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34" name="Gerader Verbinder 39">
            <a:extLst>
              <a:ext uri="{FF2B5EF4-FFF2-40B4-BE49-F238E27FC236}">
                <a16:creationId xmlns:a16="http://schemas.microsoft.com/office/drawing/2014/main" xmlns="" id="{48BF1F4F-4E37-4FD8-ADF3-27EEE95A2E25}"/>
              </a:ext>
            </a:extLst>
          </p:cNvPr>
          <p:cNvCxnSpPr/>
          <p:nvPr userDrawn="1"/>
        </p:nvCxnSpPr>
        <p:spPr>
          <a:xfrm>
            <a:off x="691573" y="6244936"/>
            <a:ext cx="10819034" cy="0"/>
          </a:xfrm>
          <a:prstGeom prst="line">
            <a:avLst/>
          </a:prstGeom>
          <a:ln w="6350">
            <a:solidFill>
              <a:srgbClr val="AF87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15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9997" y="1865347"/>
            <a:ext cx="8460000" cy="1260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4000" b="1" spc="-10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Zweizeilige Headline in Verdana Fett 40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70000" y="3001383"/>
            <a:ext cx="8459997" cy="1260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spc="-10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Unterzeile Verdana Normal 40 </a:t>
            </a:r>
            <a:r>
              <a:rPr lang="de-DE" dirty="0" err="1"/>
              <a:t>pt</a:t>
            </a:r>
            <a:endParaRPr lang="de-DE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xmlns="" id="{D7DB02F5-737A-49F7-91DC-748A3705210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74284" y="366713"/>
            <a:ext cx="1336674" cy="715962"/>
            <a:chOff x="6409" y="231"/>
            <a:chExt cx="842" cy="451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EB21F7BB-D1C5-4AF6-A5B5-9B5F20C4E4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solidFill>
              <a:srgbClr val="E501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88C3F2EF-DB42-454D-B351-43E80737B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BD6CB42E-BCD9-487B-8109-1DB5A83817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xmlns="" id="{389068F3-E903-4C90-8338-8779C4A7EE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xmlns="" id="{E961D45A-BC05-404B-B5FE-1157107093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xmlns="" id="{48B380EC-754F-4C6B-9C5E-E8DF7DF5D5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xmlns="" id="{07424439-2AD3-4019-AA05-98635ACA70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xmlns="" id="{F99780D3-0D1F-42F0-A7AA-1DB1FD7CBC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xmlns="" id="{507FF3B5-FFEE-4C09-9C96-879C0E679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xmlns="" id="{A198C8CD-2D51-4C24-872A-8FB11CF800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xmlns="" id="{D5585F3C-35B3-4BBE-AA0D-81110A243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xmlns="" id="{AE7AE98E-376B-400A-BC88-5D1FAA5DC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xmlns="" id="{44B861A4-A7D1-49B2-9136-266F751DB2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xmlns="" id="{B63AC96C-7E0C-4046-A375-C4C7555831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xmlns="" id="{CCE36693-5847-4115-9C2D-B0A805BFB1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xmlns="" id="{1370D86C-9F1D-4647-8A58-33771E1676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xmlns="" id="{B7049534-C7B7-40D5-ADA9-9213F92C19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xmlns="" id="{AEA0B6A8-6FAB-4BA9-BD62-0F23CF0968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solidFill>
              <a:srgbClr val="FEC2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xmlns="" id="{6C8F7CDF-1345-461C-B6B4-B61661EC0E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30" name="Freeform 5">
            <a:extLst>
              <a:ext uri="{FF2B5EF4-FFF2-40B4-BE49-F238E27FC236}">
                <a16:creationId xmlns:a16="http://schemas.microsoft.com/office/drawing/2014/main" xmlns="" id="{CBAD3CC3-94F7-472D-8F66-D1C7BE8846F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684000" y="1476000"/>
            <a:ext cx="810951" cy="547200"/>
          </a:xfrm>
          <a:custGeom>
            <a:avLst/>
            <a:gdLst>
              <a:gd name="T0" fmla="*/ 0 w 6851"/>
              <a:gd name="T1" fmla="*/ 4194 h 4614"/>
              <a:gd name="T2" fmla="*/ 0 w 6851"/>
              <a:gd name="T3" fmla="*/ 4194 h 4614"/>
              <a:gd name="T4" fmla="*/ 428 w 6851"/>
              <a:gd name="T5" fmla="*/ 4614 h 4614"/>
              <a:gd name="T6" fmla="*/ 1284 w 6851"/>
              <a:gd name="T7" fmla="*/ 4614 h 4614"/>
              <a:gd name="T8" fmla="*/ 1712 w 6851"/>
              <a:gd name="T9" fmla="*/ 4194 h 4614"/>
              <a:gd name="T10" fmla="*/ 1713 w 6851"/>
              <a:gd name="T11" fmla="*/ 1847 h 4614"/>
              <a:gd name="T12" fmla="*/ 1885 w 6851"/>
              <a:gd name="T13" fmla="*/ 1679 h 4614"/>
              <a:gd name="T14" fmla="*/ 6423 w 6851"/>
              <a:gd name="T15" fmla="*/ 1678 h 4614"/>
              <a:gd name="T16" fmla="*/ 6851 w 6851"/>
              <a:gd name="T17" fmla="*/ 1258 h 4614"/>
              <a:gd name="T18" fmla="*/ 6851 w 6851"/>
              <a:gd name="T19" fmla="*/ 419 h 4614"/>
              <a:gd name="T20" fmla="*/ 6423 w 6851"/>
              <a:gd name="T21" fmla="*/ 0 h 4614"/>
              <a:gd name="T22" fmla="*/ 1712 w 6851"/>
              <a:gd name="T23" fmla="*/ 0 h 4614"/>
              <a:gd name="T24" fmla="*/ 0 w 6851"/>
              <a:gd name="T25" fmla="*/ 1678 h 4614"/>
              <a:gd name="T26" fmla="*/ 0 w 6851"/>
              <a:gd name="T27" fmla="*/ 419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851" h="4614">
                <a:moveTo>
                  <a:pt x="0" y="4194"/>
                </a:moveTo>
                <a:lnTo>
                  <a:pt x="0" y="4194"/>
                </a:lnTo>
                <a:cubicBezTo>
                  <a:pt x="0" y="4426"/>
                  <a:pt x="191" y="4614"/>
                  <a:pt x="428" y="4614"/>
                </a:cubicBezTo>
                <a:lnTo>
                  <a:pt x="1284" y="4614"/>
                </a:lnTo>
                <a:cubicBezTo>
                  <a:pt x="1521" y="4614"/>
                  <a:pt x="1712" y="4426"/>
                  <a:pt x="1712" y="4194"/>
                </a:cubicBezTo>
                <a:lnTo>
                  <a:pt x="1713" y="1847"/>
                </a:lnTo>
                <a:cubicBezTo>
                  <a:pt x="1713" y="1754"/>
                  <a:pt x="1790" y="1679"/>
                  <a:pt x="1885" y="1679"/>
                </a:cubicBezTo>
                <a:lnTo>
                  <a:pt x="6423" y="1678"/>
                </a:lnTo>
                <a:cubicBezTo>
                  <a:pt x="6659" y="1678"/>
                  <a:pt x="6851" y="1490"/>
                  <a:pt x="6851" y="1258"/>
                </a:cubicBezTo>
                <a:lnTo>
                  <a:pt x="6851" y="419"/>
                </a:lnTo>
                <a:cubicBezTo>
                  <a:pt x="6851" y="187"/>
                  <a:pt x="6659" y="0"/>
                  <a:pt x="6423" y="0"/>
                </a:cubicBezTo>
                <a:lnTo>
                  <a:pt x="1712" y="0"/>
                </a:lnTo>
                <a:cubicBezTo>
                  <a:pt x="766" y="0"/>
                  <a:pt x="0" y="751"/>
                  <a:pt x="0" y="1678"/>
                </a:cubicBezTo>
                <a:lnTo>
                  <a:pt x="0" y="4194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xmlns="" id="{7A3F5D5E-3245-487A-B794-CED479330267}"/>
              </a:ext>
            </a:extLst>
          </p:cNvPr>
          <p:cNvSpPr txBox="1"/>
          <p:nvPr userDrawn="1"/>
        </p:nvSpPr>
        <p:spPr>
          <a:xfrm>
            <a:off x="684000" y="5112000"/>
            <a:ext cx="1237696" cy="8682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800" dirty="0">
                <a:solidFill>
                  <a:schemeClr val="accent2"/>
                </a:solidFill>
              </a:rPr>
              <a:t>Datum:</a:t>
            </a:r>
          </a:p>
          <a:p>
            <a:r>
              <a:rPr lang="de-DE" sz="1800" dirty="0">
                <a:solidFill>
                  <a:schemeClr val="accent2"/>
                </a:solidFill>
              </a:rPr>
              <a:t>Ort:</a:t>
            </a:r>
          </a:p>
          <a:p>
            <a:r>
              <a:rPr lang="de-DE" sz="1800" dirty="0">
                <a:solidFill>
                  <a:schemeClr val="accent2"/>
                </a:solidFill>
              </a:rPr>
              <a:t>Verfasser: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xmlns="" id="{D7A9A5D3-0E9F-4014-BC92-9B68A676A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000" y="5112000"/>
            <a:ext cx="7083502" cy="868217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5pPr>
          </a:lstStyle>
          <a:p>
            <a:pPr lvl="0"/>
            <a:r>
              <a:rPr lang="de-DE" dirty="0"/>
              <a:t>Datum</a:t>
            </a:r>
          </a:p>
          <a:p>
            <a:pPr lvl="1"/>
            <a:r>
              <a:rPr lang="de-DE" dirty="0"/>
              <a:t>Ort</a:t>
            </a:r>
          </a:p>
          <a:p>
            <a:pPr lvl="2"/>
            <a:r>
              <a:rPr lang="de-DE" dirty="0"/>
              <a:t>Verfasser</a:t>
            </a:r>
          </a:p>
        </p:txBody>
      </p:sp>
      <p:sp>
        <p:nvSpPr>
          <p:cNvPr id="29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rgbClr val="9C9D9D"/>
                </a:solidFill>
              </a:defRPr>
            </a:lvl1pPr>
          </a:lstStyle>
          <a:p>
            <a:fld id="{DA803EFB-96CC-0040-8E79-5B8760ED8B2E}" type="datetime1">
              <a:rPr lang="de-DE" smtClean="0"/>
              <a:t>10.11.2019</a:t>
            </a:fld>
            <a:endParaRPr lang="de-DE" dirty="0"/>
          </a:p>
        </p:txBody>
      </p:sp>
      <p:sp>
        <p:nvSpPr>
          <p:cNvPr id="3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59600" y="6311111"/>
            <a:ext cx="9411434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rgbClr val="9C9D9D"/>
                </a:solidFill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3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1034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rgbClr val="9C9D9D"/>
                </a:solidFill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34" name="Gerader Verbinder 39">
            <a:extLst>
              <a:ext uri="{FF2B5EF4-FFF2-40B4-BE49-F238E27FC236}">
                <a16:creationId xmlns:a16="http://schemas.microsoft.com/office/drawing/2014/main" xmlns="" id="{48BF1F4F-4E37-4FD8-ADF3-27EEE95A2E25}"/>
              </a:ext>
            </a:extLst>
          </p:cNvPr>
          <p:cNvCxnSpPr/>
          <p:nvPr userDrawn="1"/>
        </p:nvCxnSpPr>
        <p:spPr>
          <a:xfrm>
            <a:off x="684000" y="6244936"/>
            <a:ext cx="10819034" cy="0"/>
          </a:xfrm>
          <a:prstGeom prst="line">
            <a:avLst/>
          </a:prstGeom>
          <a:ln w="6350">
            <a:solidFill>
              <a:srgbClr val="9C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93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Vollbild Mint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xmlns="" id="{E3D500F1-899E-4F91-84F6-D1432550E5C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3173"/>
            <a:ext cx="12192000" cy="6246000"/>
          </a:xfrm>
          <a:solidFill>
            <a:schemeClr val="accent5"/>
          </a:solidFill>
        </p:spPr>
        <p:txBody>
          <a:bodyPr lIns="72000" tIns="72000" rIns="72000" bIns="72000">
            <a:normAutofit/>
          </a:bodyPr>
          <a:lstStyle>
            <a:lvl1pPr>
              <a:defRPr sz="1800"/>
            </a:lvl1pPr>
          </a:lstStyle>
          <a:p>
            <a:r>
              <a:rPr lang="de-DE" dirty="0"/>
              <a:t>Bild 33,87 x 19,05 cm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9997" y="1865347"/>
            <a:ext cx="8460000" cy="1260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4000" b="1" spc="-1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Zweizeilige Headline in Verdana Fett 40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70000" y="3001383"/>
            <a:ext cx="8459997" cy="1260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spc="-10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Unterzeile Verdana Normal 40 </a:t>
            </a:r>
            <a:r>
              <a:rPr lang="de-DE" dirty="0" err="1"/>
              <a:t>pt</a:t>
            </a:r>
            <a:endParaRPr lang="de-DE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xmlns="" id="{D7DB02F5-737A-49F7-91DC-748A3705210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74284" y="366713"/>
            <a:ext cx="1336674" cy="715962"/>
            <a:chOff x="6409" y="231"/>
            <a:chExt cx="842" cy="451"/>
          </a:xfrm>
          <a:solidFill>
            <a:schemeClr val="bg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EB21F7BB-D1C5-4AF6-A5B5-9B5F20C4E4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88C3F2EF-DB42-454D-B351-43E80737B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BD6CB42E-BCD9-487B-8109-1DB5A83817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xmlns="" id="{389068F3-E903-4C90-8338-8779C4A7EE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xmlns="" id="{E961D45A-BC05-404B-B5FE-1157107093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xmlns="" id="{48B380EC-754F-4C6B-9C5E-E8DF7DF5D5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xmlns="" id="{07424439-2AD3-4019-AA05-98635ACA70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xmlns="" id="{F99780D3-0D1F-42F0-A7AA-1DB1FD7CBC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xmlns="" id="{507FF3B5-FFEE-4C09-9C96-879C0E679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xmlns="" id="{A198C8CD-2D51-4C24-872A-8FB11CF800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xmlns="" id="{D5585F3C-35B3-4BBE-AA0D-81110A243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xmlns="" id="{AE7AE98E-376B-400A-BC88-5D1FAA5DC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xmlns="" id="{44B861A4-A7D1-49B2-9136-266F751DB2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xmlns="" id="{B63AC96C-7E0C-4046-A375-C4C7555831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xmlns="" id="{CCE36693-5847-4115-9C2D-B0A805BFB1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xmlns="" id="{1370D86C-9F1D-4647-8A58-33771E1676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xmlns="" id="{B7049534-C7B7-40D5-ADA9-9213F92C19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xmlns="" id="{AEA0B6A8-6FAB-4BA9-BD62-0F23CF0968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xmlns="" id="{6C8F7CDF-1345-461C-B6B4-B61661EC0E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30" name="Freeform 5">
            <a:extLst>
              <a:ext uri="{FF2B5EF4-FFF2-40B4-BE49-F238E27FC236}">
                <a16:creationId xmlns:a16="http://schemas.microsoft.com/office/drawing/2014/main" xmlns="" id="{CBAD3CC3-94F7-472D-8F66-D1C7BE8846F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684000" y="1476000"/>
            <a:ext cx="810951" cy="547200"/>
          </a:xfrm>
          <a:custGeom>
            <a:avLst/>
            <a:gdLst>
              <a:gd name="T0" fmla="*/ 0 w 6851"/>
              <a:gd name="T1" fmla="*/ 4194 h 4614"/>
              <a:gd name="T2" fmla="*/ 0 w 6851"/>
              <a:gd name="T3" fmla="*/ 4194 h 4614"/>
              <a:gd name="T4" fmla="*/ 428 w 6851"/>
              <a:gd name="T5" fmla="*/ 4614 h 4614"/>
              <a:gd name="T6" fmla="*/ 1284 w 6851"/>
              <a:gd name="T7" fmla="*/ 4614 h 4614"/>
              <a:gd name="T8" fmla="*/ 1712 w 6851"/>
              <a:gd name="T9" fmla="*/ 4194 h 4614"/>
              <a:gd name="T10" fmla="*/ 1713 w 6851"/>
              <a:gd name="T11" fmla="*/ 1847 h 4614"/>
              <a:gd name="T12" fmla="*/ 1885 w 6851"/>
              <a:gd name="T13" fmla="*/ 1679 h 4614"/>
              <a:gd name="T14" fmla="*/ 6423 w 6851"/>
              <a:gd name="T15" fmla="*/ 1678 h 4614"/>
              <a:gd name="T16" fmla="*/ 6851 w 6851"/>
              <a:gd name="T17" fmla="*/ 1258 h 4614"/>
              <a:gd name="T18" fmla="*/ 6851 w 6851"/>
              <a:gd name="T19" fmla="*/ 419 h 4614"/>
              <a:gd name="T20" fmla="*/ 6423 w 6851"/>
              <a:gd name="T21" fmla="*/ 0 h 4614"/>
              <a:gd name="T22" fmla="*/ 1712 w 6851"/>
              <a:gd name="T23" fmla="*/ 0 h 4614"/>
              <a:gd name="T24" fmla="*/ 0 w 6851"/>
              <a:gd name="T25" fmla="*/ 1678 h 4614"/>
              <a:gd name="T26" fmla="*/ 0 w 6851"/>
              <a:gd name="T27" fmla="*/ 419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851" h="4614">
                <a:moveTo>
                  <a:pt x="0" y="4194"/>
                </a:moveTo>
                <a:lnTo>
                  <a:pt x="0" y="4194"/>
                </a:lnTo>
                <a:cubicBezTo>
                  <a:pt x="0" y="4426"/>
                  <a:pt x="191" y="4614"/>
                  <a:pt x="428" y="4614"/>
                </a:cubicBezTo>
                <a:lnTo>
                  <a:pt x="1284" y="4614"/>
                </a:lnTo>
                <a:cubicBezTo>
                  <a:pt x="1521" y="4614"/>
                  <a:pt x="1712" y="4426"/>
                  <a:pt x="1712" y="4194"/>
                </a:cubicBezTo>
                <a:lnTo>
                  <a:pt x="1713" y="1847"/>
                </a:lnTo>
                <a:cubicBezTo>
                  <a:pt x="1713" y="1754"/>
                  <a:pt x="1790" y="1679"/>
                  <a:pt x="1885" y="1679"/>
                </a:cubicBezTo>
                <a:lnTo>
                  <a:pt x="6423" y="1678"/>
                </a:lnTo>
                <a:cubicBezTo>
                  <a:pt x="6659" y="1678"/>
                  <a:pt x="6851" y="1490"/>
                  <a:pt x="6851" y="1258"/>
                </a:cubicBezTo>
                <a:lnTo>
                  <a:pt x="6851" y="419"/>
                </a:lnTo>
                <a:cubicBezTo>
                  <a:pt x="6851" y="187"/>
                  <a:pt x="6659" y="0"/>
                  <a:pt x="6423" y="0"/>
                </a:cubicBezTo>
                <a:lnTo>
                  <a:pt x="1712" y="0"/>
                </a:lnTo>
                <a:cubicBezTo>
                  <a:pt x="766" y="0"/>
                  <a:pt x="0" y="751"/>
                  <a:pt x="0" y="1678"/>
                </a:cubicBezTo>
                <a:lnTo>
                  <a:pt x="0" y="4194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xmlns="" id="{7A3F5D5E-3245-487A-B794-CED479330267}"/>
              </a:ext>
            </a:extLst>
          </p:cNvPr>
          <p:cNvSpPr txBox="1"/>
          <p:nvPr userDrawn="1"/>
        </p:nvSpPr>
        <p:spPr>
          <a:xfrm>
            <a:off x="684000" y="5112000"/>
            <a:ext cx="1237696" cy="8682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800" dirty="0">
                <a:solidFill>
                  <a:schemeClr val="accent2"/>
                </a:solidFill>
              </a:rPr>
              <a:t>Datum:</a:t>
            </a:r>
          </a:p>
          <a:p>
            <a:r>
              <a:rPr lang="de-DE" sz="1800" dirty="0">
                <a:solidFill>
                  <a:schemeClr val="accent2"/>
                </a:solidFill>
              </a:rPr>
              <a:t>Ort:</a:t>
            </a:r>
          </a:p>
          <a:p>
            <a:r>
              <a:rPr lang="de-DE" sz="1800" dirty="0">
                <a:solidFill>
                  <a:schemeClr val="accent2"/>
                </a:solidFill>
              </a:rPr>
              <a:t>Verfasser: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xmlns="" id="{D7A9A5D3-0E9F-4014-BC92-9B68A676A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000" y="5112000"/>
            <a:ext cx="7083502" cy="868217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5pPr>
          </a:lstStyle>
          <a:p>
            <a:pPr lvl="0"/>
            <a:r>
              <a:rPr lang="de-DE" dirty="0"/>
              <a:t>Datum</a:t>
            </a:r>
          </a:p>
          <a:p>
            <a:pPr lvl="1"/>
            <a:r>
              <a:rPr lang="de-DE" dirty="0"/>
              <a:t>Ort</a:t>
            </a:r>
          </a:p>
          <a:p>
            <a:pPr lvl="2"/>
            <a:r>
              <a:rPr lang="de-DE" dirty="0"/>
              <a:t>Verfasser</a:t>
            </a:r>
          </a:p>
        </p:txBody>
      </p:sp>
      <p:sp>
        <p:nvSpPr>
          <p:cNvPr id="34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rgbClr val="9C9D9D"/>
                </a:solidFill>
              </a:defRPr>
            </a:lvl1pPr>
          </a:lstStyle>
          <a:p>
            <a:fld id="{508492CD-E85C-284B-9B0A-F9AC22B26F49}" type="datetime1">
              <a:rPr lang="de-DE" smtClean="0"/>
              <a:t>10.11.2019</a:t>
            </a:fld>
            <a:endParaRPr lang="de-DE" dirty="0"/>
          </a:p>
        </p:txBody>
      </p:sp>
      <p:sp>
        <p:nvSpPr>
          <p:cNvPr id="3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59600" y="6311111"/>
            <a:ext cx="9411138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rgbClr val="9C9D9D"/>
                </a:solidFill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3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0739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rgbClr val="9C9D9D"/>
                </a:solidFill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080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Vollbild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xmlns="" id="{E3D500F1-899E-4F91-84F6-D1432550E5C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3173"/>
            <a:ext cx="12192000" cy="6246000"/>
          </a:xfrm>
          <a:solidFill>
            <a:schemeClr val="accent5"/>
          </a:solidFill>
        </p:spPr>
        <p:txBody>
          <a:bodyPr lIns="72000" tIns="72000" rIns="72000" bIns="72000">
            <a:normAutofit/>
          </a:bodyPr>
          <a:lstStyle>
            <a:lvl1pPr>
              <a:defRPr sz="1800"/>
            </a:lvl1pPr>
          </a:lstStyle>
          <a:p>
            <a:r>
              <a:rPr lang="de-DE" dirty="0"/>
              <a:t>Bild 33,87 x 19,05 cm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9997" y="1865347"/>
            <a:ext cx="8460000" cy="1260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4000" b="1" spc="-1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Zweizeilige Headline in Verdana Fett 40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70000" y="3001383"/>
            <a:ext cx="8459997" cy="1260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Unterzeile Verdana Normal 40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xmlns="" id="{CBAD3CC3-94F7-472D-8F66-D1C7BE8846F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684000" y="1476000"/>
            <a:ext cx="810951" cy="547200"/>
          </a:xfrm>
          <a:custGeom>
            <a:avLst/>
            <a:gdLst>
              <a:gd name="T0" fmla="*/ 0 w 6851"/>
              <a:gd name="T1" fmla="*/ 4194 h 4614"/>
              <a:gd name="T2" fmla="*/ 0 w 6851"/>
              <a:gd name="T3" fmla="*/ 4194 h 4614"/>
              <a:gd name="T4" fmla="*/ 428 w 6851"/>
              <a:gd name="T5" fmla="*/ 4614 h 4614"/>
              <a:gd name="T6" fmla="*/ 1284 w 6851"/>
              <a:gd name="T7" fmla="*/ 4614 h 4614"/>
              <a:gd name="T8" fmla="*/ 1712 w 6851"/>
              <a:gd name="T9" fmla="*/ 4194 h 4614"/>
              <a:gd name="T10" fmla="*/ 1713 w 6851"/>
              <a:gd name="T11" fmla="*/ 1847 h 4614"/>
              <a:gd name="T12" fmla="*/ 1885 w 6851"/>
              <a:gd name="T13" fmla="*/ 1679 h 4614"/>
              <a:gd name="T14" fmla="*/ 6423 w 6851"/>
              <a:gd name="T15" fmla="*/ 1678 h 4614"/>
              <a:gd name="T16" fmla="*/ 6851 w 6851"/>
              <a:gd name="T17" fmla="*/ 1258 h 4614"/>
              <a:gd name="T18" fmla="*/ 6851 w 6851"/>
              <a:gd name="T19" fmla="*/ 419 h 4614"/>
              <a:gd name="T20" fmla="*/ 6423 w 6851"/>
              <a:gd name="T21" fmla="*/ 0 h 4614"/>
              <a:gd name="T22" fmla="*/ 1712 w 6851"/>
              <a:gd name="T23" fmla="*/ 0 h 4614"/>
              <a:gd name="T24" fmla="*/ 0 w 6851"/>
              <a:gd name="T25" fmla="*/ 1678 h 4614"/>
              <a:gd name="T26" fmla="*/ 0 w 6851"/>
              <a:gd name="T27" fmla="*/ 419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851" h="4614">
                <a:moveTo>
                  <a:pt x="0" y="4194"/>
                </a:moveTo>
                <a:lnTo>
                  <a:pt x="0" y="4194"/>
                </a:lnTo>
                <a:cubicBezTo>
                  <a:pt x="0" y="4426"/>
                  <a:pt x="191" y="4614"/>
                  <a:pt x="428" y="4614"/>
                </a:cubicBezTo>
                <a:lnTo>
                  <a:pt x="1284" y="4614"/>
                </a:lnTo>
                <a:cubicBezTo>
                  <a:pt x="1521" y="4614"/>
                  <a:pt x="1712" y="4426"/>
                  <a:pt x="1712" y="4194"/>
                </a:cubicBezTo>
                <a:lnTo>
                  <a:pt x="1713" y="1847"/>
                </a:lnTo>
                <a:cubicBezTo>
                  <a:pt x="1713" y="1754"/>
                  <a:pt x="1790" y="1679"/>
                  <a:pt x="1885" y="1679"/>
                </a:cubicBezTo>
                <a:lnTo>
                  <a:pt x="6423" y="1678"/>
                </a:lnTo>
                <a:cubicBezTo>
                  <a:pt x="6659" y="1678"/>
                  <a:pt x="6851" y="1490"/>
                  <a:pt x="6851" y="1258"/>
                </a:cubicBezTo>
                <a:lnTo>
                  <a:pt x="6851" y="419"/>
                </a:lnTo>
                <a:cubicBezTo>
                  <a:pt x="6851" y="187"/>
                  <a:pt x="6659" y="0"/>
                  <a:pt x="6423" y="0"/>
                </a:cubicBezTo>
                <a:lnTo>
                  <a:pt x="1712" y="0"/>
                </a:lnTo>
                <a:cubicBezTo>
                  <a:pt x="766" y="0"/>
                  <a:pt x="0" y="751"/>
                  <a:pt x="0" y="1678"/>
                </a:cubicBezTo>
                <a:lnTo>
                  <a:pt x="0" y="4194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xmlns="" id="{7A3F5D5E-3245-487A-B794-CED479330267}"/>
              </a:ext>
            </a:extLst>
          </p:cNvPr>
          <p:cNvSpPr txBox="1"/>
          <p:nvPr userDrawn="1"/>
        </p:nvSpPr>
        <p:spPr>
          <a:xfrm>
            <a:off x="684000" y="5112000"/>
            <a:ext cx="1237696" cy="8682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800" dirty="0">
                <a:solidFill>
                  <a:schemeClr val="tx2"/>
                </a:solidFill>
              </a:rPr>
              <a:t>Datum:</a:t>
            </a:r>
          </a:p>
          <a:p>
            <a:r>
              <a:rPr lang="de-DE" sz="1800" dirty="0">
                <a:solidFill>
                  <a:schemeClr val="tx2"/>
                </a:solidFill>
              </a:rPr>
              <a:t>Ort:</a:t>
            </a:r>
          </a:p>
          <a:p>
            <a:r>
              <a:rPr lang="de-DE" sz="1800" dirty="0">
                <a:solidFill>
                  <a:schemeClr val="tx2"/>
                </a:solidFill>
              </a:rPr>
              <a:t>Verfasser: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xmlns="" id="{D7A9A5D3-0E9F-4014-BC92-9B68A676A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000" y="5112000"/>
            <a:ext cx="7083502" cy="868217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/>
            </a:lvl5pPr>
          </a:lstStyle>
          <a:p>
            <a:pPr lvl="0"/>
            <a:r>
              <a:rPr lang="de-DE" dirty="0"/>
              <a:t>Datum</a:t>
            </a:r>
          </a:p>
          <a:p>
            <a:pPr lvl="1"/>
            <a:r>
              <a:rPr lang="de-DE" dirty="0"/>
              <a:t>Ort</a:t>
            </a:r>
          </a:p>
          <a:p>
            <a:pPr lvl="2"/>
            <a:r>
              <a:rPr lang="de-DE" dirty="0"/>
              <a:t>Verfasser</a:t>
            </a:r>
          </a:p>
        </p:txBody>
      </p:sp>
      <p:grpSp>
        <p:nvGrpSpPr>
          <p:cNvPr id="29" name="Group 4">
            <a:extLst>
              <a:ext uri="{FF2B5EF4-FFF2-40B4-BE49-F238E27FC236}">
                <a16:creationId xmlns:a16="http://schemas.microsoft.com/office/drawing/2014/main" xmlns="" id="{8B076C29-618A-4DB1-BB75-EB70E4ADD00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74284" y="366713"/>
            <a:ext cx="1336674" cy="715962"/>
            <a:chOff x="6409" y="231"/>
            <a:chExt cx="842" cy="451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xmlns="" id="{2D0BAA3F-3F1D-4851-BD34-7C5BE47405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solidFill>
              <a:srgbClr val="E501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xmlns="" id="{B205F333-C731-4509-B24D-1765917744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xmlns="" id="{32433267-86D0-42CF-A9D2-CE1AF4B3B7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xmlns="" id="{24B33462-D869-4675-A206-935BFCBD06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xmlns="" id="{119C3127-DA31-4EEF-B55A-1E3E629CEB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xmlns="" id="{E33554A0-2C07-4B1A-9B12-92BDD1D28F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xmlns="" id="{77EE554C-5A73-4D49-8AEF-21C9DC00C6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xmlns="" id="{87E60A0C-5B58-4A0B-AB0D-12121206CD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xmlns="" id="{49BA2C64-F78D-41BB-8B35-E69504F5E0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xmlns="" id="{78DDCFB3-05CE-43E0-9AAF-7230585876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xmlns="" id="{A7E87C28-BA4B-41DF-9BEB-5EA9BDA852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xmlns="" id="{CBAFB769-EF33-4623-8202-49B7AB0683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xmlns="" id="{CEB70684-87A5-4792-9986-6B6BE960BA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18">
              <a:extLst>
                <a:ext uri="{FF2B5EF4-FFF2-40B4-BE49-F238E27FC236}">
                  <a16:creationId xmlns:a16="http://schemas.microsoft.com/office/drawing/2014/main" xmlns="" id="{392112C2-2BD8-4F26-96E8-1E90B87D524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Freeform 19">
              <a:extLst>
                <a:ext uri="{FF2B5EF4-FFF2-40B4-BE49-F238E27FC236}">
                  <a16:creationId xmlns:a16="http://schemas.microsoft.com/office/drawing/2014/main" xmlns="" id="{876BE1E6-04E6-4EDF-8E0D-E89C89A019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20">
              <a:extLst>
                <a:ext uri="{FF2B5EF4-FFF2-40B4-BE49-F238E27FC236}">
                  <a16:creationId xmlns:a16="http://schemas.microsoft.com/office/drawing/2014/main" xmlns="" id="{698396EE-1E68-4340-823E-233AEDFE99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21">
              <a:extLst>
                <a:ext uri="{FF2B5EF4-FFF2-40B4-BE49-F238E27FC236}">
                  <a16:creationId xmlns:a16="http://schemas.microsoft.com/office/drawing/2014/main" xmlns="" id="{A48EEF4A-87C8-49B0-B01C-C04EEF925D0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xmlns="" id="{C4833942-AA53-4F52-A81F-8EFC8BF8D9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solidFill>
              <a:srgbClr val="FEC2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Freeform 23">
              <a:extLst>
                <a:ext uri="{FF2B5EF4-FFF2-40B4-BE49-F238E27FC236}">
                  <a16:creationId xmlns:a16="http://schemas.microsoft.com/office/drawing/2014/main" xmlns="" id="{C73F1F83-9953-42AD-9024-1B45AAC814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55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rgbClr val="9C9D9D"/>
                </a:solidFill>
              </a:defRPr>
            </a:lvl1pPr>
          </a:lstStyle>
          <a:p>
            <a:fld id="{035F2C9D-F7F0-6546-B146-0783FEB972D2}" type="datetime1">
              <a:rPr lang="de-DE" smtClean="0"/>
              <a:t>10.11.2019</a:t>
            </a:fld>
            <a:endParaRPr lang="de-DE" dirty="0"/>
          </a:p>
        </p:txBody>
      </p:sp>
      <p:sp>
        <p:nvSpPr>
          <p:cNvPr id="5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59600" y="6311111"/>
            <a:ext cx="941103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rgbClr val="9C9D9D"/>
                </a:solidFill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5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0631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rgbClr val="9C9D9D"/>
                </a:solidFill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049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Nummer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84000" y="1000812"/>
            <a:ext cx="10819034" cy="4957188"/>
          </a:xfrm>
        </p:spPr>
        <p:txBody>
          <a:bodyPr/>
          <a:lstStyle>
            <a:lvl1pPr marL="432000" indent="-432000">
              <a:spcAft>
                <a:spcPts val="600"/>
              </a:spcAft>
              <a:buFont typeface="+mj-lt"/>
              <a:buAutoNum type="arabicPeriod"/>
              <a:defRPr b="1">
                <a:solidFill>
                  <a:schemeClr val="bg2"/>
                </a:solidFill>
              </a:defRPr>
            </a:lvl1pPr>
            <a:lvl2pPr marL="1062000" indent="-630000">
              <a:spcAft>
                <a:spcPts val="600"/>
              </a:spcAft>
              <a:buFontTx/>
              <a:buNone/>
              <a:tabLst/>
              <a:defRPr/>
            </a:lvl2pPr>
            <a:lvl3pPr marL="1944000" indent="-900000">
              <a:spcAft>
                <a:spcPts val="600"/>
              </a:spcAft>
              <a:buFontTx/>
              <a:buNone/>
              <a:tabLst/>
              <a:defRPr sz="2400"/>
            </a:lvl3pPr>
          </a:lstStyle>
          <a:p>
            <a:pPr lvl="0"/>
            <a:r>
              <a:rPr lang="de-DE" dirty="0"/>
              <a:t>Die Nummerierung der Kapitel erfolgt automatisch</a:t>
            </a:r>
          </a:p>
          <a:p>
            <a:pPr lvl="1"/>
            <a:r>
              <a:rPr lang="de-DE" dirty="0"/>
              <a:t>Die Unterpunkte müssen manuell gesetzt werden</a:t>
            </a:r>
            <a:br>
              <a:rPr lang="de-DE" dirty="0"/>
            </a:br>
            <a:r>
              <a:rPr lang="de-DE" dirty="0"/>
              <a:t>da PowerPoint die erweiterten Nummerierungen nicht anbietet</a:t>
            </a:r>
          </a:p>
          <a:p>
            <a:pPr lvl="2"/>
            <a:r>
              <a:rPr lang="de-DE" dirty="0"/>
              <a:t>Die Unterpunkte müssen manuell gesetzt werden</a:t>
            </a:r>
            <a:br>
              <a:rPr lang="de-DE" dirty="0"/>
            </a:br>
            <a:r>
              <a:rPr lang="de-DE" dirty="0"/>
              <a:t>da PowerPoint diese Nummerierungen nicht anbietet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9653-9480-6D4B-983F-8F36D49F7412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xmlns="" id="{EBE780B0-BE8F-44AA-944B-C975138C8A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64021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84000" y="1000812"/>
            <a:ext cx="10819034" cy="4957188"/>
          </a:xfrm>
        </p:spPr>
        <p:txBody>
          <a:bodyPr/>
          <a:lstStyle>
            <a:lvl1pPr>
              <a:defRPr/>
            </a:lvl1pPr>
            <a:lvl4pPr>
              <a:spcBef>
                <a:spcPts val="0"/>
              </a:spcBef>
              <a:spcAft>
                <a:spcPts val="600"/>
              </a:spcAft>
              <a:defRPr/>
            </a:lvl4pPr>
            <a:lvl5pPr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dirty="0"/>
              <a:t>Erste Textebene ohne Aufzählung in Verdana Normal 24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FA5C-3BEF-4641-9A0B-CB5F962B96A2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xmlns="" id="{EBE780B0-BE8F-44AA-944B-C975138C8A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5156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84000" y="1000812"/>
            <a:ext cx="5328000" cy="49571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Erste Textebene ohne Aufzählung in Verdana Normal 24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5034" y="1000812"/>
            <a:ext cx="5328000" cy="49571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Erste Textebene ohne Aufzählung in Verdana Normal 24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52DFE-C7EB-254F-B351-33262110E68F}" type="datetime1">
              <a:rPr lang="de-DE" smtClean="0"/>
              <a:t>10.11.2019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xmlns="" id="{C7E90462-0184-4F48-BF35-C66D004C60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441613"/>
            <a:ext cx="8280000" cy="2520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0" baseline="0"/>
            </a:lvl1pPr>
          </a:lstStyle>
          <a:p>
            <a:pPr lvl="0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43743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84000" y="995655"/>
            <a:ext cx="10819034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Einzeilige Headline in Verdana Fett 28 </a:t>
            </a:r>
            <a:r>
              <a:rPr lang="de-DE" dirty="0" err="1"/>
              <a:t>pt</a:t>
            </a:r>
            <a:r>
              <a:rPr lang="de-DE" dirty="0"/>
              <a:t>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4000" y="1746000"/>
            <a:ext cx="10819034" cy="421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97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spc="-50" baseline="0">
                <a:solidFill>
                  <a:schemeClr val="accent5"/>
                </a:solidFill>
              </a:defRPr>
            </a:lvl1pPr>
          </a:lstStyle>
          <a:p>
            <a:fld id="{4775876A-B4C7-3A40-8EFF-E5006CFA4AAC}" type="datetime1">
              <a:rPr lang="de-DE" smtClean="0"/>
              <a:t>10.11.2019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68309" y="6311111"/>
            <a:ext cx="9397346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spc="-2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 dirty="0"/>
              <a:t>Klassifizierung intern, vertraulich oder streng vertraulich sowie Datum und Folien-Nr. über Reiter Kopf &amp; Fußzeile ergänzen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71019" y="6311111"/>
            <a:ext cx="432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spc="-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D11F4-2B84-7B4F-B50E-13B0C25D104F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xmlns="" id="{7EB0BF1A-B48D-47B9-B489-0BF38CC774E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833108" y="366712"/>
            <a:ext cx="669926" cy="358774"/>
            <a:chOff x="6824" y="231"/>
            <a:chExt cx="422" cy="226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E0766CF8-DAB1-4BA1-9EA1-F24AABEFA3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80" y="231"/>
              <a:ext cx="137" cy="143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solidFill>
              <a:srgbClr val="E501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5B333EF1-0C12-43CE-B09B-9FA5DFD9BE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24" y="231"/>
              <a:ext cx="136" cy="143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7DE65610-E92B-4E0E-BAF1-1402F7FFE8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5" y="429"/>
              <a:ext cx="21" cy="27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xmlns="" id="{8DAA0087-CD54-42EB-B636-AD07EB9697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25" y="429"/>
              <a:ext cx="21" cy="27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xmlns="" id="{03FA2181-6F36-4F2E-8A33-89C7157B80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13" y="429"/>
              <a:ext cx="18" cy="27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xmlns="" id="{75F47DB9-29BA-43E6-A6C4-8D5BA5B8EE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55" y="429"/>
              <a:ext cx="18" cy="27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xmlns="" id="{9D77F8CF-652A-4093-AA28-68C66B60C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7" y="429"/>
              <a:ext cx="18" cy="27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xmlns="" id="{9C6B9929-484B-40CA-B895-70B8A2A3CF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74" y="428"/>
              <a:ext cx="20" cy="28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xmlns="" id="{CD783AE9-F032-4D8C-87B7-9B4017D831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4" y="429"/>
              <a:ext cx="21" cy="27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xmlns="" id="{BEB93BA3-CD3A-41C0-925B-33674B7215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64" y="429"/>
              <a:ext cx="21" cy="27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xmlns="" id="{BF502BAB-6E00-42A3-8B35-139A407659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94" y="428"/>
              <a:ext cx="22" cy="29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xmlns="" id="{C3B3EB72-D59C-4338-B8F5-57561D6DB7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1" y="429"/>
              <a:ext cx="4" cy="27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xmlns="" id="{A651EEF7-9C5E-4F6B-B9D4-C1185D66F27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24" y="428"/>
              <a:ext cx="21" cy="28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xmlns="" id="{330A00B1-58DF-4FB7-B2EB-7B8B6C2305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04" y="428"/>
              <a:ext cx="22" cy="28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xmlns="" id="{C61D27AC-E54F-4FE5-8819-242485A6B0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916" y="428"/>
              <a:ext cx="22" cy="28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xmlns="" id="{35741436-ADFA-44E5-88C3-9688F4E883F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35" y="429"/>
              <a:ext cx="21" cy="27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xmlns="" id="{3346774C-0387-4C35-8894-6B423A6ADA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83" y="428"/>
              <a:ext cx="21" cy="28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solidFill>
              <a:srgbClr val="1A1A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xmlns="" id="{961AE7C6-6906-48DC-A1A2-61066EE223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37" y="272"/>
              <a:ext cx="109" cy="75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solidFill>
              <a:srgbClr val="FEC2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xmlns="" id="{862C1930-23FE-4B63-AA0C-61BB31E07A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18" y="347"/>
              <a:ext cx="28" cy="27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xmlns="" id="{937AADE4-8076-4ACA-BA13-70B07CA55E85}"/>
              </a:ext>
            </a:extLst>
          </p:cNvPr>
          <p:cNvCxnSpPr>
            <a:cxnSpLocks/>
          </p:cNvCxnSpPr>
          <p:nvPr userDrawn="1"/>
        </p:nvCxnSpPr>
        <p:spPr>
          <a:xfrm>
            <a:off x="684000" y="720000"/>
            <a:ext cx="990433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39">
            <a:extLst>
              <a:ext uri="{FF2B5EF4-FFF2-40B4-BE49-F238E27FC236}">
                <a16:creationId xmlns:a16="http://schemas.microsoft.com/office/drawing/2014/main" xmlns="" id="{48BF1F4F-4E37-4FD8-ADF3-27EEE95A2E25}"/>
              </a:ext>
            </a:extLst>
          </p:cNvPr>
          <p:cNvCxnSpPr/>
          <p:nvPr userDrawn="1"/>
        </p:nvCxnSpPr>
        <p:spPr>
          <a:xfrm>
            <a:off x="684000" y="6244936"/>
            <a:ext cx="1081903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6" r:id="rId4"/>
    <p:sldLayoutId id="2147483659" r:id="rId5"/>
    <p:sldLayoutId id="2147483660" r:id="rId6"/>
    <p:sldLayoutId id="2147483661" r:id="rId7"/>
    <p:sldLayoutId id="2147483650" r:id="rId8"/>
    <p:sldLayoutId id="2147483652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4" r:id="rId16"/>
    <p:sldLayoutId id="2147483672" r:id="rId17"/>
    <p:sldLayoutId id="2147483668" r:id="rId18"/>
    <p:sldLayoutId id="2147483669" r:id="rId19"/>
    <p:sldLayoutId id="2147483670" r:id="rId20"/>
    <p:sldLayoutId id="2147483671" r:id="rId21"/>
    <p:sldLayoutId id="2147483673" r:id="rId22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 spc="-1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3000"/>
        </a:lnSpc>
        <a:spcBef>
          <a:spcPts val="0"/>
        </a:spcBef>
        <a:buFontTx/>
        <a:buNone/>
        <a:defRPr sz="2400" kern="1200" spc="-100" baseline="0">
          <a:solidFill>
            <a:schemeClr val="tx1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lnSpc>
          <a:spcPts val="3000"/>
        </a:lnSpc>
        <a:spcBef>
          <a:spcPts val="0"/>
        </a:spcBef>
        <a:buFontTx/>
        <a:buBlip>
          <a:blip r:embed="rId24"/>
        </a:buBlip>
        <a:defRPr sz="24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396000" indent="-180000" algn="l" defTabSz="914400" rtl="0" eaLnBrk="1" latinLnBrk="0" hangingPunct="1">
        <a:lnSpc>
          <a:spcPts val="3000"/>
        </a:lnSpc>
        <a:spcBef>
          <a:spcPts val="0"/>
        </a:spcBef>
        <a:buFontTx/>
        <a:buBlip>
          <a:blip r:embed="rId24"/>
        </a:buBlip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576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Blip>
          <a:blip r:embed="rId24"/>
        </a:buBlip>
        <a:defRPr sz="16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Blip>
          <a:blip r:embed="rId24"/>
        </a:buBlip>
        <a:defRPr sz="14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755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1" userDrawn="1">
          <p15:clr>
            <a:srgbClr val="F26B43"/>
          </p15:clr>
        </p15:guide>
        <p15:guide id="4" pos="7247" userDrawn="1">
          <p15:clr>
            <a:srgbClr val="F26B43"/>
          </p15:clr>
        </p15:guide>
        <p15:guide id="5" orient="horz" pos="849" userDrawn="1">
          <p15:clr>
            <a:srgbClr val="F26B43"/>
          </p15:clr>
        </p15:guide>
        <p15:guide id="6" orient="horz" pos="1100" userDrawn="1">
          <p15:clr>
            <a:srgbClr val="F26B43"/>
          </p15:clr>
        </p15:guide>
        <p15:guide id="7" orient="horz" pos="1133" userDrawn="1">
          <p15:clr>
            <a:srgbClr val="F26B43"/>
          </p15:clr>
        </p15:guide>
        <p15:guide id="8" orient="horz" pos="37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Bildplatzhalter 31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xmlns="" id="{716698F1-C1B0-4276-A9F8-BF12422D5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Spring framework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xmlns="" id="{AABDEE0C-A9C0-4A33-BAF7-5D1F8AA79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9997" y="3267284"/>
            <a:ext cx="8459997" cy="746689"/>
          </a:xfrm>
        </p:spPr>
        <p:txBody>
          <a:bodyPr/>
          <a:lstStyle/>
          <a:p>
            <a:r>
              <a:rPr lang="en-US" altLang="en-US" dirty="0" smtClean="0"/>
              <a:t>S</a:t>
            </a:r>
            <a:r>
              <a:rPr lang="en-US" altLang="en-US" dirty="0" smtClean="0"/>
              <a:t>pring JDBC</a:t>
            </a:r>
            <a:endParaRPr lang="en-US" altLang="en-US" b="1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0071984E-7F10-48B3-9B14-AD88E8C739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0000" y="5112000"/>
            <a:ext cx="7083502" cy="868217"/>
          </a:xfrm>
        </p:spPr>
        <p:txBody>
          <a:bodyPr/>
          <a:lstStyle/>
          <a:p>
            <a:fld id="{C2237B8C-701F-413A-A50D-ED36AB16149D}" type="datetime1">
              <a:rPr lang="de-DE" smtClean="0"/>
              <a:t>10.11.2019</a:t>
            </a:fld>
            <a:endParaRPr lang="de-DE" dirty="0"/>
          </a:p>
          <a:p>
            <a:r>
              <a:rPr lang="hr-HR" dirty="0" smtClean="0"/>
              <a:t>Split</a:t>
            </a:r>
            <a:endParaRPr lang="de-DE" dirty="0"/>
          </a:p>
          <a:p>
            <a:r>
              <a:rPr lang="hr-HR" dirty="0" smtClean="0"/>
              <a:t>Dalibor Starčević, </a:t>
            </a:r>
            <a:r>
              <a:rPr lang="de-DE" dirty="0" smtClean="0"/>
              <a:t>M</a:t>
            </a:r>
            <a:r>
              <a:rPr lang="hr-HR" dirty="0" smtClean="0"/>
              <a:t>laden Banović</a:t>
            </a:r>
            <a:endParaRPr lang="de-DE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xmlns="" id="{8524CD08-9735-4A47-8524-AFE14B3ACAB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174284" y="366713"/>
            <a:ext cx="1336674" cy="715962"/>
            <a:chOff x="6409" y="231"/>
            <a:chExt cx="842" cy="451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xmlns="" id="{CE69B569-73F7-46F1-AB1B-1B05FC5B31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31"/>
              <a:ext cx="272" cy="286"/>
            </a:xfrm>
            <a:custGeom>
              <a:avLst/>
              <a:gdLst>
                <a:gd name="T0" fmla="*/ 3401 w 3401"/>
                <a:gd name="T1" fmla="*/ 1446 h 3569"/>
                <a:gd name="T2" fmla="*/ 3401 w 3401"/>
                <a:gd name="T3" fmla="*/ 1446 h 3569"/>
                <a:gd name="T4" fmla="*/ 3401 w 3401"/>
                <a:gd name="T5" fmla="*/ 2693 h 3569"/>
                <a:gd name="T6" fmla="*/ 3202 w 3401"/>
                <a:gd name="T7" fmla="*/ 2890 h 3569"/>
                <a:gd name="T8" fmla="*/ 2904 w 3401"/>
                <a:gd name="T9" fmla="*/ 2890 h 3569"/>
                <a:gd name="T10" fmla="*/ 2720 w 3401"/>
                <a:gd name="T11" fmla="*/ 2706 h 3569"/>
                <a:gd name="T12" fmla="*/ 2720 w 3401"/>
                <a:gd name="T13" fmla="*/ 1790 h 3569"/>
                <a:gd name="T14" fmla="*/ 2628 w 3401"/>
                <a:gd name="T15" fmla="*/ 1699 h 3569"/>
                <a:gd name="T16" fmla="*/ 774 w 3401"/>
                <a:gd name="T17" fmla="*/ 1699 h 3569"/>
                <a:gd name="T18" fmla="*/ 682 w 3401"/>
                <a:gd name="T19" fmla="*/ 1792 h 3569"/>
                <a:gd name="T20" fmla="*/ 682 w 3401"/>
                <a:gd name="T21" fmla="*/ 2801 h 3569"/>
                <a:gd name="T22" fmla="*/ 770 w 3401"/>
                <a:gd name="T23" fmla="*/ 2888 h 3569"/>
                <a:gd name="T24" fmla="*/ 2524 w 3401"/>
                <a:gd name="T25" fmla="*/ 2888 h 3569"/>
                <a:gd name="T26" fmla="*/ 2653 w 3401"/>
                <a:gd name="T27" fmla="*/ 2922 h 3569"/>
                <a:gd name="T28" fmla="*/ 2720 w 3401"/>
                <a:gd name="T29" fmla="*/ 3057 h 3569"/>
                <a:gd name="T30" fmla="*/ 2720 w 3401"/>
                <a:gd name="T31" fmla="*/ 3398 h 3569"/>
                <a:gd name="T32" fmla="*/ 2549 w 3401"/>
                <a:gd name="T33" fmla="*/ 3568 h 3569"/>
                <a:gd name="T34" fmla="*/ 2018 w 3401"/>
                <a:gd name="T35" fmla="*/ 3568 h 3569"/>
                <a:gd name="T36" fmla="*/ 685 w 3401"/>
                <a:gd name="T37" fmla="*/ 3568 h 3569"/>
                <a:gd name="T38" fmla="*/ 23 w 3401"/>
                <a:gd name="T39" fmla="*/ 3061 h 3569"/>
                <a:gd name="T40" fmla="*/ 0 w 3401"/>
                <a:gd name="T41" fmla="*/ 2877 h 3569"/>
                <a:gd name="T42" fmla="*/ 1 w 3401"/>
                <a:gd name="T43" fmla="*/ 1710 h 3569"/>
                <a:gd name="T44" fmla="*/ 560 w 3401"/>
                <a:gd name="T45" fmla="*/ 1030 h 3569"/>
                <a:gd name="T46" fmla="*/ 698 w 3401"/>
                <a:gd name="T47" fmla="*/ 1020 h 3569"/>
                <a:gd name="T48" fmla="*/ 2622 w 3401"/>
                <a:gd name="T49" fmla="*/ 1020 h 3569"/>
                <a:gd name="T50" fmla="*/ 2720 w 3401"/>
                <a:gd name="T51" fmla="*/ 922 h 3569"/>
                <a:gd name="T52" fmla="*/ 2720 w 3401"/>
                <a:gd name="T53" fmla="*/ 186 h 3569"/>
                <a:gd name="T54" fmla="*/ 2907 w 3401"/>
                <a:gd name="T55" fmla="*/ 0 h 3569"/>
                <a:gd name="T56" fmla="*/ 3213 w 3401"/>
                <a:gd name="T57" fmla="*/ 0 h 3569"/>
                <a:gd name="T58" fmla="*/ 3400 w 3401"/>
                <a:gd name="T59" fmla="*/ 186 h 3569"/>
                <a:gd name="T60" fmla="*/ 3401 w 3401"/>
                <a:gd name="T61" fmla="*/ 1191 h 3569"/>
                <a:gd name="T62" fmla="*/ 3401 w 3401"/>
                <a:gd name="T63" fmla="*/ 144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01" h="3569">
                  <a:moveTo>
                    <a:pt x="3401" y="1446"/>
                  </a:moveTo>
                  <a:lnTo>
                    <a:pt x="3401" y="1446"/>
                  </a:lnTo>
                  <a:cubicBezTo>
                    <a:pt x="3401" y="1862"/>
                    <a:pt x="3401" y="2278"/>
                    <a:pt x="3401" y="2693"/>
                  </a:cubicBezTo>
                  <a:cubicBezTo>
                    <a:pt x="3401" y="2824"/>
                    <a:pt x="3334" y="2890"/>
                    <a:pt x="3202" y="2890"/>
                  </a:cubicBezTo>
                  <a:cubicBezTo>
                    <a:pt x="3103" y="2890"/>
                    <a:pt x="3003" y="2890"/>
                    <a:pt x="2904" y="2890"/>
                  </a:cubicBezTo>
                  <a:cubicBezTo>
                    <a:pt x="2791" y="2890"/>
                    <a:pt x="2720" y="2819"/>
                    <a:pt x="2720" y="2706"/>
                  </a:cubicBezTo>
                  <a:cubicBezTo>
                    <a:pt x="2720" y="2400"/>
                    <a:pt x="2720" y="2095"/>
                    <a:pt x="2720" y="1790"/>
                  </a:cubicBezTo>
                  <a:cubicBezTo>
                    <a:pt x="2720" y="1721"/>
                    <a:pt x="2698" y="1699"/>
                    <a:pt x="2628" y="1699"/>
                  </a:cubicBezTo>
                  <a:cubicBezTo>
                    <a:pt x="2010" y="1699"/>
                    <a:pt x="1392" y="1699"/>
                    <a:pt x="774" y="1699"/>
                  </a:cubicBezTo>
                  <a:cubicBezTo>
                    <a:pt x="702" y="1699"/>
                    <a:pt x="682" y="1720"/>
                    <a:pt x="682" y="1792"/>
                  </a:cubicBezTo>
                  <a:cubicBezTo>
                    <a:pt x="682" y="2129"/>
                    <a:pt x="682" y="2465"/>
                    <a:pt x="682" y="2801"/>
                  </a:cubicBezTo>
                  <a:cubicBezTo>
                    <a:pt x="682" y="2866"/>
                    <a:pt x="703" y="2888"/>
                    <a:pt x="770" y="2888"/>
                  </a:cubicBezTo>
                  <a:cubicBezTo>
                    <a:pt x="1355" y="2888"/>
                    <a:pt x="1939" y="2888"/>
                    <a:pt x="2524" y="2888"/>
                  </a:cubicBezTo>
                  <a:cubicBezTo>
                    <a:pt x="2570" y="2888"/>
                    <a:pt x="2615" y="2893"/>
                    <a:pt x="2653" y="2922"/>
                  </a:cubicBezTo>
                  <a:cubicBezTo>
                    <a:pt x="2696" y="2957"/>
                    <a:pt x="2720" y="3001"/>
                    <a:pt x="2720" y="3057"/>
                  </a:cubicBezTo>
                  <a:cubicBezTo>
                    <a:pt x="2720" y="3170"/>
                    <a:pt x="2721" y="3284"/>
                    <a:pt x="2720" y="3398"/>
                  </a:cubicBezTo>
                  <a:cubicBezTo>
                    <a:pt x="2719" y="3495"/>
                    <a:pt x="2646" y="3567"/>
                    <a:pt x="2549" y="3568"/>
                  </a:cubicBezTo>
                  <a:cubicBezTo>
                    <a:pt x="2372" y="3569"/>
                    <a:pt x="2195" y="3568"/>
                    <a:pt x="2018" y="3568"/>
                  </a:cubicBezTo>
                  <a:cubicBezTo>
                    <a:pt x="1574" y="3568"/>
                    <a:pt x="1129" y="3569"/>
                    <a:pt x="685" y="3568"/>
                  </a:cubicBezTo>
                  <a:cubicBezTo>
                    <a:pt x="369" y="3567"/>
                    <a:pt x="105" y="3364"/>
                    <a:pt x="23" y="3061"/>
                  </a:cubicBezTo>
                  <a:cubicBezTo>
                    <a:pt x="7" y="3001"/>
                    <a:pt x="0" y="2940"/>
                    <a:pt x="0" y="2877"/>
                  </a:cubicBezTo>
                  <a:cubicBezTo>
                    <a:pt x="1" y="2488"/>
                    <a:pt x="0" y="2099"/>
                    <a:pt x="1" y="1710"/>
                  </a:cubicBezTo>
                  <a:cubicBezTo>
                    <a:pt x="2" y="1368"/>
                    <a:pt x="226" y="1096"/>
                    <a:pt x="560" y="1030"/>
                  </a:cubicBezTo>
                  <a:cubicBezTo>
                    <a:pt x="606" y="1021"/>
                    <a:pt x="652" y="1020"/>
                    <a:pt x="698" y="1020"/>
                  </a:cubicBezTo>
                  <a:cubicBezTo>
                    <a:pt x="1340" y="1020"/>
                    <a:pt x="1981" y="1020"/>
                    <a:pt x="2622" y="1020"/>
                  </a:cubicBezTo>
                  <a:cubicBezTo>
                    <a:pt x="2701" y="1020"/>
                    <a:pt x="2720" y="1001"/>
                    <a:pt x="2720" y="922"/>
                  </a:cubicBezTo>
                  <a:cubicBezTo>
                    <a:pt x="2720" y="677"/>
                    <a:pt x="2720" y="431"/>
                    <a:pt x="2720" y="186"/>
                  </a:cubicBezTo>
                  <a:cubicBezTo>
                    <a:pt x="2720" y="68"/>
                    <a:pt x="2789" y="0"/>
                    <a:pt x="2907" y="0"/>
                  </a:cubicBezTo>
                  <a:cubicBezTo>
                    <a:pt x="3009" y="0"/>
                    <a:pt x="3111" y="0"/>
                    <a:pt x="3213" y="0"/>
                  </a:cubicBezTo>
                  <a:cubicBezTo>
                    <a:pt x="3331" y="0"/>
                    <a:pt x="3400" y="68"/>
                    <a:pt x="3400" y="186"/>
                  </a:cubicBezTo>
                  <a:cubicBezTo>
                    <a:pt x="3401" y="521"/>
                    <a:pt x="3401" y="856"/>
                    <a:pt x="3401" y="1191"/>
                  </a:cubicBezTo>
                  <a:lnTo>
                    <a:pt x="3401" y="144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xmlns="" id="{2A7D0901-CB0C-4035-88E5-D4EE8D9480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9" y="231"/>
              <a:ext cx="272" cy="285"/>
            </a:xfrm>
            <a:custGeom>
              <a:avLst/>
              <a:gdLst>
                <a:gd name="T0" fmla="*/ 0 w 3403"/>
                <a:gd name="T1" fmla="*/ 1442 h 3568"/>
                <a:gd name="T2" fmla="*/ 0 w 3403"/>
                <a:gd name="T3" fmla="*/ 1442 h 3568"/>
                <a:gd name="T4" fmla="*/ 0 w 3403"/>
                <a:gd name="T5" fmla="*/ 188 h 3568"/>
                <a:gd name="T6" fmla="*/ 188 w 3403"/>
                <a:gd name="T7" fmla="*/ 0 h 3568"/>
                <a:gd name="T8" fmla="*/ 493 w 3403"/>
                <a:gd name="T9" fmla="*/ 0 h 3568"/>
                <a:gd name="T10" fmla="*/ 679 w 3403"/>
                <a:gd name="T11" fmla="*/ 187 h 3568"/>
                <a:gd name="T12" fmla="*/ 679 w 3403"/>
                <a:gd name="T13" fmla="*/ 923 h 3568"/>
                <a:gd name="T14" fmla="*/ 776 w 3403"/>
                <a:gd name="T15" fmla="*/ 1019 h 3568"/>
                <a:gd name="T16" fmla="*/ 2713 w 3403"/>
                <a:gd name="T17" fmla="*/ 1019 h 3568"/>
                <a:gd name="T18" fmla="*/ 3387 w 3403"/>
                <a:gd name="T19" fmla="*/ 1572 h 3568"/>
                <a:gd name="T20" fmla="*/ 3398 w 3403"/>
                <a:gd name="T21" fmla="*/ 1717 h 3568"/>
                <a:gd name="T22" fmla="*/ 3399 w 3403"/>
                <a:gd name="T23" fmla="*/ 2871 h 3568"/>
                <a:gd name="T24" fmla="*/ 2869 w 3403"/>
                <a:gd name="T25" fmla="*/ 3551 h 3568"/>
                <a:gd name="T26" fmla="*/ 2715 w 3403"/>
                <a:gd name="T27" fmla="*/ 3568 h 3568"/>
                <a:gd name="T28" fmla="*/ 861 w 3403"/>
                <a:gd name="T29" fmla="*/ 3568 h 3568"/>
                <a:gd name="T30" fmla="*/ 679 w 3403"/>
                <a:gd name="T31" fmla="*/ 3385 h 3568"/>
                <a:gd name="T32" fmla="*/ 679 w 3403"/>
                <a:gd name="T33" fmla="*/ 3077 h 3568"/>
                <a:gd name="T34" fmla="*/ 868 w 3403"/>
                <a:gd name="T35" fmla="*/ 2888 h 3568"/>
                <a:gd name="T36" fmla="*/ 2622 w 3403"/>
                <a:gd name="T37" fmla="*/ 2888 h 3568"/>
                <a:gd name="T38" fmla="*/ 2665 w 3403"/>
                <a:gd name="T39" fmla="*/ 2885 h 3568"/>
                <a:gd name="T40" fmla="*/ 2719 w 3403"/>
                <a:gd name="T41" fmla="*/ 2812 h 3568"/>
                <a:gd name="T42" fmla="*/ 2719 w 3403"/>
                <a:gd name="T43" fmla="*/ 2633 h 3568"/>
                <a:gd name="T44" fmla="*/ 2719 w 3403"/>
                <a:gd name="T45" fmla="*/ 1788 h 3568"/>
                <a:gd name="T46" fmla="*/ 2629 w 3403"/>
                <a:gd name="T47" fmla="*/ 1698 h 3568"/>
                <a:gd name="T48" fmla="*/ 768 w 3403"/>
                <a:gd name="T49" fmla="*/ 1698 h 3568"/>
                <a:gd name="T50" fmla="*/ 679 w 3403"/>
                <a:gd name="T51" fmla="*/ 1788 h 3568"/>
                <a:gd name="T52" fmla="*/ 679 w 3403"/>
                <a:gd name="T53" fmla="*/ 2697 h 3568"/>
                <a:gd name="T54" fmla="*/ 486 w 3403"/>
                <a:gd name="T55" fmla="*/ 2889 h 3568"/>
                <a:gd name="T56" fmla="*/ 184 w 3403"/>
                <a:gd name="T57" fmla="*/ 2889 h 3568"/>
                <a:gd name="T58" fmla="*/ 0 w 3403"/>
                <a:gd name="T59" fmla="*/ 2702 h 3568"/>
                <a:gd name="T60" fmla="*/ 0 w 3403"/>
                <a:gd name="T61" fmla="*/ 1442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3" h="3568">
                  <a:moveTo>
                    <a:pt x="0" y="1442"/>
                  </a:moveTo>
                  <a:lnTo>
                    <a:pt x="0" y="1442"/>
                  </a:lnTo>
                  <a:cubicBezTo>
                    <a:pt x="0" y="1024"/>
                    <a:pt x="0" y="606"/>
                    <a:pt x="0" y="188"/>
                  </a:cubicBezTo>
                  <a:cubicBezTo>
                    <a:pt x="0" y="67"/>
                    <a:pt x="67" y="0"/>
                    <a:pt x="188" y="0"/>
                  </a:cubicBezTo>
                  <a:cubicBezTo>
                    <a:pt x="289" y="0"/>
                    <a:pt x="391" y="0"/>
                    <a:pt x="493" y="0"/>
                  </a:cubicBezTo>
                  <a:cubicBezTo>
                    <a:pt x="611" y="0"/>
                    <a:pt x="679" y="67"/>
                    <a:pt x="679" y="187"/>
                  </a:cubicBezTo>
                  <a:cubicBezTo>
                    <a:pt x="679" y="432"/>
                    <a:pt x="679" y="677"/>
                    <a:pt x="679" y="923"/>
                  </a:cubicBezTo>
                  <a:cubicBezTo>
                    <a:pt x="679" y="998"/>
                    <a:pt x="701" y="1019"/>
                    <a:pt x="776" y="1019"/>
                  </a:cubicBezTo>
                  <a:cubicBezTo>
                    <a:pt x="1421" y="1019"/>
                    <a:pt x="2067" y="1019"/>
                    <a:pt x="2713" y="1019"/>
                  </a:cubicBezTo>
                  <a:cubicBezTo>
                    <a:pt x="3048" y="1020"/>
                    <a:pt x="3320" y="1243"/>
                    <a:pt x="3387" y="1572"/>
                  </a:cubicBezTo>
                  <a:cubicBezTo>
                    <a:pt x="3397" y="1620"/>
                    <a:pt x="3398" y="1668"/>
                    <a:pt x="3398" y="1717"/>
                  </a:cubicBezTo>
                  <a:cubicBezTo>
                    <a:pt x="3398" y="2102"/>
                    <a:pt x="3395" y="2486"/>
                    <a:pt x="3399" y="2871"/>
                  </a:cubicBezTo>
                  <a:cubicBezTo>
                    <a:pt x="3403" y="3211"/>
                    <a:pt x="3169" y="3484"/>
                    <a:pt x="2869" y="3551"/>
                  </a:cubicBezTo>
                  <a:cubicBezTo>
                    <a:pt x="2818" y="3563"/>
                    <a:pt x="2767" y="3568"/>
                    <a:pt x="2715" y="3568"/>
                  </a:cubicBezTo>
                  <a:cubicBezTo>
                    <a:pt x="2097" y="3568"/>
                    <a:pt x="1479" y="3568"/>
                    <a:pt x="861" y="3568"/>
                  </a:cubicBezTo>
                  <a:cubicBezTo>
                    <a:pt x="749" y="3568"/>
                    <a:pt x="679" y="3498"/>
                    <a:pt x="679" y="3385"/>
                  </a:cubicBezTo>
                  <a:cubicBezTo>
                    <a:pt x="678" y="3283"/>
                    <a:pt x="678" y="3180"/>
                    <a:pt x="679" y="3077"/>
                  </a:cubicBezTo>
                  <a:cubicBezTo>
                    <a:pt x="679" y="2956"/>
                    <a:pt x="747" y="2888"/>
                    <a:pt x="868" y="2888"/>
                  </a:cubicBezTo>
                  <a:cubicBezTo>
                    <a:pt x="1453" y="2888"/>
                    <a:pt x="2037" y="2888"/>
                    <a:pt x="2622" y="2888"/>
                  </a:cubicBezTo>
                  <a:cubicBezTo>
                    <a:pt x="2637" y="2888"/>
                    <a:pt x="2651" y="2888"/>
                    <a:pt x="2665" y="2885"/>
                  </a:cubicBezTo>
                  <a:cubicBezTo>
                    <a:pt x="2699" y="2879"/>
                    <a:pt x="2718" y="2852"/>
                    <a:pt x="2719" y="2812"/>
                  </a:cubicBezTo>
                  <a:cubicBezTo>
                    <a:pt x="2719" y="2753"/>
                    <a:pt x="2719" y="2693"/>
                    <a:pt x="2719" y="2633"/>
                  </a:cubicBezTo>
                  <a:cubicBezTo>
                    <a:pt x="2719" y="2351"/>
                    <a:pt x="2719" y="2069"/>
                    <a:pt x="2719" y="1788"/>
                  </a:cubicBezTo>
                  <a:cubicBezTo>
                    <a:pt x="2719" y="1722"/>
                    <a:pt x="2695" y="1698"/>
                    <a:pt x="2629" y="1698"/>
                  </a:cubicBezTo>
                  <a:cubicBezTo>
                    <a:pt x="2009" y="1698"/>
                    <a:pt x="1388" y="1698"/>
                    <a:pt x="768" y="1698"/>
                  </a:cubicBezTo>
                  <a:cubicBezTo>
                    <a:pt x="703" y="1698"/>
                    <a:pt x="679" y="1722"/>
                    <a:pt x="679" y="1788"/>
                  </a:cubicBezTo>
                  <a:cubicBezTo>
                    <a:pt x="679" y="2091"/>
                    <a:pt x="679" y="2394"/>
                    <a:pt x="679" y="2697"/>
                  </a:cubicBezTo>
                  <a:cubicBezTo>
                    <a:pt x="679" y="2822"/>
                    <a:pt x="612" y="2889"/>
                    <a:pt x="486" y="2889"/>
                  </a:cubicBezTo>
                  <a:cubicBezTo>
                    <a:pt x="386" y="2889"/>
                    <a:pt x="285" y="2889"/>
                    <a:pt x="184" y="2889"/>
                  </a:cubicBezTo>
                  <a:cubicBezTo>
                    <a:pt x="68" y="2888"/>
                    <a:pt x="0" y="2819"/>
                    <a:pt x="0" y="2702"/>
                  </a:cubicBezTo>
                  <a:cubicBezTo>
                    <a:pt x="0" y="2282"/>
                    <a:pt x="0" y="1862"/>
                    <a:pt x="0" y="144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xmlns="" id="{F6FD747B-1977-4843-9578-D2457C4925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0" y="625"/>
              <a:ext cx="42" cy="55"/>
            </a:xfrm>
            <a:custGeom>
              <a:avLst/>
              <a:gdLst>
                <a:gd name="T0" fmla="*/ 113 w 529"/>
                <a:gd name="T1" fmla="*/ 678 h 680"/>
                <a:gd name="T2" fmla="*/ 113 w 529"/>
                <a:gd name="T3" fmla="*/ 678 h 680"/>
                <a:gd name="T4" fmla="*/ 0 w 529"/>
                <a:gd name="T5" fmla="*/ 678 h 680"/>
                <a:gd name="T6" fmla="*/ 0 w 529"/>
                <a:gd name="T7" fmla="*/ 0 h 680"/>
                <a:gd name="T8" fmla="*/ 107 w 529"/>
                <a:gd name="T9" fmla="*/ 0 h 680"/>
                <a:gd name="T10" fmla="*/ 129 w 529"/>
                <a:gd name="T11" fmla="*/ 22 h 680"/>
                <a:gd name="T12" fmla="*/ 394 w 529"/>
                <a:gd name="T13" fmla="*/ 430 h 680"/>
                <a:gd name="T14" fmla="*/ 417 w 529"/>
                <a:gd name="T15" fmla="*/ 454 h 680"/>
                <a:gd name="T16" fmla="*/ 417 w 529"/>
                <a:gd name="T17" fmla="*/ 1 h 680"/>
                <a:gd name="T18" fmla="*/ 529 w 529"/>
                <a:gd name="T19" fmla="*/ 1 h 680"/>
                <a:gd name="T20" fmla="*/ 529 w 529"/>
                <a:gd name="T21" fmla="*/ 679 h 680"/>
                <a:gd name="T22" fmla="*/ 415 w 529"/>
                <a:gd name="T23" fmla="*/ 679 h 680"/>
                <a:gd name="T24" fmla="*/ 393 w 529"/>
                <a:gd name="T25" fmla="*/ 656 h 680"/>
                <a:gd name="T26" fmla="*/ 137 w 529"/>
                <a:gd name="T27" fmla="*/ 263 h 680"/>
                <a:gd name="T28" fmla="*/ 113 w 529"/>
                <a:gd name="T29" fmla="*/ 228 h 680"/>
                <a:gd name="T30" fmla="*/ 113 w 529"/>
                <a:gd name="T31" fmla="*/ 67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80">
                  <a:moveTo>
                    <a:pt x="113" y="678"/>
                  </a:moveTo>
                  <a:lnTo>
                    <a:pt x="113" y="678"/>
                  </a:lnTo>
                  <a:lnTo>
                    <a:pt x="0" y="678"/>
                  </a:lnTo>
                  <a:lnTo>
                    <a:pt x="0" y="0"/>
                  </a:lnTo>
                  <a:cubicBezTo>
                    <a:pt x="35" y="0"/>
                    <a:pt x="71" y="0"/>
                    <a:pt x="107" y="0"/>
                  </a:cubicBezTo>
                  <a:cubicBezTo>
                    <a:pt x="121" y="0"/>
                    <a:pt x="124" y="13"/>
                    <a:pt x="129" y="22"/>
                  </a:cubicBezTo>
                  <a:cubicBezTo>
                    <a:pt x="218" y="158"/>
                    <a:pt x="306" y="294"/>
                    <a:pt x="394" y="430"/>
                  </a:cubicBezTo>
                  <a:cubicBezTo>
                    <a:pt x="400" y="439"/>
                    <a:pt x="405" y="448"/>
                    <a:pt x="417" y="454"/>
                  </a:cubicBezTo>
                  <a:lnTo>
                    <a:pt x="417" y="1"/>
                  </a:lnTo>
                  <a:lnTo>
                    <a:pt x="529" y="1"/>
                  </a:lnTo>
                  <a:lnTo>
                    <a:pt x="529" y="679"/>
                  </a:lnTo>
                  <a:cubicBezTo>
                    <a:pt x="491" y="679"/>
                    <a:pt x="453" y="680"/>
                    <a:pt x="415" y="679"/>
                  </a:cubicBezTo>
                  <a:cubicBezTo>
                    <a:pt x="402" y="679"/>
                    <a:pt x="399" y="665"/>
                    <a:pt x="393" y="656"/>
                  </a:cubicBezTo>
                  <a:cubicBezTo>
                    <a:pt x="308" y="525"/>
                    <a:pt x="222" y="394"/>
                    <a:pt x="137" y="263"/>
                  </a:cubicBezTo>
                  <a:cubicBezTo>
                    <a:pt x="131" y="253"/>
                    <a:pt x="125" y="245"/>
                    <a:pt x="113" y="228"/>
                  </a:cubicBezTo>
                  <a:lnTo>
                    <a:pt x="113" y="6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xmlns="" id="{42BEC785-46F1-4D05-B7DB-AAEC8079F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" y="625"/>
              <a:ext cx="43" cy="55"/>
            </a:xfrm>
            <a:custGeom>
              <a:avLst/>
              <a:gdLst>
                <a:gd name="T0" fmla="*/ 536 w 539"/>
                <a:gd name="T1" fmla="*/ 1 h 681"/>
                <a:gd name="T2" fmla="*/ 536 w 539"/>
                <a:gd name="T3" fmla="*/ 1 h 681"/>
                <a:gd name="T4" fmla="*/ 296 w 539"/>
                <a:gd name="T5" fmla="*/ 285 h 681"/>
                <a:gd name="T6" fmla="*/ 539 w 539"/>
                <a:gd name="T7" fmla="*/ 681 h 681"/>
                <a:gd name="T8" fmla="*/ 405 w 539"/>
                <a:gd name="T9" fmla="*/ 681 h 681"/>
                <a:gd name="T10" fmla="*/ 380 w 539"/>
                <a:gd name="T11" fmla="*/ 658 h 681"/>
                <a:gd name="T12" fmla="*/ 230 w 539"/>
                <a:gd name="T13" fmla="*/ 412 h 681"/>
                <a:gd name="T14" fmla="*/ 208 w 539"/>
                <a:gd name="T15" fmla="*/ 382 h 681"/>
                <a:gd name="T16" fmla="*/ 122 w 539"/>
                <a:gd name="T17" fmla="*/ 481 h 681"/>
                <a:gd name="T18" fmla="*/ 113 w 539"/>
                <a:gd name="T19" fmla="*/ 515 h 681"/>
                <a:gd name="T20" fmla="*/ 113 w 539"/>
                <a:gd name="T21" fmla="*/ 679 h 681"/>
                <a:gd name="T22" fmla="*/ 0 w 539"/>
                <a:gd name="T23" fmla="*/ 679 h 681"/>
                <a:gd name="T24" fmla="*/ 0 w 539"/>
                <a:gd name="T25" fmla="*/ 3 h 681"/>
                <a:gd name="T26" fmla="*/ 113 w 539"/>
                <a:gd name="T27" fmla="*/ 3 h 681"/>
                <a:gd name="T28" fmla="*/ 113 w 539"/>
                <a:gd name="T29" fmla="*/ 330 h 681"/>
                <a:gd name="T30" fmla="*/ 143 w 539"/>
                <a:gd name="T31" fmla="*/ 296 h 681"/>
                <a:gd name="T32" fmla="*/ 380 w 539"/>
                <a:gd name="T33" fmla="*/ 19 h 681"/>
                <a:gd name="T34" fmla="*/ 420 w 539"/>
                <a:gd name="T35" fmla="*/ 1 h 681"/>
                <a:gd name="T36" fmla="*/ 536 w 539"/>
                <a:gd name="T37" fmla="*/ 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681">
                  <a:moveTo>
                    <a:pt x="536" y="1"/>
                  </a:moveTo>
                  <a:lnTo>
                    <a:pt x="536" y="1"/>
                  </a:lnTo>
                  <a:cubicBezTo>
                    <a:pt x="453" y="99"/>
                    <a:pt x="375" y="191"/>
                    <a:pt x="296" y="285"/>
                  </a:cubicBezTo>
                  <a:cubicBezTo>
                    <a:pt x="376" y="416"/>
                    <a:pt x="456" y="546"/>
                    <a:pt x="539" y="681"/>
                  </a:cubicBezTo>
                  <a:cubicBezTo>
                    <a:pt x="491" y="681"/>
                    <a:pt x="448" y="680"/>
                    <a:pt x="405" y="681"/>
                  </a:cubicBezTo>
                  <a:cubicBezTo>
                    <a:pt x="389" y="681"/>
                    <a:pt x="386" y="668"/>
                    <a:pt x="380" y="658"/>
                  </a:cubicBezTo>
                  <a:cubicBezTo>
                    <a:pt x="330" y="576"/>
                    <a:pt x="281" y="494"/>
                    <a:pt x="230" y="412"/>
                  </a:cubicBezTo>
                  <a:cubicBezTo>
                    <a:pt x="224" y="402"/>
                    <a:pt x="220" y="390"/>
                    <a:pt x="208" y="382"/>
                  </a:cubicBezTo>
                  <a:cubicBezTo>
                    <a:pt x="179" y="415"/>
                    <a:pt x="151" y="448"/>
                    <a:pt x="122" y="481"/>
                  </a:cubicBezTo>
                  <a:cubicBezTo>
                    <a:pt x="113" y="492"/>
                    <a:pt x="113" y="503"/>
                    <a:pt x="113" y="515"/>
                  </a:cubicBezTo>
                  <a:cubicBezTo>
                    <a:pt x="113" y="569"/>
                    <a:pt x="113" y="623"/>
                    <a:pt x="113" y="679"/>
                  </a:cubicBezTo>
                  <a:lnTo>
                    <a:pt x="0" y="679"/>
                  </a:lnTo>
                  <a:lnTo>
                    <a:pt x="0" y="3"/>
                  </a:lnTo>
                  <a:lnTo>
                    <a:pt x="113" y="3"/>
                  </a:lnTo>
                  <a:lnTo>
                    <a:pt x="113" y="330"/>
                  </a:lnTo>
                  <a:cubicBezTo>
                    <a:pt x="127" y="314"/>
                    <a:pt x="135" y="305"/>
                    <a:pt x="143" y="296"/>
                  </a:cubicBezTo>
                  <a:cubicBezTo>
                    <a:pt x="222" y="204"/>
                    <a:pt x="302" y="112"/>
                    <a:pt x="380" y="19"/>
                  </a:cubicBezTo>
                  <a:cubicBezTo>
                    <a:pt x="391" y="6"/>
                    <a:pt x="402" y="0"/>
                    <a:pt x="420" y="1"/>
                  </a:cubicBezTo>
                  <a:cubicBezTo>
                    <a:pt x="456" y="2"/>
                    <a:pt x="492" y="1"/>
                    <a:pt x="53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xmlns="" id="{85A3E8A0-CA87-4459-B86D-D23D8E940A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6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5 w 449"/>
                <a:gd name="T7" fmla="*/ 0 h 675"/>
                <a:gd name="T8" fmla="*/ 445 w 449"/>
                <a:gd name="T9" fmla="*/ 101 h 675"/>
                <a:gd name="T10" fmla="*/ 118 w 449"/>
                <a:gd name="T11" fmla="*/ 101 h 675"/>
                <a:gd name="T12" fmla="*/ 118 w 449"/>
                <a:gd name="T13" fmla="*/ 273 h 675"/>
                <a:gd name="T14" fmla="*/ 399 w 449"/>
                <a:gd name="T15" fmla="*/ 273 h 675"/>
                <a:gd name="T16" fmla="*/ 399 w 449"/>
                <a:gd name="T17" fmla="*/ 376 h 675"/>
                <a:gd name="T18" fmla="*/ 117 w 449"/>
                <a:gd name="T19" fmla="*/ 376 h 675"/>
                <a:gd name="T20" fmla="*/ 117 w 449"/>
                <a:gd name="T21" fmla="*/ 573 h 675"/>
                <a:gd name="T22" fmla="*/ 449 w 449"/>
                <a:gd name="T23" fmla="*/ 573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1"/>
                  </a:lnTo>
                  <a:lnTo>
                    <a:pt x="118" y="101"/>
                  </a:lnTo>
                  <a:lnTo>
                    <a:pt x="118" y="273"/>
                  </a:lnTo>
                  <a:lnTo>
                    <a:pt x="399" y="273"/>
                  </a:lnTo>
                  <a:lnTo>
                    <a:pt x="399" y="376"/>
                  </a:lnTo>
                  <a:lnTo>
                    <a:pt x="117" y="376"/>
                  </a:lnTo>
                  <a:lnTo>
                    <a:pt x="117" y="573"/>
                  </a:lnTo>
                  <a:lnTo>
                    <a:pt x="449" y="573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xmlns="" id="{685BFFF1-2C38-4809-8551-760F848F5F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1" y="626"/>
              <a:ext cx="36" cy="54"/>
            </a:xfrm>
            <a:custGeom>
              <a:avLst/>
              <a:gdLst>
                <a:gd name="T0" fmla="*/ 0 w 449"/>
                <a:gd name="T1" fmla="*/ 675 h 675"/>
                <a:gd name="T2" fmla="*/ 0 w 449"/>
                <a:gd name="T3" fmla="*/ 675 h 675"/>
                <a:gd name="T4" fmla="*/ 0 w 449"/>
                <a:gd name="T5" fmla="*/ 0 h 675"/>
                <a:gd name="T6" fmla="*/ 444 w 449"/>
                <a:gd name="T7" fmla="*/ 0 h 675"/>
                <a:gd name="T8" fmla="*/ 444 w 449"/>
                <a:gd name="T9" fmla="*/ 102 h 675"/>
                <a:gd name="T10" fmla="*/ 118 w 449"/>
                <a:gd name="T11" fmla="*/ 102 h 675"/>
                <a:gd name="T12" fmla="*/ 118 w 449"/>
                <a:gd name="T13" fmla="*/ 272 h 675"/>
                <a:gd name="T14" fmla="*/ 400 w 449"/>
                <a:gd name="T15" fmla="*/ 272 h 675"/>
                <a:gd name="T16" fmla="*/ 400 w 449"/>
                <a:gd name="T17" fmla="*/ 376 h 675"/>
                <a:gd name="T18" fmla="*/ 119 w 449"/>
                <a:gd name="T19" fmla="*/ 376 h 675"/>
                <a:gd name="T20" fmla="*/ 119 w 449"/>
                <a:gd name="T21" fmla="*/ 572 h 675"/>
                <a:gd name="T22" fmla="*/ 449 w 449"/>
                <a:gd name="T23" fmla="*/ 572 h 675"/>
                <a:gd name="T24" fmla="*/ 449 w 449"/>
                <a:gd name="T25" fmla="*/ 675 h 675"/>
                <a:gd name="T26" fmla="*/ 0 w 449"/>
                <a:gd name="T27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675">
                  <a:moveTo>
                    <a:pt x="0" y="675"/>
                  </a:moveTo>
                  <a:lnTo>
                    <a:pt x="0" y="675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44" y="102"/>
                  </a:lnTo>
                  <a:lnTo>
                    <a:pt x="118" y="102"/>
                  </a:lnTo>
                  <a:lnTo>
                    <a:pt x="118" y="272"/>
                  </a:lnTo>
                  <a:lnTo>
                    <a:pt x="400" y="272"/>
                  </a:lnTo>
                  <a:lnTo>
                    <a:pt x="400" y="376"/>
                  </a:lnTo>
                  <a:lnTo>
                    <a:pt x="119" y="376"/>
                  </a:lnTo>
                  <a:lnTo>
                    <a:pt x="119" y="572"/>
                  </a:lnTo>
                  <a:lnTo>
                    <a:pt x="449" y="572"/>
                  </a:lnTo>
                  <a:lnTo>
                    <a:pt x="449" y="675"/>
                  </a:lnTo>
                  <a:lnTo>
                    <a:pt x="0" y="6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8F0EBA7A-5077-4B81-A825-671699D8F1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5" y="626"/>
              <a:ext cx="36" cy="54"/>
            </a:xfrm>
            <a:custGeom>
              <a:avLst/>
              <a:gdLst>
                <a:gd name="T0" fmla="*/ 0 w 448"/>
                <a:gd name="T1" fmla="*/ 0 h 676"/>
                <a:gd name="T2" fmla="*/ 0 w 448"/>
                <a:gd name="T3" fmla="*/ 0 h 676"/>
                <a:gd name="T4" fmla="*/ 442 w 448"/>
                <a:gd name="T5" fmla="*/ 0 h 676"/>
                <a:gd name="T6" fmla="*/ 442 w 448"/>
                <a:gd name="T7" fmla="*/ 103 h 676"/>
                <a:gd name="T8" fmla="*/ 115 w 448"/>
                <a:gd name="T9" fmla="*/ 103 h 676"/>
                <a:gd name="T10" fmla="*/ 115 w 448"/>
                <a:gd name="T11" fmla="*/ 273 h 676"/>
                <a:gd name="T12" fmla="*/ 396 w 448"/>
                <a:gd name="T13" fmla="*/ 273 h 676"/>
                <a:gd name="T14" fmla="*/ 396 w 448"/>
                <a:gd name="T15" fmla="*/ 377 h 676"/>
                <a:gd name="T16" fmla="*/ 115 w 448"/>
                <a:gd name="T17" fmla="*/ 377 h 676"/>
                <a:gd name="T18" fmla="*/ 115 w 448"/>
                <a:gd name="T19" fmla="*/ 573 h 676"/>
                <a:gd name="T20" fmla="*/ 448 w 448"/>
                <a:gd name="T21" fmla="*/ 573 h 676"/>
                <a:gd name="T22" fmla="*/ 448 w 448"/>
                <a:gd name="T23" fmla="*/ 676 h 676"/>
                <a:gd name="T24" fmla="*/ 0 w 448"/>
                <a:gd name="T25" fmla="*/ 676 h 676"/>
                <a:gd name="T26" fmla="*/ 0 w 448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76">
                  <a:moveTo>
                    <a:pt x="0" y="0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103"/>
                  </a:lnTo>
                  <a:lnTo>
                    <a:pt x="115" y="103"/>
                  </a:lnTo>
                  <a:lnTo>
                    <a:pt x="115" y="273"/>
                  </a:lnTo>
                  <a:lnTo>
                    <a:pt x="396" y="273"/>
                  </a:lnTo>
                  <a:lnTo>
                    <a:pt x="396" y="377"/>
                  </a:lnTo>
                  <a:lnTo>
                    <a:pt x="115" y="377"/>
                  </a:lnTo>
                  <a:lnTo>
                    <a:pt x="115" y="573"/>
                  </a:lnTo>
                  <a:lnTo>
                    <a:pt x="448" y="573"/>
                  </a:lnTo>
                  <a:lnTo>
                    <a:pt x="448" y="676"/>
                  </a:lnTo>
                  <a:lnTo>
                    <a:pt x="0" y="6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xmlns="" id="{837981C8-4150-4C17-8E8F-95F2543C0A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9" y="624"/>
              <a:ext cx="40" cy="57"/>
            </a:xfrm>
            <a:custGeom>
              <a:avLst/>
              <a:gdLst>
                <a:gd name="T0" fmla="*/ 488 w 507"/>
                <a:gd name="T1" fmla="*/ 48 h 713"/>
                <a:gd name="T2" fmla="*/ 488 w 507"/>
                <a:gd name="T3" fmla="*/ 48 h 713"/>
                <a:gd name="T4" fmla="*/ 462 w 507"/>
                <a:gd name="T5" fmla="*/ 144 h 713"/>
                <a:gd name="T6" fmla="*/ 297 w 507"/>
                <a:gd name="T7" fmla="*/ 116 h 713"/>
                <a:gd name="T8" fmla="*/ 189 w 507"/>
                <a:gd name="T9" fmla="*/ 125 h 713"/>
                <a:gd name="T10" fmla="*/ 136 w 507"/>
                <a:gd name="T11" fmla="*/ 186 h 713"/>
                <a:gd name="T12" fmla="*/ 174 w 507"/>
                <a:gd name="T13" fmla="*/ 261 h 713"/>
                <a:gd name="T14" fmla="*/ 295 w 507"/>
                <a:gd name="T15" fmla="*/ 304 h 713"/>
                <a:gd name="T16" fmla="*/ 409 w 507"/>
                <a:gd name="T17" fmla="*/ 346 h 713"/>
                <a:gd name="T18" fmla="*/ 504 w 507"/>
                <a:gd name="T19" fmla="*/ 515 h 713"/>
                <a:gd name="T20" fmla="*/ 394 w 507"/>
                <a:gd name="T21" fmla="*/ 682 h 713"/>
                <a:gd name="T22" fmla="*/ 199 w 507"/>
                <a:gd name="T23" fmla="*/ 708 h 713"/>
                <a:gd name="T24" fmla="*/ 5 w 507"/>
                <a:gd name="T25" fmla="*/ 674 h 713"/>
                <a:gd name="T26" fmla="*/ 22 w 507"/>
                <a:gd name="T27" fmla="*/ 576 h 713"/>
                <a:gd name="T28" fmla="*/ 243 w 507"/>
                <a:gd name="T29" fmla="*/ 605 h 713"/>
                <a:gd name="T30" fmla="*/ 315 w 507"/>
                <a:gd name="T31" fmla="*/ 596 h 713"/>
                <a:gd name="T32" fmla="*/ 382 w 507"/>
                <a:gd name="T33" fmla="*/ 519 h 713"/>
                <a:gd name="T34" fmla="*/ 325 w 507"/>
                <a:gd name="T35" fmla="*/ 438 h 713"/>
                <a:gd name="T36" fmla="*/ 221 w 507"/>
                <a:gd name="T37" fmla="*/ 405 h 713"/>
                <a:gd name="T38" fmla="*/ 100 w 507"/>
                <a:gd name="T39" fmla="*/ 353 h 713"/>
                <a:gd name="T40" fmla="*/ 17 w 507"/>
                <a:gd name="T41" fmla="*/ 152 h 713"/>
                <a:gd name="T42" fmla="*/ 162 w 507"/>
                <a:gd name="T43" fmla="*/ 20 h 713"/>
                <a:gd name="T44" fmla="*/ 488 w 507"/>
                <a:gd name="T45" fmla="*/ 4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7" h="713">
                  <a:moveTo>
                    <a:pt x="488" y="48"/>
                  </a:moveTo>
                  <a:lnTo>
                    <a:pt x="488" y="48"/>
                  </a:lnTo>
                  <a:cubicBezTo>
                    <a:pt x="479" y="81"/>
                    <a:pt x="471" y="111"/>
                    <a:pt x="462" y="144"/>
                  </a:cubicBezTo>
                  <a:cubicBezTo>
                    <a:pt x="406" y="132"/>
                    <a:pt x="352" y="120"/>
                    <a:pt x="297" y="116"/>
                  </a:cubicBezTo>
                  <a:cubicBezTo>
                    <a:pt x="260" y="113"/>
                    <a:pt x="224" y="112"/>
                    <a:pt x="189" y="125"/>
                  </a:cubicBezTo>
                  <a:cubicBezTo>
                    <a:pt x="160" y="135"/>
                    <a:pt x="140" y="154"/>
                    <a:pt x="136" y="186"/>
                  </a:cubicBezTo>
                  <a:cubicBezTo>
                    <a:pt x="131" y="220"/>
                    <a:pt x="146" y="244"/>
                    <a:pt x="174" y="261"/>
                  </a:cubicBezTo>
                  <a:cubicBezTo>
                    <a:pt x="211" y="285"/>
                    <a:pt x="253" y="294"/>
                    <a:pt x="295" y="304"/>
                  </a:cubicBezTo>
                  <a:cubicBezTo>
                    <a:pt x="334" y="314"/>
                    <a:pt x="373" y="325"/>
                    <a:pt x="409" y="346"/>
                  </a:cubicBezTo>
                  <a:cubicBezTo>
                    <a:pt x="475" y="383"/>
                    <a:pt x="507" y="439"/>
                    <a:pt x="504" y="515"/>
                  </a:cubicBezTo>
                  <a:cubicBezTo>
                    <a:pt x="501" y="593"/>
                    <a:pt x="465" y="649"/>
                    <a:pt x="394" y="682"/>
                  </a:cubicBezTo>
                  <a:cubicBezTo>
                    <a:pt x="332" y="711"/>
                    <a:pt x="266" y="713"/>
                    <a:pt x="199" y="708"/>
                  </a:cubicBezTo>
                  <a:cubicBezTo>
                    <a:pt x="134" y="704"/>
                    <a:pt x="70" y="694"/>
                    <a:pt x="5" y="674"/>
                  </a:cubicBezTo>
                  <a:cubicBezTo>
                    <a:pt x="6" y="642"/>
                    <a:pt x="15" y="610"/>
                    <a:pt x="22" y="576"/>
                  </a:cubicBezTo>
                  <a:cubicBezTo>
                    <a:pt x="96" y="591"/>
                    <a:pt x="168" y="605"/>
                    <a:pt x="243" y="605"/>
                  </a:cubicBezTo>
                  <a:cubicBezTo>
                    <a:pt x="267" y="605"/>
                    <a:pt x="291" y="604"/>
                    <a:pt x="315" y="596"/>
                  </a:cubicBezTo>
                  <a:cubicBezTo>
                    <a:pt x="355" y="583"/>
                    <a:pt x="380" y="554"/>
                    <a:pt x="382" y="519"/>
                  </a:cubicBezTo>
                  <a:cubicBezTo>
                    <a:pt x="384" y="477"/>
                    <a:pt x="359" y="454"/>
                    <a:pt x="325" y="438"/>
                  </a:cubicBezTo>
                  <a:cubicBezTo>
                    <a:pt x="292" y="422"/>
                    <a:pt x="256" y="415"/>
                    <a:pt x="221" y="405"/>
                  </a:cubicBezTo>
                  <a:cubicBezTo>
                    <a:pt x="178" y="393"/>
                    <a:pt x="137" y="378"/>
                    <a:pt x="100" y="353"/>
                  </a:cubicBezTo>
                  <a:cubicBezTo>
                    <a:pt x="28" y="304"/>
                    <a:pt x="0" y="236"/>
                    <a:pt x="17" y="152"/>
                  </a:cubicBezTo>
                  <a:cubicBezTo>
                    <a:pt x="33" y="73"/>
                    <a:pt x="90" y="37"/>
                    <a:pt x="162" y="20"/>
                  </a:cubicBezTo>
                  <a:cubicBezTo>
                    <a:pt x="249" y="0"/>
                    <a:pt x="398" y="13"/>
                    <a:pt x="488" y="4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xmlns="" id="{453BB2F7-5989-449C-9645-532EED6642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8" y="626"/>
              <a:ext cx="42" cy="55"/>
            </a:xfrm>
            <a:custGeom>
              <a:avLst/>
              <a:gdLst>
                <a:gd name="T0" fmla="*/ 117 w 524"/>
                <a:gd name="T1" fmla="*/ 0 h 692"/>
                <a:gd name="T2" fmla="*/ 117 w 524"/>
                <a:gd name="T3" fmla="*/ 0 h 692"/>
                <a:gd name="T4" fmla="*/ 117 w 524"/>
                <a:gd name="T5" fmla="*/ 384 h 692"/>
                <a:gd name="T6" fmla="*/ 118 w 524"/>
                <a:gd name="T7" fmla="*/ 437 h 692"/>
                <a:gd name="T8" fmla="*/ 302 w 524"/>
                <a:gd name="T9" fmla="*/ 588 h 692"/>
                <a:gd name="T10" fmla="*/ 403 w 524"/>
                <a:gd name="T11" fmla="*/ 485 h 692"/>
                <a:gd name="T12" fmla="*/ 408 w 524"/>
                <a:gd name="T13" fmla="*/ 423 h 692"/>
                <a:gd name="T14" fmla="*/ 408 w 524"/>
                <a:gd name="T15" fmla="*/ 1 h 692"/>
                <a:gd name="T16" fmla="*/ 523 w 524"/>
                <a:gd name="T17" fmla="*/ 1 h 692"/>
                <a:gd name="T18" fmla="*/ 523 w 524"/>
                <a:gd name="T19" fmla="*/ 277 h 692"/>
                <a:gd name="T20" fmla="*/ 521 w 524"/>
                <a:gd name="T21" fmla="*/ 476 h 692"/>
                <a:gd name="T22" fmla="*/ 335 w 524"/>
                <a:gd name="T23" fmla="*/ 683 h 692"/>
                <a:gd name="T24" fmla="*/ 171 w 524"/>
                <a:gd name="T25" fmla="*/ 679 h 692"/>
                <a:gd name="T26" fmla="*/ 6 w 524"/>
                <a:gd name="T27" fmla="*/ 492 h 692"/>
                <a:gd name="T28" fmla="*/ 5 w 524"/>
                <a:gd name="T29" fmla="*/ 0 h 692"/>
                <a:gd name="T30" fmla="*/ 117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117" y="0"/>
                  </a:moveTo>
                  <a:lnTo>
                    <a:pt x="117" y="0"/>
                  </a:lnTo>
                  <a:cubicBezTo>
                    <a:pt x="117" y="130"/>
                    <a:pt x="117" y="257"/>
                    <a:pt x="117" y="384"/>
                  </a:cubicBezTo>
                  <a:cubicBezTo>
                    <a:pt x="117" y="401"/>
                    <a:pt x="117" y="419"/>
                    <a:pt x="118" y="437"/>
                  </a:cubicBezTo>
                  <a:cubicBezTo>
                    <a:pt x="120" y="553"/>
                    <a:pt x="186" y="608"/>
                    <a:pt x="302" y="588"/>
                  </a:cubicBezTo>
                  <a:cubicBezTo>
                    <a:pt x="360" y="577"/>
                    <a:pt x="392" y="545"/>
                    <a:pt x="403" y="485"/>
                  </a:cubicBezTo>
                  <a:cubicBezTo>
                    <a:pt x="407" y="465"/>
                    <a:pt x="408" y="444"/>
                    <a:pt x="408" y="423"/>
                  </a:cubicBezTo>
                  <a:cubicBezTo>
                    <a:pt x="408" y="283"/>
                    <a:pt x="408" y="142"/>
                    <a:pt x="408" y="1"/>
                  </a:cubicBezTo>
                  <a:lnTo>
                    <a:pt x="523" y="1"/>
                  </a:lnTo>
                  <a:cubicBezTo>
                    <a:pt x="523" y="94"/>
                    <a:pt x="524" y="185"/>
                    <a:pt x="523" y="277"/>
                  </a:cubicBezTo>
                  <a:cubicBezTo>
                    <a:pt x="523" y="343"/>
                    <a:pt x="524" y="409"/>
                    <a:pt x="521" y="476"/>
                  </a:cubicBezTo>
                  <a:cubicBezTo>
                    <a:pt x="516" y="589"/>
                    <a:pt x="447" y="664"/>
                    <a:pt x="335" y="683"/>
                  </a:cubicBezTo>
                  <a:cubicBezTo>
                    <a:pt x="280" y="692"/>
                    <a:pt x="225" y="692"/>
                    <a:pt x="171" y="679"/>
                  </a:cubicBezTo>
                  <a:cubicBezTo>
                    <a:pt x="73" y="655"/>
                    <a:pt x="10" y="592"/>
                    <a:pt x="6" y="492"/>
                  </a:cubicBezTo>
                  <a:cubicBezTo>
                    <a:pt x="0" y="329"/>
                    <a:pt x="5" y="165"/>
                    <a:pt x="5" y="0"/>
                  </a:cubicBez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xmlns="" id="{E735BFD4-6C83-4C0D-A80C-AABD2965B0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9" y="626"/>
              <a:ext cx="42" cy="55"/>
            </a:xfrm>
            <a:custGeom>
              <a:avLst/>
              <a:gdLst>
                <a:gd name="T0" fmla="*/ 3 w 524"/>
                <a:gd name="T1" fmla="*/ 0 h 692"/>
                <a:gd name="T2" fmla="*/ 3 w 524"/>
                <a:gd name="T3" fmla="*/ 0 h 692"/>
                <a:gd name="T4" fmla="*/ 117 w 524"/>
                <a:gd name="T5" fmla="*/ 0 h 692"/>
                <a:gd name="T6" fmla="*/ 117 w 524"/>
                <a:gd name="T7" fmla="*/ 97 h 692"/>
                <a:gd name="T8" fmla="*/ 117 w 524"/>
                <a:gd name="T9" fmla="*/ 439 h 692"/>
                <a:gd name="T10" fmla="*/ 337 w 524"/>
                <a:gd name="T11" fmla="*/ 576 h 692"/>
                <a:gd name="T12" fmla="*/ 406 w 524"/>
                <a:gd name="T13" fmla="*/ 444 h 692"/>
                <a:gd name="T14" fmla="*/ 407 w 524"/>
                <a:gd name="T15" fmla="*/ 39 h 692"/>
                <a:gd name="T16" fmla="*/ 407 w 524"/>
                <a:gd name="T17" fmla="*/ 1 h 692"/>
                <a:gd name="T18" fmla="*/ 522 w 524"/>
                <a:gd name="T19" fmla="*/ 1 h 692"/>
                <a:gd name="T20" fmla="*/ 522 w 524"/>
                <a:gd name="T21" fmla="*/ 106 h 692"/>
                <a:gd name="T22" fmla="*/ 521 w 524"/>
                <a:gd name="T23" fmla="*/ 455 h 692"/>
                <a:gd name="T24" fmla="*/ 306 w 524"/>
                <a:gd name="T25" fmla="*/ 687 h 692"/>
                <a:gd name="T26" fmla="*/ 174 w 524"/>
                <a:gd name="T27" fmla="*/ 680 h 692"/>
                <a:gd name="T28" fmla="*/ 4 w 524"/>
                <a:gd name="T29" fmla="*/ 483 h 692"/>
                <a:gd name="T30" fmla="*/ 3 w 524"/>
                <a:gd name="T3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4" h="692">
                  <a:moveTo>
                    <a:pt x="3" y="0"/>
                  </a:moveTo>
                  <a:lnTo>
                    <a:pt x="3" y="0"/>
                  </a:lnTo>
                  <a:lnTo>
                    <a:pt x="117" y="0"/>
                  </a:lnTo>
                  <a:cubicBezTo>
                    <a:pt x="117" y="34"/>
                    <a:pt x="117" y="65"/>
                    <a:pt x="117" y="97"/>
                  </a:cubicBezTo>
                  <a:cubicBezTo>
                    <a:pt x="117" y="211"/>
                    <a:pt x="116" y="325"/>
                    <a:pt x="117" y="439"/>
                  </a:cubicBezTo>
                  <a:cubicBezTo>
                    <a:pt x="118" y="565"/>
                    <a:pt x="222" y="629"/>
                    <a:pt x="337" y="576"/>
                  </a:cubicBezTo>
                  <a:cubicBezTo>
                    <a:pt x="395" y="550"/>
                    <a:pt x="406" y="499"/>
                    <a:pt x="406" y="444"/>
                  </a:cubicBezTo>
                  <a:cubicBezTo>
                    <a:pt x="408" y="309"/>
                    <a:pt x="407" y="174"/>
                    <a:pt x="407" y="39"/>
                  </a:cubicBezTo>
                  <a:lnTo>
                    <a:pt x="407" y="1"/>
                  </a:lnTo>
                  <a:lnTo>
                    <a:pt x="522" y="1"/>
                  </a:lnTo>
                  <a:cubicBezTo>
                    <a:pt x="522" y="36"/>
                    <a:pt x="522" y="71"/>
                    <a:pt x="522" y="106"/>
                  </a:cubicBezTo>
                  <a:cubicBezTo>
                    <a:pt x="522" y="223"/>
                    <a:pt x="524" y="339"/>
                    <a:pt x="521" y="455"/>
                  </a:cubicBezTo>
                  <a:cubicBezTo>
                    <a:pt x="518" y="596"/>
                    <a:pt x="447" y="672"/>
                    <a:pt x="306" y="687"/>
                  </a:cubicBezTo>
                  <a:cubicBezTo>
                    <a:pt x="261" y="692"/>
                    <a:pt x="217" y="690"/>
                    <a:pt x="174" y="680"/>
                  </a:cubicBezTo>
                  <a:cubicBezTo>
                    <a:pt x="72" y="657"/>
                    <a:pt x="7" y="587"/>
                    <a:pt x="4" y="483"/>
                  </a:cubicBezTo>
                  <a:cubicBezTo>
                    <a:pt x="0" y="323"/>
                    <a:pt x="3" y="163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xmlns="" id="{9F506977-7850-429D-9DA1-A51B172456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9" y="624"/>
              <a:ext cx="43" cy="58"/>
            </a:xfrm>
            <a:custGeom>
              <a:avLst/>
              <a:gdLst>
                <a:gd name="T0" fmla="*/ 518 w 544"/>
                <a:gd name="T1" fmla="*/ 576 h 723"/>
                <a:gd name="T2" fmla="*/ 518 w 544"/>
                <a:gd name="T3" fmla="*/ 576 h 723"/>
                <a:gd name="T4" fmla="*/ 544 w 544"/>
                <a:gd name="T5" fmla="*/ 674 h 723"/>
                <a:gd name="T6" fmla="*/ 216 w 544"/>
                <a:gd name="T7" fmla="*/ 701 h 723"/>
                <a:gd name="T8" fmla="*/ 28 w 544"/>
                <a:gd name="T9" fmla="*/ 518 h 723"/>
                <a:gd name="T10" fmla="*/ 25 w 544"/>
                <a:gd name="T11" fmla="*/ 207 h 723"/>
                <a:gd name="T12" fmla="*/ 226 w 544"/>
                <a:gd name="T13" fmla="*/ 17 h 723"/>
                <a:gd name="T14" fmla="*/ 544 w 544"/>
                <a:gd name="T15" fmla="*/ 46 h 723"/>
                <a:gd name="T16" fmla="*/ 518 w 544"/>
                <a:gd name="T17" fmla="*/ 143 h 723"/>
                <a:gd name="T18" fmla="*/ 362 w 544"/>
                <a:gd name="T19" fmla="*/ 116 h 723"/>
                <a:gd name="T20" fmla="*/ 282 w 544"/>
                <a:gd name="T21" fmla="*/ 116 h 723"/>
                <a:gd name="T22" fmla="*/ 147 w 544"/>
                <a:gd name="T23" fmla="*/ 230 h 723"/>
                <a:gd name="T24" fmla="*/ 149 w 544"/>
                <a:gd name="T25" fmla="*/ 492 h 723"/>
                <a:gd name="T26" fmla="*/ 299 w 544"/>
                <a:gd name="T27" fmla="*/ 604 h 723"/>
                <a:gd name="T28" fmla="*/ 518 w 544"/>
                <a:gd name="T29" fmla="*/ 57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4" h="723">
                  <a:moveTo>
                    <a:pt x="518" y="576"/>
                  </a:moveTo>
                  <a:lnTo>
                    <a:pt x="518" y="576"/>
                  </a:lnTo>
                  <a:cubicBezTo>
                    <a:pt x="527" y="610"/>
                    <a:pt x="535" y="641"/>
                    <a:pt x="544" y="674"/>
                  </a:cubicBezTo>
                  <a:cubicBezTo>
                    <a:pt x="435" y="705"/>
                    <a:pt x="327" y="723"/>
                    <a:pt x="216" y="701"/>
                  </a:cubicBezTo>
                  <a:cubicBezTo>
                    <a:pt x="116" y="681"/>
                    <a:pt x="53" y="616"/>
                    <a:pt x="28" y="518"/>
                  </a:cubicBezTo>
                  <a:cubicBezTo>
                    <a:pt x="1" y="415"/>
                    <a:pt x="0" y="310"/>
                    <a:pt x="25" y="207"/>
                  </a:cubicBezTo>
                  <a:cubicBezTo>
                    <a:pt x="51" y="101"/>
                    <a:pt x="117" y="35"/>
                    <a:pt x="226" y="17"/>
                  </a:cubicBezTo>
                  <a:cubicBezTo>
                    <a:pt x="333" y="0"/>
                    <a:pt x="438" y="15"/>
                    <a:pt x="544" y="46"/>
                  </a:cubicBezTo>
                  <a:cubicBezTo>
                    <a:pt x="535" y="79"/>
                    <a:pt x="527" y="110"/>
                    <a:pt x="518" y="143"/>
                  </a:cubicBezTo>
                  <a:cubicBezTo>
                    <a:pt x="465" y="134"/>
                    <a:pt x="414" y="120"/>
                    <a:pt x="362" y="116"/>
                  </a:cubicBezTo>
                  <a:cubicBezTo>
                    <a:pt x="335" y="114"/>
                    <a:pt x="309" y="113"/>
                    <a:pt x="282" y="116"/>
                  </a:cubicBezTo>
                  <a:cubicBezTo>
                    <a:pt x="212" y="125"/>
                    <a:pt x="166" y="164"/>
                    <a:pt x="147" y="230"/>
                  </a:cubicBezTo>
                  <a:cubicBezTo>
                    <a:pt x="122" y="317"/>
                    <a:pt x="123" y="405"/>
                    <a:pt x="149" y="492"/>
                  </a:cubicBezTo>
                  <a:cubicBezTo>
                    <a:pt x="171" y="565"/>
                    <a:pt x="222" y="601"/>
                    <a:pt x="299" y="604"/>
                  </a:cubicBezTo>
                  <a:cubicBezTo>
                    <a:pt x="372" y="608"/>
                    <a:pt x="443" y="592"/>
                    <a:pt x="518" y="5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xmlns="" id="{9DEA48AB-FFDD-4F19-86B0-94F8CB664E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" y="626"/>
              <a:ext cx="9" cy="54"/>
            </a:xfrm>
            <a:custGeom>
              <a:avLst/>
              <a:gdLst>
                <a:gd name="T0" fmla="*/ 112 w 112"/>
                <a:gd name="T1" fmla="*/ 677 h 677"/>
                <a:gd name="T2" fmla="*/ 112 w 112"/>
                <a:gd name="T3" fmla="*/ 677 h 677"/>
                <a:gd name="T4" fmla="*/ 0 w 112"/>
                <a:gd name="T5" fmla="*/ 677 h 677"/>
                <a:gd name="T6" fmla="*/ 0 w 112"/>
                <a:gd name="T7" fmla="*/ 0 h 677"/>
                <a:gd name="T8" fmla="*/ 112 w 112"/>
                <a:gd name="T9" fmla="*/ 0 h 677"/>
                <a:gd name="T10" fmla="*/ 112 w 112"/>
                <a:gd name="T11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7">
                  <a:moveTo>
                    <a:pt x="112" y="677"/>
                  </a:moveTo>
                  <a:lnTo>
                    <a:pt x="112" y="677"/>
                  </a:lnTo>
                  <a:lnTo>
                    <a:pt x="0" y="677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6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xmlns="" id="{E9340353-AB27-4843-8FF1-DF4E65D2A11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09" y="625"/>
              <a:ext cx="41" cy="56"/>
            </a:xfrm>
            <a:custGeom>
              <a:avLst/>
              <a:gdLst>
                <a:gd name="T0" fmla="*/ 303 w 518"/>
                <a:gd name="T1" fmla="*/ 582 h 697"/>
                <a:gd name="T2" fmla="*/ 303 w 518"/>
                <a:gd name="T3" fmla="*/ 582 h 697"/>
                <a:gd name="T4" fmla="*/ 115 w 518"/>
                <a:gd name="T5" fmla="*/ 583 h 697"/>
                <a:gd name="T6" fmla="*/ 115 w 518"/>
                <a:gd name="T7" fmla="*/ 395 h 697"/>
                <a:gd name="T8" fmla="*/ 303 w 518"/>
                <a:gd name="T9" fmla="*/ 396 h 697"/>
                <a:gd name="T10" fmla="*/ 387 w 518"/>
                <a:gd name="T11" fmla="*/ 491 h 697"/>
                <a:gd name="T12" fmla="*/ 303 w 518"/>
                <a:gd name="T13" fmla="*/ 582 h 697"/>
                <a:gd name="T14" fmla="*/ 114 w 518"/>
                <a:gd name="T15" fmla="*/ 259 h 697"/>
                <a:gd name="T16" fmla="*/ 114 w 518"/>
                <a:gd name="T17" fmla="*/ 259 h 697"/>
                <a:gd name="T18" fmla="*/ 114 w 518"/>
                <a:gd name="T19" fmla="*/ 116 h 697"/>
                <a:gd name="T20" fmla="*/ 296 w 518"/>
                <a:gd name="T21" fmla="*/ 117 h 697"/>
                <a:gd name="T22" fmla="*/ 367 w 518"/>
                <a:gd name="T23" fmla="*/ 201 h 697"/>
                <a:gd name="T24" fmla="*/ 297 w 518"/>
                <a:gd name="T25" fmla="*/ 286 h 697"/>
                <a:gd name="T26" fmla="*/ 114 w 518"/>
                <a:gd name="T27" fmla="*/ 287 h 697"/>
                <a:gd name="T28" fmla="*/ 114 w 518"/>
                <a:gd name="T29" fmla="*/ 259 h 697"/>
                <a:gd name="T30" fmla="*/ 398 w 518"/>
                <a:gd name="T31" fmla="*/ 343 h 697"/>
                <a:gd name="T32" fmla="*/ 398 w 518"/>
                <a:gd name="T33" fmla="*/ 343 h 697"/>
                <a:gd name="T34" fmla="*/ 386 w 518"/>
                <a:gd name="T35" fmla="*/ 338 h 697"/>
                <a:gd name="T36" fmla="*/ 488 w 518"/>
                <a:gd name="T37" fmla="*/ 154 h 697"/>
                <a:gd name="T38" fmla="*/ 338 w 518"/>
                <a:gd name="T39" fmla="*/ 15 h 697"/>
                <a:gd name="T40" fmla="*/ 0 w 518"/>
                <a:gd name="T41" fmla="*/ 8 h 697"/>
                <a:gd name="T42" fmla="*/ 0 w 518"/>
                <a:gd name="T43" fmla="*/ 689 h 697"/>
                <a:gd name="T44" fmla="*/ 358 w 518"/>
                <a:gd name="T45" fmla="*/ 683 h 697"/>
                <a:gd name="T46" fmla="*/ 509 w 518"/>
                <a:gd name="T47" fmla="*/ 525 h 697"/>
                <a:gd name="T48" fmla="*/ 398 w 518"/>
                <a:gd name="T49" fmla="*/ 3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697">
                  <a:moveTo>
                    <a:pt x="303" y="582"/>
                  </a:moveTo>
                  <a:lnTo>
                    <a:pt x="303" y="582"/>
                  </a:lnTo>
                  <a:cubicBezTo>
                    <a:pt x="242" y="587"/>
                    <a:pt x="180" y="583"/>
                    <a:pt x="115" y="583"/>
                  </a:cubicBezTo>
                  <a:lnTo>
                    <a:pt x="115" y="395"/>
                  </a:lnTo>
                  <a:cubicBezTo>
                    <a:pt x="178" y="395"/>
                    <a:pt x="241" y="391"/>
                    <a:pt x="303" y="396"/>
                  </a:cubicBezTo>
                  <a:cubicBezTo>
                    <a:pt x="360" y="400"/>
                    <a:pt x="387" y="435"/>
                    <a:pt x="387" y="491"/>
                  </a:cubicBezTo>
                  <a:cubicBezTo>
                    <a:pt x="386" y="547"/>
                    <a:pt x="361" y="578"/>
                    <a:pt x="303" y="582"/>
                  </a:cubicBezTo>
                  <a:close/>
                  <a:moveTo>
                    <a:pt x="114" y="259"/>
                  </a:moveTo>
                  <a:lnTo>
                    <a:pt x="114" y="259"/>
                  </a:lnTo>
                  <a:lnTo>
                    <a:pt x="114" y="116"/>
                  </a:lnTo>
                  <a:cubicBezTo>
                    <a:pt x="176" y="116"/>
                    <a:pt x="237" y="113"/>
                    <a:pt x="296" y="117"/>
                  </a:cubicBezTo>
                  <a:cubicBezTo>
                    <a:pt x="343" y="120"/>
                    <a:pt x="366" y="153"/>
                    <a:pt x="367" y="201"/>
                  </a:cubicBezTo>
                  <a:cubicBezTo>
                    <a:pt x="367" y="250"/>
                    <a:pt x="344" y="283"/>
                    <a:pt x="297" y="286"/>
                  </a:cubicBezTo>
                  <a:cubicBezTo>
                    <a:pt x="237" y="290"/>
                    <a:pt x="176" y="287"/>
                    <a:pt x="114" y="287"/>
                  </a:cubicBezTo>
                  <a:lnTo>
                    <a:pt x="114" y="259"/>
                  </a:lnTo>
                  <a:close/>
                  <a:moveTo>
                    <a:pt x="398" y="343"/>
                  </a:moveTo>
                  <a:lnTo>
                    <a:pt x="398" y="343"/>
                  </a:lnTo>
                  <a:cubicBezTo>
                    <a:pt x="394" y="342"/>
                    <a:pt x="391" y="340"/>
                    <a:pt x="386" y="338"/>
                  </a:cubicBezTo>
                  <a:cubicBezTo>
                    <a:pt x="467" y="296"/>
                    <a:pt x="501" y="234"/>
                    <a:pt x="488" y="154"/>
                  </a:cubicBezTo>
                  <a:cubicBezTo>
                    <a:pt x="475" y="74"/>
                    <a:pt x="427" y="27"/>
                    <a:pt x="338" y="15"/>
                  </a:cubicBezTo>
                  <a:cubicBezTo>
                    <a:pt x="226" y="0"/>
                    <a:pt x="113" y="13"/>
                    <a:pt x="0" y="8"/>
                  </a:cubicBezTo>
                  <a:lnTo>
                    <a:pt x="0" y="689"/>
                  </a:lnTo>
                  <a:cubicBezTo>
                    <a:pt x="120" y="686"/>
                    <a:pt x="239" y="697"/>
                    <a:pt x="358" y="683"/>
                  </a:cubicBezTo>
                  <a:cubicBezTo>
                    <a:pt x="448" y="672"/>
                    <a:pt x="499" y="614"/>
                    <a:pt x="509" y="525"/>
                  </a:cubicBezTo>
                  <a:cubicBezTo>
                    <a:pt x="518" y="439"/>
                    <a:pt x="481" y="378"/>
                    <a:pt x="398" y="3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xmlns="" id="{21CFF2BE-0093-4CAE-AFCD-B2F13E99CA9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8" y="625"/>
              <a:ext cx="44" cy="55"/>
            </a:xfrm>
            <a:custGeom>
              <a:avLst/>
              <a:gdLst>
                <a:gd name="T0" fmla="*/ 406 w 548"/>
                <a:gd name="T1" fmla="*/ 463 h 694"/>
                <a:gd name="T2" fmla="*/ 406 w 548"/>
                <a:gd name="T3" fmla="*/ 463 h 694"/>
                <a:gd name="T4" fmla="*/ 259 w 548"/>
                <a:gd name="T5" fmla="*/ 585 h 694"/>
                <a:gd name="T6" fmla="*/ 116 w 548"/>
                <a:gd name="T7" fmla="*/ 585 h 694"/>
                <a:gd name="T8" fmla="*/ 116 w 548"/>
                <a:gd name="T9" fmla="*/ 115 h 694"/>
                <a:gd name="T10" fmla="*/ 312 w 548"/>
                <a:gd name="T11" fmla="*/ 124 h 694"/>
                <a:gd name="T12" fmla="*/ 407 w 548"/>
                <a:gd name="T13" fmla="*/ 233 h 694"/>
                <a:gd name="T14" fmla="*/ 406 w 548"/>
                <a:gd name="T15" fmla="*/ 463 h 694"/>
                <a:gd name="T16" fmla="*/ 524 w 548"/>
                <a:gd name="T17" fmla="*/ 204 h 694"/>
                <a:gd name="T18" fmla="*/ 524 w 548"/>
                <a:gd name="T19" fmla="*/ 204 h 694"/>
                <a:gd name="T20" fmla="*/ 328 w 548"/>
                <a:gd name="T21" fmla="*/ 18 h 694"/>
                <a:gd name="T22" fmla="*/ 0 w 548"/>
                <a:gd name="T23" fmla="*/ 9 h 694"/>
                <a:gd name="T24" fmla="*/ 0 w 548"/>
                <a:gd name="T25" fmla="*/ 690 h 694"/>
                <a:gd name="T26" fmla="*/ 293 w 548"/>
                <a:gd name="T27" fmla="*/ 687 h 694"/>
                <a:gd name="T28" fmla="*/ 520 w 548"/>
                <a:gd name="T29" fmla="*/ 502 h 694"/>
                <a:gd name="T30" fmla="*/ 524 w 548"/>
                <a:gd name="T31" fmla="*/ 20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8" h="694">
                  <a:moveTo>
                    <a:pt x="406" y="463"/>
                  </a:moveTo>
                  <a:lnTo>
                    <a:pt x="406" y="463"/>
                  </a:lnTo>
                  <a:cubicBezTo>
                    <a:pt x="389" y="541"/>
                    <a:pt x="340" y="581"/>
                    <a:pt x="259" y="585"/>
                  </a:cubicBezTo>
                  <a:cubicBezTo>
                    <a:pt x="213" y="587"/>
                    <a:pt x="166" y="585"/>
                    <a:pt x="116" y="585"/>
                  </a:cubicBezTo>
                  <a:lnTo>
                    <a:pt x="116" y="115"/>
                  </a:lnTo>
                  <a:cubicBezTo>
                    <a:pt x="182" y="117"/>
                    <a:pt x="248" y="106"/>
                    <a:pt x="312" y="124"/>
                  </a:cubicBezTo>
                  <a:cubicBezTo>
                    <a:pt x="367" y="138"/>
                    <a:pt x="395" y="180"/>
                    <a:pt x="407" y="233"/>
                  </a:cubicBezTo>
                  <a:cubicBezTo>
                    <a:pt x="424" y="309"/>
                    <a:pt x="423" y="386"/>
                    <a:pt x="406" y="463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499" y="101"/>
                    <a:pt x="433" y="35"/>
                    <a:pt x="328" y="18"/>
                  </a:cubicBezTo>
                  <a:cubicBezTo>
                    <a:pt x="220" y="0"/>
                    <a:pt x="110" y="14"/>
                    <a:pt x="0" y="9"/>
                  </a:cubicBezTo>
                  <a:lnTo>
                    <a:pt x="0" y="690"/>
                  </a:lnTo>
                  <a:cubicBezTo>
                    <a:pt x="99" y="688"/>
                    <a:pt x="196" y="694"/>
                    <a:pt x="293" y="687"/>
                  </a:cubicBezTo>
                  <a:cubicBezTo>
                    <a:pt x="409" y="678"/>
                    <a:pt x="489" y="614"/>
                    <a:pt x="520" y="502"/>
                  </a:cubicBezTo>
                  <a:cubicBezTo>
                    <a:pt x="548" y="403"/>
                    <a:pt x="548" y="303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xmlns="" id="{C0362049-E482-4B7A-9BC4-89E0D7EC4F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3" y="625"/>
              <a:ext cx="44" cy="55"/>
            </a:xfrm>
            <a:custGeom>
              <a:avLst/>
              <a:gdLst>
                <a:gd name="T0" fmla="*/ 407 w 549"/>
                <a:gd name="T1" fmla="*/ 460 h 695"/>
                <a:gd name="T2" fmla="*/ 407 w 549"/>
                <a:gd name="T3" fmla="*/ 460 h 695"/>
                <a:gd name="T4" fmla="*/ 260 w 549"/>
                <a:gd name="T5" fmla="*/ 586 h 695"/>
                <a:gd name="T6" fmla="*/ 117 w 549"/>
                <a:gd name="T7" fmla="*/ 586 h 695"/>
                <a:gd name="T8" fmla="*/ 117 w 549"/>
                <a:gd name="T9" fmla="*/ 116 h 695"/>
                <a:gd name="T10" fmla="*/ 316 w 549"/>
                <a:gd name="T11" fmla="*/ 126 h 695"/>
                <a:gd name="T12" fmla="*/ 408 w 549"/>
                <a:gd name="T13" fmla="*/ 237 h 695"/>
                <a:gd name="T14" fmla="*/ 407 w 549"/>
                <a:gd name="T15" fmla="*/ 460 h 695"/>
                <a:gd name="T16" fmla="*/ 524 w 549"/>
                <a:gd name="T17" fmla="*/ 204 h 695"/>
                <a:gd name="T18" fmla="*/ 524 w 549"/>
                <a:gd name="T19" fmla="*/ 204 h 695"/>
                <a:gd name="T20" fmla="*/ 334 w 549"/>
                <a:gd name="T21" fmla="*/ 20 h 695"/>
                <a:gd name="T22" fmla="*/ 0 w 549"/>
                <a:gd name="T23" fmla="*/ 10 h 695"/>
                <a:gd name="T24" fmla="*/ 0 w 549"/>
                <a:gd name="T25" fmla="*/ 691 h 695"/>
                <a:gd name="T26" fmla="*/ 294 w 549"/>
                <a:gd name="T27" fmla="*/ 688 h 695"/>
                <a:gd name="T28" fmla="*/ 520 w 549"/>
                <a:gd name="T29" fmla="*/ 505 h 695"/>
                <a:gd name="T30" fmla="*/ 524 w 549"/>
                <a:gd name="T31" fmla="*/ 20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9" h="695">
                  <a:moveTo>
                    <a:pt x="407" y="460"/>
                  </a:moveTo>
                  <a:lnTo>
                    <a:pt x="407" y="460"/>
                  </a:lnTo>
                  <a:cubicBezTo>
                    <a:pt x="390" y="540"/>
                    <a:pt x="342" y="582"/>
                    <a:pt x="260" y="586"/>
                  </a:cubicBezTo>
                  <a:cubicBezTo>
                    <a:pt x="213" y="588"/>
                    <a:pt x="167" y="586"/>
                    <a:pt x="117" y="586"/>
                  </a:cubicBezTo>
                  <a:lnTo>
                    <a:pt x="117" y="116"/>
                  </a:lnTo>
                  <a:cubicBezTo>
                    <a:pt x="183" y="119"/>
                    <a:pt x="250" y="107"/>
                    <a:pt x="316" y="126"/>
                  </a:cubicBezTo>
                  <a:cubicBezTo>
                    <a:pt x="370" y="141"/>
                    <a:pt x="397" y="184"/>
                    <a:pt x="408" y="237"/>
                  </a:cubicBezTo>
                  <a:cubicBezTo>
                    <a:pt x="423" y="311"/>
                    <a:pt x="423" y="386"/>
                    <a:pt x="407" y="460"/>
                  </a:cubicBezTo>
                  <a:close/>
                  <a:moveTo>
                    <a:pt x="524" y="204"/>
                  </a:moveTo>
                  <a:lnTo>
                    <a:pt x="524" y="204"/>
                  </a:lnTo>
                  <a:cubicBezTo>
                    <a:pt x="500" y="104"/>
                    <a:pt x="437" y="39"/>
                    <a:pt x="334" y="20"/>
                  </a:cubicBezTo>
                  <a:cubicBezTo>
                    <a:pt x="224" y="0"/>
                    <a:pt x="112" y="15"/>
                    <a:pt x="0" y="10"/>
                  </a:cubicBezTo>
                  <a:lnTo>
                    <a:pt x="0" y="691"/>
                  </a:lnTo>
                  <a:cubicBezTo>
                    <a:pt x="100" y="689"/>
                    <a:pt x="197" y="695"/>
                    <a:pt x="294" y="688"/>
                  </a:cubicBezTo>
                  <a:cubicBezTo>
                    <a:pt x="408" y="679"/>
                    <a:pt x="489" y="615"/>
                    <a:pt x="520" y="505"/>
                  </a:cubicBezTo>
                  <a:cubicBezTo>
                    <a:pt x="549" y="406"/>
                    <a:pt x="549" y="305"/>
                    <a:pt x="524" y="2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xmlns="" id="{900797EE-883B-46CC-8888-054CE3240FC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0" y="625"/>
              <a:ext cx="42" cy="55"/>
            </a:xfrm>
            <a:custGeom>
              <a:avLst/>
              <a:gdLst>
                <a:gd name="T0" fmla="*/ 296 w 524"/>
                <a:gd name="T1" fmla="*/ 319 h 681"/>
                <a:gd name="T2" fmla="*/ 296 w 524"/>
                <a:gd name="T3" fmla="*/ 319 h 681"/>
                <a:gd name="T4" fmla="*/ 115 w 524"/>
                <a:gd name="T5" fmla="*/ 323 h 681"/>
                <a:gd name="T6" fmla="*/ 115 w 524"/>
                <a:gd name="T7" fmla="*/ 107 h 681"/>
                <a:gd name="T8" fmla="*/ 303 w 524"/>
                <a:gd name="T9" fmla="*/ 110 h 681"/>
                <a:gd name="T10" fmla="*/ 379 w 524"/>
                <a:gd name="T11" fmla="*/ 221 h 681"/>
                <a:gd name="T12" fmla="*/ 296 w 524"/>
                <a:gd name="T13" fmla="*/ 319 h 681"/>
                <a:gd name="T14" fmla="*/ 359 w 524"/>
                <a:gd name="T15" fmla="*/ 411 h 681"/>
                <a:gd name="T16" fmla="*/ 359 w 524"/>
                <a:gd name="T17" fmla="*/ 411 h 681"/>
                <a:gd name="T18" fmla="*/ 499 w 524"/>
                <a:gd name="T19" fmla="*/ 232 h 681"/>
                <a:gd name="T20" fmla="*/ 294 w 524"/>
                <a:gd name="T21" fmla="*/ 1 h 681"/>
                <a:gd name="T22" fmla="*/ 171 w 524"/>
                <a:gd name="T23" fmla="*/ 1 h 681"/>
                <a:gd name="T24" fmla="*/ 0 w 524"/>
                <a:gd name="T25" fmla="*/ 1 h 681"/>
                <a:gd name="T26" fmla="*/ 0 w 524"/>
                <a:gd name="T27" fmla="*/ 679 h 681"/>
                <a:gd name="T28" fmla="*/ 113 w 524"/>
                <a:gd name="T29" fmla="*/ 679 h 681"/>
                <a:gd name="T30" fmla="*/ 113 w 524"/>
                <a:gd name="T31" fmla="*/ 426 h 681"/>
                <a:gd name="T32" fmla="*/ 212 w 524"/>
                <a:gd name="T33" fmla="*/ 426 h 681"/>
                <a:gd name="T34" fmla="*/ 248 w 524"/>
                <a:gd name="T35" fmla="*/ 447 h 681"/>
                <a:gd name="T36" fmla="*/ 373 w 524"/>
                <a:gd name="T37" fmla="*/ 658 h 681"/>
                <a:gd name="T38" fmla="*/ 398 w 524"/>
                <a:gd name="T39" fmla="*/ 681 h 681"/>
                <a:gd name="T40" fmla="*/ 524 w 524"/>
                <a:gd name="T41" fmla="*/ 681 h 681"/>
                <a:gd name="T42" fmla="*/ 359 w 524"/>
                <a:gd name="T43" fmla="*/ 41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681">
                  <a:moveTo>
                    <a:pt x="296" y="319"/>
                  </a:moveTo>
                  <a:lnTo>
                    <a:pt x="296" y="319"/>
                  </a:lnTo>
                  <a:cubicBezTo>
                    <a:pt x="237" y="327"/>
                    <a:pt x="177" y="322"/>
                    <a:pt x="115" y="323"/>
                  </a:cubicBezTo>
                  <a:lnTo>
                    <a:pt x="115" y="107"/>
                  </a:lnTo>
                  <a:cubicBezTo>
                    <a:pt x="178" y="106"/>
                    <a:pt x="241" y="100"/>
                    <a:pt x="303" y="110"/>
                  </a:cubicBezTo>
                  <a:cubicBezTo>
                    <a:pt x="354" y="117"/>
                    <a:pt x="381" y="161"/>
                    <a:pt x="379" y="221"/>
                  </a:cubicBezTo>
                  <a:cubicBezTo>
                    <a:pt x="376" y="278"/>
                    <a:pt x="348" y="312"/>
                    <a:pt x="296" y="319"/>
                  </a:cubicBezTo>
                  <a:close/>
                  <a:moveTo>
                    <a:pt x="359" y="411"/>
                  </a:moveTo>
                  <a:lnTo>
                    <a:pt x="359" y="411"/>
                  </a:lnTo>
                  <a:cubicBezTo>
                    <a:pt x="456" y="370"/>
                    <a:pt x="491" y="325"/>
                    <a:pt x="499" y="232"/>
                  </a:cubicBezTo>
                  <a:cubicBezTo>
                    <a:pt x="511" y="100"/>
                    <a:pt x="426" y="4"/>
                    <a:pt x="294" y="1"/>
                  </a:cubicBezTo>
                  <a:cubicBezTo>
                    <a:pt x="253" y="0"/>
                    <a:pt x="212" y="1"/>
                    <a:pt x="171" y="1"/>
                  </a:cubicBezTo>
                  <a:cubicBezTo>
                    <a:pt x="114" y="1"/>
                    <a:pt x="57" y="1"/>
                    <a:pt x="0" y="1"/>
                  </a:cubicBezTo>
                  <a:lnTo>
                    <a:pt x="0" y="679"/>
                  </a:lnTo>
                  <a:lnTo>
                    <a:pt x="113" y="679"/>
                  </a:lnTo>
                  <a:lnTo>
                    <a:pt x="113" y="426"/>
                  </a:lnTo>
                  <a:cubicBezTo>
                    <a:pt x="150" y="426"/>
                    <a:pt x="181" y="428"/>
                    <a:pt x="212" y="426"/>
                  </a:cubicBezTo>
                  <a:cubicBezTo>
                    <a:pt x="230" y="425"/>
                    <a:pt x="239" y="432"/>
                    <a:pt x="248" y="447"/>
                  </a:cubicBezTo>
                  <a:cubicBezTo>
                    <a:pt x="289" y="518"/>
                    <a:pt x="331" y="588"/>
                    <a:pt x="373" y="658"/>
                  </a:cubicBezTo>
                  <a:cubicBezTo>
                    <a:pt x="379" y="667"/>
                    <a:pt x="382" y="681"/>
                    <a:pt x="398" y="681"/>
                  </a:cubicBezTo>
                  <a:cubicBezTo>
                    <a:pt x="438" y="680"/>
                    <a:pt x="478" y="681"/>
                    <a:pt x="524" y="681"/>
                  </a:cubicBezTo>
                  <a:cubicBezTo>
                    <a:pt x="467" y="588"/>
                    <a:pt x="413" y="500"/>
                    <a:pt x="359" y="4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xmlns="" id="{823A5AD9-04FF-443B-A421-CA87D0AD51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27" y="625"/>
              <a:ext cx="41" cy="55"/>
            </a:xfrm>
            <a:custGeom>
              <a:avLst/>
              <a:gdLst>
                <a:gd name="T0" fmla="*/ 296 w 523"/>
                <a:gd name="T1" fmla="*/ 328 h 689"/>
                <a:gd name="T2" fmla="*/ 296 w 523"/>
                <a:gd name="T3" fmla="*/ 328 h 689"/>
                <a:gd name="T4" fmla="*/ 253 w 523"/>
                <a:gd name="T5" fmla="*/ 331 h 689"/>
                <a:gd name="T6" fmla="*/ 116 w 523"/>
                <a:gd name="T7" fmla="*/ 331 h 689"/>
                <a:gd name="T8" fmla="*/ 116 w 523"/>
                <a:gd name="T9" fmla="*/ 115 h 689"/>
                <a:gd name="T10" fmla="*/ 289 w 523"/>
                <a:gd name="T11" fmla="*/ 115 h 689"/>
                <a:gd name="T12" fmla="*/ 378 w 523"/>
                <a:gd name="T13" fmla="*/ 215 h 689"/>
                <a:gd name="T14" fmla="*/ 296 w 523"/>
                <a:gd name="T15" fmla="*/ 328 h 689"/>
                <a:gd name="T16" fmla="*/ 357 w 523"/>
                <a:gd name="T17" fmla="*/ 417 h 689"/>
                <a:gd name="T18" fmla="*/ 357 w 523"/>
                <a:gd name="T19" fmla="*/ 417 h 689"/>
                <a:gd name="T20" fmla="*/ 498 w 523"/>
                <a:gd name="T21" fmla="*/ 195 h 689"/>
                <a:gd name="T22" fmla="*/ 334 w 523"/>
                <a:gd name="T23" fmla="*/ 15 h 689"/>
                <a:gd name="T24" fmla="*/ 0 w 523"/>
                <a:gd name="T25" fmla="*/ 8 h 689"/>
                <a:gd name="T26" fmla="*/ 0 w 523"/>
                <a:gd name="T27" fmla="*/ 686 h 689"/>
                <a:gd name="T28" fmla="*/ 115 w 523"/>
                <a:gd name="T29" fmla="*/ 686 h 689"/>
                <a:gd name="T30" fmla="*/ 115 w 523"/>
                <a:gd name="T31" fmla="*/ 434 h 689"/>
                <a:gd name="T32" fmla="*/ 209 w 523"/>
                <a:gd name="T33" fmla="*/ 434 h 689"/>
                <a:gd name="T34" fmla="*/ 248 w 523"/>
                <a:gd name="T35" fmla="*/ 456 h 689"/>
                <a:gd name="T36" fmla="*/ 373 w 523"/>
                <a:gd name="T37" fmla="*/ 667 h 689"/>
                <a:gd name="T38" fmla="*/ 399 w 523"/>
                <a:gd name="T39" fmla="*/ 689 h 689"/>
                <a:gd name="T40" fmla="*/ 523 w 523"/>
                <a:gd name="T41" fmla="*/ 689 h 689"/>
                <a:gd name="T42" fmla="*/ 357 w 523"/>
                <a:gd name="T43" fmla="*/ 41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689">
                  <a:moveTo>
                    <a:pt x="296" y="328"/>
                  </a:moveTo>
                  <a:lnTo>
                    <a:pt x="296" y="328"/>
                  </a:lnTo>
                  <a:cubicBezTo>
                    <a:pt x="282" y="330"/>
                    <a:pt x="267" y="331"/>
                    <a:pt x="253" y="331"/>
                  </a:cubicBezTo>
                  <a:cubicBezTo>
                    <a:pt x="208" y="331"/>
                    <a:pt x="163" y="331"/>
                    <a:pt x="116" y="331"/>
                  </a:cubicBezTo>
                  <a:lnTo>
                    <a:pt x="116" y="115"/>
                  </a:lnTo>
                  <a:cubicBezTo>
                    <a:pt x="175" y="115"/>
                    <a:pt x="232" y="113"/>
                    <a:pt x="289" y="115"/>
                  </a:cubicBezTo>
                  <a:cubicBezTo>
                    <a:pt x="344" y="118"/>
                    <a:pt x="377" y="158"/>
                    <a:pt x="378" y="215"/>
                  </a:cubicBezTo>
                  <a:cubicBezTo>
                    <a:pt x="380" y="280"/>
                    <a:pt x="352" y="319"/>
                    <a:pt x="296" y="328"/>
                  </a:cubicBezTo>
                  <a:close/>
                  <a:moveTo>
                    <a:pt x="357" y="417"/>
                  </a:moveTo>
                  <a:lnTo>
                    <a:pt x="357" y="417"/>
                  </a:lnTo>
                  <a:cubicBezTo>
                    <a:pt x="463" y="382"/>
                    <a:pt x="506" y="313"/>
                    <a:pt x="498" y="195"/>
                  </a:cubicBezTo>
                  <a:cubicBezTo>
                    <a:pt x="491" y="99"/>
                    <a:pt x="431" y="28"/>
                    <a:pt x="334" y="15"/>
                  </a:cubicBezTo>
                  <a:cubicBezTo>
                    <a:pt x="224" y="0"/>
                    <a:pt x="112" y="12"/>
                    <a:pt x="0" y="8"/>
                  </a:cubicBezTo>
                  <a:lnTo>
                    <a:pt x="0" y="686"/>
                  </a:lnTo>
                  <a:lnTo>
                    <a:pt x="115" y="686"/>
                  </a:lnTo>
                  <a:lnTo>
                    <a:pt x="115" y="434"/>
                  </a:lnTo>
                  <a:cubicBezTo>
                    <a:pt x="148" y="434"/>
                    <a:pt x="179" y="436"/>
                    <a:pt x="209" y="434"/>
                  </a:cubicBezTo>
                  <a:cubicBezTo>
                    <a:pt x="229" y="433"/>
                    <a:pt x="239" y="440"/>
                    <a:pt x="248" y="456"/>
                  </a:cubicBezTo>
                  <a:cubicBezTo>
                    <a:pt x="289" y="527"/>
                    <a:pt x="331" y="597"/>
                    <a:pt x="373" y="667"/>
                  </a:cubicBezTo>
                  <a:cubicBezTo>
                    <a:pt x="379" y="677"/>
                    <a:pt x="382" y="689"/>
                    <a:pt x="399" y="689"/>
                  </a:cubicBezTo>
                  <a:cubicBezTo>
                    <a:pt x="438" y="688"/>
                    <a:pt x="477" y="689"/>
                    <a:pt x="523" y="689"/>
                  </a:cubicBezTo>
                  <a:cubicBezTo>
                    <a:pt x="466" y="596"/>
                    <a:pt x="413" y="508"/>
                    <a:pt x="357" y="4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xmlns="" id="{1DF67DD7-A2F6-4667-BBB3-11FB39DCC1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4" y="312"/>
              <a:ext cx="217" cy="150"/>
            </a:xfrm>
            <a:custGeom>
              <a:avLst/>
              <a:gdLst>
                <a:gd name="T0" fmla="*/ 2720 w 2720"/>
                <a:gd name="T1" fmla="*/ 147 h 1868"/>
                <a:gd name="T2" fmla="*/ 2720 w 2720"/>
                <a:gd name="T3" fmla="*/ 147 h 1868"/>
                <a:gd name="T4" fmla="*/ 2720 w 2720"/>
                <a:gd name="T5" fmla="*/ 526 h 1868"/>
                <a:gd name="T6" fmla="*/ 2543 w 2720"/>
                <a:gd name="T7" fmla="*/ 679 h 1868"/>
                <a:gd name="T8" fmla="*/ 778 w 2720"/>
                <a:gd name="T9" fmla="*/ 679 h 1868"/>
                <a:gd name="T10" fmla="*/ 682 w 2720"/>
                <a:gd name="T11" fmla="*/ 776 h 1868"/>
                <a:gd name="T12" fmla="*/ 682 w 2720"/>
                <a:gd name="T13" fmla="*/ 1684 h 1868"/>
                <a:gd name="T14" fmla="*/ 498 w 2720"/>
                <a:gd name="T15" fmla="*/ 1868 h 1868"/>
                <a:gd name="T16" fmla="*/ 186 w 2720"/>
                <a:gd name="T17" fmla="*/ 1868 h 1868"/>
                <a:gd name="T18" fmla="*/ 1 w 2720"/>
                <a:gd name="T19" fmla="*/ 1681 h 1868"/>
                <a:gd name="T20" fmla="*/ 1 w 2720"/>
                <a:gd name="T21" fmla="*/ 690 h 1868"/>
                <a:gd name="T22" fmla="*/ 555 w 2720"/>
                <a:gd name="T23" fmla="*/ 11 h 1868"/>
                <a:gd name="T24" fmla="*/ 683 w 2720"/>
                <a:gd name="T25" fmla="*/ 0 h 1868"/>
                <a:gd name="T26" fmla="*/ 2540 w 2720"/>
                <a:gd name="T27" fmla="*/ 0 h 1868"/>
                <a:gd name="T28" fmla="*/ 2720 w 2720"/>
                <a:gd name="T29" fmla="*/ 147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868">
                  <a:moveTo>
                    <a:pt x="2720" y="147"/>
                  </a:moveTo>
                  <a:lnTo>
                    <a:pt x="2720" y="147"/>
                  </a:lnTo>
                  <a:cubicBezTo>
                    <a:pt x="2720" y="274"/>
                    <a:pt x="2720" y="400"/>
                    <a:pt x="2720" y="526"/>
                  </a:cubicBezTo>
                  <a:cubicBezTo>
                    <a:pt x="2706" y="622"/>
                    <a:pt x="2640" y="679"/>
                    <a:pt x="2543" y="679"/>
                  </a:cubicBezTo>
                  <a:cubicBezTo>
                    <a:pt x="1955" y="679"/>
                    <a:pt x="1367" y="679"/>
                    <a:pt x="778" y="679"/>
                  </a:cubicBezTo>
                  <a:cubicBezTo>
                    <a:pt x="702" y="679"/>
                    <a:pt x="682" y="700"/>
                    <a:pt x="682" y="776"/>
                  </a:cubicBezTo>
                  <a:cubicBezTo>
                    <a:pt x="682" y="1078"/>
                    <a:pt x="682" y="1381"/>
                    <a:pt x="682" y="1684"/>
                  </a:cubicBezTo>
                  <a:cubicBezTo>
                    <a:pt x="682" y="1799"/>
                    <a:pt x="613" y="1867"/>
                    <a:pt x="498" y="1868"/>
                  </a:cubicBezTo>
                  <a:cubicBezTo>
                    <a:pt x="394" y="1868"/>
                    <a:pt x="290" y="1868"/>
                    <a:pt x="186" y="1868"/>
                  </a:cubicBezTo>
                  <a:cubicBezTo>
                    <a:pt x="70" y="1867"/>
                    <a:pt x="1" y="1798"/>
                    <a:pt x="1" y="1681"/>
                  </a:cubicBezTo>
                  <a:cubicBezTo>
                    <a:pt x="1" y="1351"/>
                    <a:pt x="0" y="1020"/>
                    <a:pt x="1" y="690"/>
                  </a:cubicBezTo>
                  <a:cubicBezTo>
                    <a:pt x="2" y="351"/>
                    <a:pt x="225" y="79"/>
                    <a:pt x="555" y="11"/>
                  </a:cubicBezTo>
                  <a:cubicBezTo>
                    <a:pt x="597" y="3"/>
                    <a:pt x="640" y="0"/>
                    <a:pt x="683" y="0"/>
                  </a:cubicBezTo>
                  <a:cubicBezTo>
                    <a:pt x="1302" y="0"/>
                    <a:pt x="1921" y="0"/>
                    <a:pt x="2540" y="0"/>
                  </a:cubicBezTo>
                  <a:cubicBezTo>
                    <a:pt x="2638" y="0"/>
                    <a:pt x="2701" y="52"/>
                    <a:pt x="2720" y="1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xmlns="" id="{BA6AE6F7-F832-456C-A25D-9BE8B9193E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7" y="462"/>
              <a:ext cx="54" cy="55"/>
            </a:xfrm>
            <a:custGeom>
              <a:avLst/>
              <a:gdLst>
                <a:gd name="T0" fmla="*/ 679 w 679"/>
                <a:gd name="T1" fmla="*/ 151 h 683"/>
                <a:gd name="T2" fmla="*/ 679 w 679"/>
                <a:gd name="T3" fmla="*/ 151 h 683"/>
                <a:gd name="T4" fmla="*/ 679 w 679"/>
                <a:gd name="T5" fmla="*/ 530 h 683"/>
                <a:gd name="T6" fmla="*/ 505 w 679"/>
                <a:gd name="T7" fmla="*/ 682 h 683"/>
                <a:gd name="T8" fmla="*/ 173 w 679"/>
                <a:gd name="T9" fmla="*/ 682 h 683"/>
                <a:gd name="T10" fmla="*/ 1 w 679"/>
                <a:gd name="T11" fmla="*/ 508 h 683"/>
                <a:gd name="T12" fmla="*/ 1 w 679"/>
                <a:gd name="T13" fmla="*/ 173 h 683"/>
                <a:gd name="T14" fmla="*/ 160 w 679"/>
                <a:gd name="T15" fmla="*/ 4 h 683"/>
                <a:gd name="T16" fmla="*/ 521 w 679"/>
                <a:gd name="T17" fmla="*/ 4 h 683"/>
                <a:gd name="T18" fmla="*/ 679 w 679"/>
                <a:gd name="T19" fmla="*/ 15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9" h="683">
                  <a:moveTo>
                    <a:pt x="679" y="151"/>
                  </a:moveTo>
                  <a:lnTo>
                    <a:pt x="679" y="151"/>
                  </a:lnTo>
                  <a:cubicBezTo>
                    <a:pt x="679" y="277"/>
                    <a:pt x="679" y="403"/>
                    <a:pt x="679" y="530"/>
                  </a:cubicBezTo>
                  <a:cubicBezTo>
                    <a:pt x="664" y="624"/>
                    <a:pt x="599" y="682"/>
                    <a:pt x="505" y="682"/>
                  </a:cubicBezTo>
                  <a:cubicBezTo>
                    <a:pt x="394" y="683"/>
                    <a:pt x="284" y="683"/>
                    <a:pt x="173" y="682"/>
                  </a:cubicBezTo>
                  <a:cubicBezTo>
                    <a:pt x="72" y="681"/>
                    <a:pt x="1" y="609"/>
                    <a:pt x="1" y="508"/>
                  </a:cubicBezTo>
                  <a:cubicBezTo>
                    <a:pt x="0" y="396"/>
                    <a:pt x="0" y="285"/>
                    <a:pt x="1" y="173"/>
                  </a:cubicBezTo>
                  <a:cubicBezTo>
                    <a:pt x="1" y="80"/>
                    <a:pt x="66" y="7"/>
                    <a:pt x="160" y="4"/>
                  </a:cubicBezTo>
                  <a:cubicBezTo>
                    <a:pt x="280" y="0"/>
                    <a:pt x="400" y="0"/>
                    <a:pt x="521" y="4"/>
                  </a:cubicBezTo>
                  <a:cubicBezTo>
                    <a:pt x="605" y="6"/>
                    <a:pt x="662" y="64"/>
                    <a:pt x="679" y="1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7" name="Freeform 5">
            <a:extLst>
              <a:ext uri="{FF2B5EF4-FFF2-40B4-BE49-F238E27FC236}">
                <a16:creationId xmlns:a16="http://schemas.microsoft.com/office/drawing/2014/main" xmlns="" id="{C21B7FD1-1C3C-4C21-A254-FB96D8644A13}"/>
              </a:ext>
            </a:extLst>
          </p:cNvPr>
          <p:cNvSpPr>
            <a:spLocks noChangeAspect="1"/>
          </p:cNvSpPr>
          <p:nvPr/>
        </p:nvSpPr>
        <p:spPr bwMode="auto">
          <a:xfrm>
            <a:off x="684000" y="1476000"/>
            <a:ext cx="810951" cy="547200"/>
          </a:xfrm>
          <a:custGeom>
            <a:avLst/>
            <a:gdLst>
              <a:gd name="T0" fmla="*/ 0 w 6851"/>
              <a:gd name="T1" fmla="*/ 4194 h 4614"/>
              <a:gd name="T2" fmla="*/ 0 w 6851"/>
              <a:gd name="T3" fmla="*/ 4194 h 4614"/>
              <a:gd name="T4" fmla="*/ 428 w 6851"/>
              <a:gd name="T5" fmla="*/ 4614 h 4614"/>
              <a:gd name="T6" fmla="*/ 1284 w 6851"/>
              <a:gd name="T7" fmla="*/ 4614 h 4614"/>
              <a:gd name="T8" fmla="*/ 1712 w 6851"/>
              <a:gd name="T9" fmla="*/ 4194 h 4614"/>
              <a:gd name="T10" fmla="*/ 1713 w 6851"/>
              <a:gd name="T11" fmla="*/ 1847 h 4614"/>
              <a:gd name="T12" fmla="*/ 1885 w 6851"/>
              <a:gd name="T13" fmla="*/ 1679 h 4614"/>
              <a:gd name="T14" fmla="*/ 6423 w 6851"/>
              <a:gd name="T15" fmla="*/ 1678 h 4614"/>
              <a:gd name="T16" fmla="*/ 6851 w 6851"/>
              <a:gd name="T17" fmla="*/ 1258 h 4614"/>
              <a:gd name="T18" fmla="*/ 6851 w 6851"/>
              <a:gd name="T19" fmla="*/ 419 h 4614"/>
              <a:gd name="T20" fmla="*/ 6423 w 6851"/>
              <a:gd name="T21" fmla="*/ 0 h 4614"/>
              <a:gd name="T22" fmla="*/ 1712 w 6851"/>
              <a:gd name="T23" fmla="*/ 0 h 4614"/>
              <a:gd name="T24" fmla="*/ 0 w 6851"/>
              <a:gd name="T25" fmla="*/ 1678 h 4614"/>
              <a:gd name="T26" fmla="*/ 0 w 6851"/>
              <a:gd name="T27" fmla="*/ 419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851" h="4614">
                <a:moveTo>
                  <a:pt x="0" y="4194"/>
                </a:moveTo>
                <a:lnTo>
                  <a:pt x="0" y="4194"/>
                </a:lnTo>
                <a:cubicBezTo>
                  <a:pt x="0" y="4426"/>
                  <a:pt x="191" y="4614"/>
                  <a:pt x="428" y="4614"/>
                </a:cubicBezTo>
                <a:lnTo>
                  <a:pt x="1284" y="4614"/>
                </a:lnTo>
                <a:cubicBezTo>
                  <a:pt x="1521" y="4614"/>
                  <a:pt x="1712" y="4426"/>
                  <a:pt x="1712" y="4194"/>
                </a:cubicBezTo>
                <a:lnTo>
                  <a:pt x="1713" y="1847"/>
                </a:lnTo>
                <a:cubicBezTo>
                  <a:pt x="1713" y="1754"/>
                  <a:pt x="1790" y="1679"/>
                  <a:pt x="1885" y="1679"/>
                </a:cubicBezTo>
                <a:lnTo>
                  <a:pt x="6423" y="1678"/>
                </a:lnTo>
                <a:cubicBezTo>
                  <a:pt x="6659" y="1678"/>
                  <a:pt x="6851" y="1490"/>
                  <a:pt x="6851" y="1258"/>
                </a:cubicBezTo>
                <a:lnTo>
                  <a:pt x="6851" y="419"/>
                </a:lnTo>
                <a:cubicBezTo>
                  <a:pt x="6851" y="187"/>
                  <a:pt x="6659" y="0"/>
                  <a:pt x="6423" y="0"/>
                </a:cubicBezTo>
                <a:lnTo>
                  <a:pt x="1712" y="0"/>
                </a:lnTo>
                <a:cubicBezTo>
                  <a:pt x="766" y="0"/>
                  <a:pt x="0" y="751"/>
                  <a:pt x="0" y="1678"/>
                </a:cubicBezTo>
                <a:lnTo>
                  <a:pt x="0" y="4194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xmlns="" id="{9D8C6DA1-0124-45E6-8BD1-CDF107F53E0B}"/>
              </a:ext>
            </a:extLst>
          </p:cNvPr>
          <p:cNvSpPr txBox="1"/>
          <p:nvPr/>
        </p:nvSpPr>
        <p:spPr>
          <a:xfrm>
            <a:off x="684000" y="5112000"/>
            <a:ext cx="1237696" cy="8682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800" dirty="0" smtClean="0">
                <a:solidFill>
                  <a:schemeClr val="accent2"/>
                </a:solidFill>
              </a:rPr>
              <a:t>Dat</a:t>
            </a:r>
            <a:r>
              <a:rPr lang="hr-HR" sz="1800" dirty="0" smtClean="0">
                <a:solidFill>
                  <a:schemeClr val="accent2"/>
                </a:solidFill>
              </a:rPr>
              <a:t>e</a:t>
            </a:r>
            <a:r>
              <a:rPr lang="de-DE" sz="1800" dirty="0" smtClean="0">
                <a:solidFill>
                  <a:schemeClr val="accent2"/>
                </a:solidFill>
              </a:rPr>
              <a:t>:</a:t>
            </a:r>
            <a:endParaRPr lang="de-DE" sz="1800" dirty="0">
              <a:solidFill>
                <a:schemeClr val="accent2"/>
              </a:solidFill>
            </a:endParaRPr>
          </a:p>
          <a:p>
            <a:r>
              <a:rPr lang="hr-HR" sz="1800" dirty="0" smtClean="0">
                <a:solidFill>
                  <a:schemeClr val="accent2"/>
                </a:solidFill>
              </a:rPr>
              <a:t>Place</a:t>
            </a:r>
            <a:r>
              <a:rPr lang="de-DE" sz="1800" dirty="0" smtClean="0">
                <a:solidFill>
                  <a:schemeClr val="accent2"/>
                </a:solidFill>
              </a:rPr>
              <a:t>:</a:t>
            </a:r>
            <a:endParaRPr lang="de-DE" sz="1800" dirty="0">
              <a:solidFill>
                <a:schemeClr val="accent2"/>
              </a:solidFill>
            </a:endParaRPr>
          </a:p>
          <a:p>
            <a:r>
              <a:rPr lang="hr-HR" sz="1800" dirty="0" smtClean="0">
                <a:solidFill>
                  <a:schemeClr val="accent2"/>
                </a:solidFill>
              </a:rPr>
              <a:t>Trainer</a:t>
            </a:r>
            <a:r>
              <a:rPr lang="de-DE" sz="1800" dirty="0" smtClean="0">
                <a:solidFill>
                  <a:schemeClr val="accent2"/>
                </a:solidFill>
              </a:rPr>
              <a:t>:</a:t>
            </a:r>
            <a:endParaRPr lang="de-DE" sz="1800" dirty="0">
              <a:solidFill>
                <a:schemeClr val="accent2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C3FE14-5346-874B-A1D7-A8CA8556227B}" type="datetime1">
              <a:rPr lang="de-DE" smtClean="0"/>
              <a:t>10.11.2019</a:t>
            </a:fld>
            <a:endParaRPr lang="de-DE" dirty="0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30" name="Foliennummernplatzhalter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pPr/>
              <a:t>1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827" y="2244284"/>
            <a:ext cx="14287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0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02015" y="1643605"/>
            <a:ext cx="7882360" cy="4334648"/>
          </a:xfrm>
        </p:spPr>
        <p:txBody>
          <a:bodyPr/>
          <a:lstStyle/>
          <a:p>
            <a:pPr lvl="1"/>
            <a:endParaRPr lang="en-US" altLang="en-US" dirty="0" smtClean="0"/>
          </a:p>
          <a:p>
            <a:pPr lvl="1"/>
            <a:r>
              <a:rPr lang="en-US" altLang="en-US" dirty="0"/>
              <a:t>Spring </a:t>
            </a:r>
            <a:r>
              <a:rPr lang="en-US" altLang="en-US" dirty="0" err="1" smtClean="0"/>
              <a:t>JdbcTemplate</a:t>
            </a:r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Creating </a:t>
            </a:r>
            <a:r>
              <a:rPr lang="en-US" altLang="en-US" dirty="0" err="1" smtClean="0"/>
              <a:t>JdbcTemplate</a:t>
            </a:r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Querying </a:t>
            </a:r>
            <a:r>
              <a:rPr lang="en-US" altLang="en-US" dirty="0"/>
              <a:t>with </a:t>
            </a:r>
            <a:r>
              <a:rPr lang="en-US" altLang="en-US" dirty="0" smtClean="0"/>
              <a:t>Template</a:t>
            </a:r>
          </a:p>
          <a:p>
            <a:pPr lvl="1"/>
            <a:endParaRPr lang="en-US" altLang="en-US" dirty="0" smtClean="0"/>
          </a:p>
          <a:p>
            <a:pPr lvl="1"/>
            <a:r>
              <a:rPr lang="hr-HR" altLang="en-US" dirty="0" smtClean="0"/>
              <a:t>Insert </a:t>
            </a:r>
            <a:r>
              <a:rPr lang="hr-HR" altLang="en-US" dirty="0"/>
              <a:t>and </a:t>
            </a:r>
            <a:r>
              <a:rPr lang="hr-HR" altLang="en-US" dirty="0" smtClean="0"/>
              <a:t>Update</a:t>
            </a:r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r>
              <a:rPr lang="hr-HR" altLang="en-US" dirty="0" smtClean="0"/>
              <a:t>SQLException Handling</a:t>
            </a:r>
            <a:endParaRPr lang="en-US" altLang="en-US" dirty="0" smtClean="0"/>
          </a:p>
          <a:p>
            <a:pPr marL="0" lvl="1" indent="0">
              <a:buNone/>
            </a:pPr>
            <a:r>
              <a:rPr lang="hr-HR" altLang="en-US" dirty="0" smtClean="0"/>
              <a:t/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2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xmlns="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Spring JDBC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2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/>
              <a:t>JdbcTemplate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lvl="1"/>
            <a:endParaRPr lang="en-US" altLang="en-US" dirty="0" smtClean="0"/>
          </a:p>
          <a:p>
            <a:pPr lvl="1"/>
            <a:r>
              <a:rPr lang="en-US" altLang="en-US" dirty="0"/>
              <a:t>Problems with traditional JDBC</a:t>
            </a:r>
          </a:p>
          <a:p>
            <a:pPr lvl="2"/>
            <a:r>
              <a:rPr lang="en-US" altLang="en-US" dirty="0"/>
              <a:t>Results in </a:t>
            </a:r>
            <a:r>
              <a:rPr lang="en-US" altLang="en-US" dirty="0" err="1"/>
              <a:t>redudant</a:t>
            </a:r>
            <a:r>
              <a:rPr lang="en-US" altLang="en-US" dirty="0"/>
              <a:t>, error prone code</a:t>
            </a:r>
          </a:p>
          <a:p>
            <a:pPr lvl="2"/>
            <a:r>
              <a:rPr lang="en-US" altLang="en-US" dirty="0"/>
              <a:t>Leads to poor exception handling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Spring’s </a:t>
            </a:r>
            <a:r>
              <a:rPr lang="en-US" altLang="en-US" dirty="0" err="1"/>
              <a:t>JdbcTemplate</a:t>
            </a:r>
            <a:endParaRPr lang="en-US" altLang="en-US" dirty="0"/>
          </a:p>
          <a:p>
            <a:pPr lvl="2"/>
            <a:r>
              <a:rPr lang="en-US" altLang="en-US" dirty="0"/>
              <a:t>Simplifies use of the JDBC API</a:t>
            </a:r>
          </a:p>
          <a:p>
            <a:pPr lvl="2"/>
            <a:r>
              <a:rPr lang="en-US" altLang="en-US" dirty="0"/>
              <a:t>Eliminates boilerplate code</a:t>
            </a:r>
          </a:p>
          <a:p>
            <a:pPr lvl="2"/>
            <a:r>
              <a:rPr lang="en-US" altLang="en-US" dirty="0"/>
              <a:t>Handles </a:t>
            </a:r>
            <a:r>
              <a:rPr lang="en-US" altLang="en-US" dirty="0" err="1"/>
              <a:t>SQLExceptions</a:t>
            </a:r>
            <a:r>
              <a:rPr lang="en-US" altLang="en-US" dirty="0"/>
              <a:t> </a:t>
            </a:r>
            <a:r>
              <a:rPr lang="en-US" altLang="en-US" dirty="0" err="1"/>
              <a:t>proprely</a:t>
            </a:r>
            <a:endParaRPr lang="en-US" altLang="en-US" dirty="0"/>
          </a:p>
          <a:p>
            <a:pPr lvl="2"/>
            <a:r>
              <a:rPr lang="en-US" altLang="en-US" dirty="0"/>
              <a:t>Without sacrificing power</a:t>
            </a:r>
          </a:p>
          <a:p>
            <a:pPr lvl="1"/>
            <a:endParaRPr lang="en-US" altLang="en-US" dirty="0"/>
          </a:p>
          <a:p>
            <a:pPr marL="0" lvl="1" indent="0">
              <a:buNone/>
            </a:pP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3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xmlns="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Spring JDBC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4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JdbcTemplate</a:t>
            </a:r>
            <a:r>
              <a:rPr lang="en-US" dirty="0" smtClean="0"/>
              <a:t> ..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lvl="1"/>
            <a:endParaRPr lang="en-US" altLang="en-US" dirty="0" smtClean="0"/>
          </a:p>
          <a:p>
            <a:pPr marL="0" lvl="1" indent="0">
              <a:buNone/>
            </a:pPr>
            <a:endParaRPr lang="en-US" altLang="en-US" dirty="0" smtClean="0"/>
          </a:p>
          <a:p>
            <a:pPr marL="0" lvl="1" indent="0">
              <a:buNone/>
            </a:pPr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Spring </a:t>
            </a:r>
            <a:r>
              <a:rPr lang="en-US" altLang="en-US" dirty="0"/>
              <a:t>handles:</a:t>
            </a:r>
          </a:p>
          <a:p>
            <a:pPr lvl="2"/>
            <a:r>
              <a:rPr lang="en-US" altLang="en-US" dirty="0"/>
              <a:t>Acquisition of the connection</a:t>
            </a:r>
          </a:p>
          <a:p>
            <a:pPr lvl="2"/>
            <a:r>
              <a:rPr lang="en-US" altLang="en-US" dirty="0"/>
              <a:t>Transaction</a:t>
            </a:r>
          </a:p>
          <a:p>
            <a:pPr lvl="2"/>
            <a:r>
              <a:rPr lang="en-US" altLang="en-US" dirty="0"/>
              <a:t>Execution of the statement</a:t>
            </a:r>
          </a:p>
          <a:p>
            <a:pPr lvl="2"/>
            <a:r>
              <a:rPr lang="en-US" altLang="en-US" dirty="0" smtClean="0"/>
              <a:t>Processing </a:t>
            </a:r>
            <a:r>
              <a:rPr lang="en-US" altLang="en-US" dirty="0"/>
              <a:t>of the result set</a:t>
            </a:r>
          </a:p>
          <a:p>
            <a:pPr lvl="2"/>
            <a:r>
              <a:rPr lang="en-US" altLang="en-US" dirty="0"/>
              <a:t>Exception handling</a:t>
            </a:r>
          </a:p>
          <a:p>
            <a:pPr lvl="2"/>
            <a:r>
              <a:rPr lang="en-US" altLang="en-US" dirty="0"/>
              <a:t>Release of the connection</a:t>
            </a:r>
          </a:p>
          <a:p>
            <a:pPr lvl="1"/>
            <a:endParaRPr lang="en-US" altLang="en-US" dirty="0"/>
          </a:p>
          <a:p>
            <a:pPr marL="0" lvl="1" indent="0">
              <a:buNone/>
            </a:pP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xmlns="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Spring JDBC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372807" y="2087162"/>
            <a:ext cx="6956388" cy="64633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r-HR" altLang="en-US" b="0" dirty="0"/>
              <a:t>int count = jdbcTemplate.queryForInt(“SELECT COUNT(*) FROM CUSTOMER”);</a:t>
            </a:r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143867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JdbcTemplate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Requires </a:t>
            </a:r>
            <a:r>
              <a:rPr lang="en-US" altLang="en-US" dirty="0"/>
              <a:t>a </a:t>
            </a:r>
            <a:r>
              <a:rPr lang="en-US" altLang="en-US" dirty="0" err="1" smtClean="0"/>
              <a:t>DataSource</a:t>
            </a:r>
            <a:endParaRPr lang="en-US" altLang="en-US" dirty="0" smtClean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Create </a:t>
            </a:r>
            <a:r>
              <a:rPr lang="en-US" altLang="en-US" dirty="0"/>
              <a:t>a template once and re-use it</a:t>
            </a:r>
          </a:p>
          <a:p>
            <a:pPr lvl="1"/>
            <a:r>
              <a:rPr lang="en-US" altLang="en-US" dirty="0"/>
              <a:t>Useful for standalone applications</a:t>
            </a:r>
          </a:p>
          <a:p>
            <a:pPr lvl="1"/>
            <a:r>
              <a:rPr lang="en-US" altLang="en-US" dirty="0"/>
              <a:t>Useful for implementing a repository in a layered application</a:t>
            </a:r>
          </a:p>
          <a:p>
            <a:pPr lvl="2"/>
            <a:r>
              <a:rPr lang="en-US" altLang="en-US" dirty="0"/>
              <a:t>Also known as a data access object</a:t>
            </a:r>
          </a:p>
          <a:p>
            <a:pPr lvl="1"/>
            <a:endParaRPr lang="en-US" altLang="en-US" dirty="0"/>
          </a:p>
          <a:p>
            <a:pPr marL="0" lvl="1" indent="0">
              <a:buNone/>
            </a:pP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5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xmlns="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Spring JDBC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579357" y="2743208"/>
            <a:ext cx="7704158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r-HR" altLang="en-US" b="0" dirty="0"/>
              <a:t>JdbcTemplate template  = new JdbcTemplate(dataSource);</a:t>
            </a:r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60068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with Template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lvl="1"/>
            <a:endParaRPr lang="en-US" altLang="en-US" dirty="0" smtClean="0"/>
          </a:p>
          <a:p>
            <a:pPr lvl="1"/>
            <a:r>
              <a:rPr lang="hr-HR" altLang="en-US" dirty="0"/>
              <a:t>Simple </a:t>
            </a:r>
            <a:r>
              <a:rPr lang="hr-HR" altLang="en-US" dirty="0" smtClean="0"/>
              <a:t>types</a:t>
            </a:r>
            <a:r>
              <a:rPr lang="en-US" altLang="en-US" dirty="0" smtClean="0"/>
              <a:t> </a:t>
            </a:r>
            <a:r>
              <a:rPr lang="hr-HR" altLang="en-US" dirty="0" smtClean="0"/>
              <a:t>(</a:t>
            </a:r>
            <a:r>
              <a:rPr lang="hr-HR" altLang="en-US" dirty="0"/>
              <a:t>int, long, String)</a:t>
            </a:r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/>
              <a:t>Generic </a:t>
            </a:r>
            <a:r>
              <a:rPr lang="en-US" altLang="en-US" dirty="0" smtClean="0"/>
              <a:t>Maps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Domain </a:t>
            </a:r>
            <a:r>
              <a:rPr lang="en-US" altLang="en-US" dirty="0"/>
              <a:t>object</a:t>
            </a:r>
          </a:p>
          <a:p>
            <a:pPr lvl="1"/>
            <a:endParaRPr lang="en-US" altLang="en-US" dirty="0"/>
          </a:p>
          <a:p>
            <a:pPr marL="0" lvl="1" indent="0">
              <a:buNone/>
            </a:pP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6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xmlns="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Spring JDBC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577487" y="2558542"/>
            <a:ext cx="6386513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r-HR" altLang="en-US" b="0" dirty="0"/>
              <a:t>int count = jdbcTemplate.queryForInt(“...”);</a:t>
            </a:r>
            <a:endParaRPr lang="en-US" altLang="en-US" b="0" dirty="0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577487" y="3739682"/>
            <a:ext cx="6386513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r-HR" altLang="en-US" b="0" dirty="0"/>
              <a:t>Map map = jdbcTemplate.queryForMap(“...”);</a:t>
            </a:r>
            <a:endParaRPr lang="en-US" altLang="en-US" b="0" dirty="0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566921" y="4903490"/>
            <a:ext cx="8139661" cy="92333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r-HR" altLang="en-US" b="0" dirty="0"/>
              <a:t>Person person  = </a:t>
            </a:r>
            <a:r>
              <a:rPr lang="hr-HR" altLang="en-US" b="0" dirty="0" smtClean="0"/>
              <a:t>jdbcTemplate.queryForObject</a:t>
            </a:r>
            <a:r>
              <a:rPr lang="en-US" altLang="en-US" b="0" dirty="0" smtClean="0"/>
              <a:t> </a:t>
            </a:r>
            <a:r>
              <a:rPr lang="hr-HR" altLang="en-US" b="0" dirty="0" smtClean="0"/>
              <a:t>(“...”, </a:t>
            </a:r>
            <a:r>
              <a:rPr lang="hr-HR" altLang="en-US" b="0" dirty="0"/>
              <a:t>new </a:t>
            </a:r>
            <a:r>
              <a:rPr lang="en-US" altLang="en-US" b="0" dirty="0" smtClean="0"/>
              <a:t/>
            </a:r>
            <a:br>
              <a:rPr lang="en-US" altLang="en-US" b="0" dirty="0" smtClean="0"/>
            </a:br>
            <a:r>
              <a:rPr lang="en-US" altLang="en-US" b="0" dirty="0" smtClean="0"/>
              <a:t>     </a:t>
            </a:r>
            <a:r>
              <a:rPr lang="hr-HR" altLang="en-US" b="0" dirty="0" smtClean="0"/>
              <a:t>PersonMapper</a:t>
            </a:r>
            <a:r>
              <a:rPr lang="hr-HR" altLang="en-US" b="0" dirty="0"/>
              <a:t>(), ...);</a:t>
            </a:r>
          </a:p>
          <a:p>
            <a:r>
              <a:rPr lang="hr-HR" altLang="en-US" b="0" dirty="0"/>
              <a:t>Class PersonMapper implements </a:t>
            </a:r>
            <a:r>
              <a:rPr lang="hr-HR" altLang="en-US" b="0" dirty="0" smtClean="0"/>
              <a:t>ParameterizedMapperRow</a:t>
            </a:r>
            <a:r>
              <a:rPr lang="en-US" altLang="en-US" b="0" dirty="0" smtClean="0"/>
              <a:t> </a:t>
            </a:r>
            <a:r>
              <a:rPr lang="hr-HR" altLang="en-US" b="0" dirty="0" smtClean="0"/>
              <a:t>{...}</a:t>
            </a:r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40216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</a:t>
            </a:r>
            <a:r>
              <a:rPr lang="en-US" dirty="0"/>
              <a:t>and Update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Insert</a:t>
            </a:r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Update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pPr marL="0" lvl="1" indent="0">
              <a:buNone/>
            </a:pP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7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xmlns="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Spring JDBC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621032" y="2605236"/>
            <a:ext cx="7657287" cy="64633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r-HR" altLang="en-US" b="0" dirty="0"/>
              <a:t>jdbcTemplate.update(“Insert into Person (name) </a:t>
            </a:r>
            <a:r>
              <a:rPr lang="hr-HR" altLang="en-US" b="0" dirty="0" smtClean="0"/>
              <a:t>values</a:t>
            </a:r>
            <a:r>
              <a:rPr lang="en-US" altLang="en-US" b="0" dirty="0" smtClean="0"/>
              <a:t> </a:t>
            </a:r>
            <a:r>
              <a:rPr lang="hr-HR" altLang="en-US" b="0" dirty="0" smtClean="0"/>
              <a:t>(?)”, </a:t>
            </a:r>
            <a:r>
              <a:rPr lang="en-US" altLang="en-US" b="0" dirty="0" smtClean="0"/>
              <a:t/>
            </a:r>
            <a:br>
              <a:rPr lang="en-US" altLang="en-US" b="0" dirty="0" smtClean="0"/>
            </a:br>
            <a:r>
              <a:rPr lang="en-US" altLang="en-US" b="0" dirty="0" smtClean="0"/>
              <a:t>      </a:t>
            </a:r>
            <a:r>
              <a:rPr lang="hr-HR" altLang="en-US" b="0" dirty="0" smtClean="0"/>
              <a:t>person.getName</a:t>
            </a:r>
            <a:r>
              <a:rPr lang="hr-HR" altLang="en-US" b="0" dirty="0"/>
              <a:t>());</a:t>
            </a:r>
            <a:endParaRPr lang="en-US" altLang="en-US" b="0" dirty="0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2577487" y="4185616"/>
            <a:ext cx="7700832" cy="89255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r-HR" altLang="en-US" b="0" dirty="0"/>
              <a:t>jdbcTemplate.update(“update Person set name = ?)”, </a:t>
            </a:r>
            <a:r>
              <a:rPr lang="en-US" altLang="en-US" b="0" dirty="0" smtClean="0"/>
              <a:t/>
            </a:r>
            <a:br>
              <a:rPr lang="en-US" altLang="en-US" b="0" dirty="0" smtClean="0"/>
            </a:br>
            <a:r>
              <a:rPr lang="en-US" altLang="en-US" b="0" dirty="0" smtClean="0"/>
              <a:t>      </a:t>
            </a:r>
            <a:r>
              <a:rPr lang="hr-HR" altLang="en-US" b="0" dirty="0" smtClean="0"/>
              <a:t>person.getName</a:t>
            </a:r>
            <a:r>
              <a:rPr lang="hr-HR" altLang="en-US" b="0" dirty="0"/>
              <a:t>());</a:t>
            </a:r>
            <a:endParaRPr lang="en-US" altLang="en-US" b="0" dirty="0"/>
          </a:p>
          <a:p>
            <a:endParaRPr lang="en-US" altLang="en-US" sz="16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45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DAC0CD-7B02-4ED7-93BA-C714C8A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SQLException</a:t>
            </a:r>
            <a:r>
              <a:rPr lang="en-US" dirty="0" smtClean="0"/>
              <a:t> </a:t>
            </a:r>
            <a:r>
              <a:rPr lang="en-US" dirty="0"/>
              <a:t>Handling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F06A728-C2B6-4501-8F70-67DD2A5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810" y="1643605"/>
            <a:ext cx="9130223" cy="4334648"/>
          </a:xfrm>
        </p:spPr>
        <p:txBody>
          <a:bodyPr/>
          <a:lstStyle/>
          <a:p>
            <a:pPr lvl="1"/>
            <a:endParaRPr lang="en-US" altLang="en-US" dirty="0" smtClean="0"/>
          </a:p>
          <a:p>
            <a:pPr lvl="1"/>
            <a:r>
              <a:rPr lang="en-US" altLang="en-US" dirty="0" err="1"/>
              <a:t>SQLException</a:t>
            </a:r>
            <a:r>
              <a:rPr lang="en-US" altLang="en-US" dirty="0"/>
              <a:t> are not explicitly caught in most cases</a:t>
            </a:r>
          </a:p>
          <a:p>
            <a:pPr lvl="1"/>
            <a:r>
              <a:rPr lang="en-US" altLang="en-US" dirty="0" err="1"/>
              <a:t>SQLExceptions</a:t>
            </a:r>
            <a:r>
              <a:rPr lang="en-US" altLang="en-US" dirty="0"/>
              <a:t> are handled consistently</a:t>
            </a:r>
          </a:p>
          <a:p>
            <a:pPr lvl="1"/>
            <a:r>
              <a:rPr lang="en-US" altLang="en-US" dirty="0"/>
              <a:t>Generic </a:t>
            </a:r>
            <a:r>
              <a:rPr lang="en-US" altLang="en-US" dirty="0" err="1"/>
              <a:t>SQLExceptions</a:t>
            </a:r>
            <a:r>
              <a:rPr lang="en-US" altLang="en-US" dirty="0"/>
              <a:t> are translated to root cause </a:t>
            </a:r>
            <a:r>
              <a:rPr lang="en-US" altLang="en-US" dirty="0" err="1"/>
              <a:t>DataAccessExceptions</a:t>
            </a:r>
            <a:endParaRPr lang="en-US" altLang="en-US" dirty="0"/>
          </a:p>
          <a:p>
            <a:pPr lvl="2"/>
            <a:r>
              <a:rPr lang="en-US" altLang="en-US" dirty="0"/>
              <a:t>Provides consistency across all database vendors</a:t>
            </a:r>
          </a:p>
          <a:p>
            <a:pPr lvl="2"/>
            <a:r>
              <a:rPr lang="en-US" altLang="en-US" dirty="0"/>
              <a:t>Frees you from your own catch-and-wrap </a:t>
            </a:r>
            <a:r>
              <a:rPr lang="en-US" altLang="en-US" dirty="0" smtClean="0"/>
              <a:t>approach</a:t>
            </a:r>
            <a:endParaRPr lang="en-US" altLang="en-US" dirty="0"/>
          </a:p>
          <a:p>
            <a:pPr lvl="2"/>
            <a:r>
              <a:rPr lang="en-US" altLang="en-US" dirty="0"/>
              <a:t>Enables </a:t>
            </a:r>
            <a:r>
              <a:rPr lang="en-US" altLang="en-US" dirty="0" smtClean="0"/>
              <a:t>selective </a:t>
            </a:r>
            <a:r>
              <a:rPr lang="en-US" altLang="en-US" dirty="0"/>
              <a:t>handling by type of failure</a:t>
            </a:r>
          </a:p>
          <a:p>
            <a:pPr lvl="2"/>
            <a:r>
              <a:rPr lang="en-US" altLang="en-US" dirty="0"/>
              <a:t>Exceptions always </a:t>
            </a:r>
            <a:r>
              <a:rPr lang="en-US" altLang="en-US" dirty="0" smtClean="0"/>
              <a:t>propagate </a:t>
            </a:r>
            <a:r>
              <a:rPr lang="en-US" altLang="en-US" dirty="0"/>
              <a:t>if not caught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pPr marL="0" lvl="1" indent="0">
              <a:buNone/>
            </a:pPr>
            <a:r>
              <a:rPr lang="hr-HR" altLang="en-US" dirty="0" smtClean="0"/>
              <a:t>	 </a:t>
            </a:r>
            <a:br>
              <a:rPr lang="hr-HR" altLang="en-US" dirty="0" smtClean="0"/>
            </a:br>
            <a:endParaRPr lang="hr-HR" altLang="en-US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91C362B-0F4B-48A6-9E0F-08C4857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6DF-4264-1442-8B20-ECF0C78AFBCE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F195F13-E4FA-4E85-AC3B-82A2AD5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2CA6BD8-B6C1-48EA-80E1-E3C4D05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t>8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xmlns="" id="{3F3CB3BB-0EF9-4344-849A-6AB07F04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Spring JDBC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" y="2743208"/>
            <a:ext cx="1063777" cy="14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25215C4-0B08-41D1-BE37-02F5F5340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600" y="3022709"/>
            <a:ext cx="8460000" cy="819826"/>
          </a:xfrm>
        </p:spPr>
        <p:txBody>
          <a:bodyPr/>
          <a:lstStyle/>
          <a:p>
            <a:r>
              <a:rPr lang="hr-HR" dirty="0" smtClean="0"/>
              <a:t>Thank you</a:t>
            </a:r>
            <a:r>
              <a:rPr lang="de-DE" dirty="0" smtClean="0">
                <a:solidFill>
                  <a:srgbClr val="00F0C3"/>
                </a:solidFill>
              </a:rPr>
              <a:t>.</a:t>
            </a:r>
            <a:endParaRPr lang="de-DE" dirty="0">
              <a:solidFill>
                <a:srgbClr val="00F0C3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5DD861D0-BF47-4CD8-B7B8-BD0E4762E4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8212" y="1036877"/>
            <a:ext cx="4536931" cy="1139653"/>
          </a:xfrm>
        </p:spPr>
        <p:txBody>
          <a:bodyPr/>
          <a:lstStyle/>
          <a:p>
            <a:r>
              <a:rPr lang="hr-HR" dirty="0" smtClean="0"/>
              <a:t>Dalibor Starčević</a:t>
            </a:r>
            <a:endParaRPr lang="de-DE" dirty="0"/>
          </a:p>
          <a:p>
            <a:pPr lvl="1"/>
            <a:r>
              <a:rPr lang="hr-HR" dirty="0" smtClean="0"/>
              <a:t>Managing director</a:t>
            </a:r>
            <a:endParaRPr lang="de-DE" dirty="0"/>
          </a:p>
          <a:p>
            <a:pPr lvl="1"/>
            <a:r>
              <a:rPr lang="de-DE" dirty="0"/>
              <a:t>E-Mail: </a:t>
            </a:r>
            <a:r>
              <a:rPr lang="hr-HR" dirty="0" smtClean="0"/>
              <a:t>dalibor.starcevic</a:t>
            </a:r>
            <a:r>
              <a:rPr lang="de-DE" dirty="0" smtClean="0"/>
              <a:t>@maurer-electronics.hr</a:t>
            </a:r>
            <a:endParaRPr lang="de-DE" dirty="0"/>
          </a:p>
          <a:p>
            <a:pPr lvl="1"/>
            <a:r>
              <a:rPr lang="de-DE" dirty="0"/>
              <a:t>Telefon: + 385 21 274 </a:t>
            </a:r>
            <a:r>
              <a:rPr lang="hr-HR" dirty="0" smtClean="0"/>
              <a:t>131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00" y="6311111"/>
            <a:ext cx="1440000" cy="252000"/>
          </a:xfrm>
        </p:spPr>
        <p:txBody>
          <a:bodyPr/>
          <a:lstStyle/>
          <a:p>
            <a:fld id="{26EFC2BD-9CA4-654A-837B-8C61D3DC6803}" type="datetime1">
              <a:rPr lang="de-DE" smtClean="0"/>
              <a:t>10.11.2019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FFD11F4-2B84-7B4F-B50E-13B0C25D104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xmlns="" id="{5DD861D0-BF47-4CD8-B7B8-BD0E4762E459}"/>
              </a:ext>
            </a:extLst>
          </p:cNvPr>
          <p:cNvSpPr txBox="1">
            <a:spLocks/>
          </p:cNvSpPr>
          <p:nvPr/>
        </p:nvSpPr>
        <p:spPr>
          <a:xfrm>
            <a:off x="5522026" y="1036877"/>
            <a:ext cx="4536931" cy="11396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0"/>
              </a:spcBef>
              <a:buFontTx/>
              <a:buNone/>
              <a:defRPr sz="1600" b="1" kern="1200" spc="-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2080"/>
              </a:lnSpc>
              <a:spcBef>
                <a:spcPts val="0"/>
              </a:spcBef>
              <a:buFontTx/>
              <a:buNone/>
              <a:defRPr sz="1600" kern="1200" spc="-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2080"/>
              </a:lnSpc>
              <a:spcBef>
                <a:spcPts val="0"/>
              </a:spcBef>
              <a:buFontTx/>
              <a:buNone/>
              <a:defRPr sz="1600" kern="1200" spc="-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M</a:t>
            </a:r>
            <a:r>
              <a:rPr lang="hr-HR" dirty="0" smtClean="0"/>
              <a:t>laden Banović</a:t>
            </a:r>
            <a:endParaRPr lang="de-DE" dirty="0" smtClean="0"/>
          </a:p>
          <a:p>
            <a:pPr lvl="1"/>
            <a:r>
              <a:rPr lang="hr-HR" dirty="0" smtClean="0"/>
              <a:t>Senior software developer</a:t>
            </a:r>
            <a:endParaRPr lang="de-DE" dirty="0" smtClean="0"/>
          </a:p>
          <a:p>
            <a:pPr lvl="1"/>
            <a:r>
              <a:rPr lang="de-DE" dirty="0" smtClean="0"/>
              <a:t>E-Mail: </a:t>
            </a:r>
            <a:r>
              <a:rPr lang="hr-HR" dirty="0" smtClean="0"/>
              <a:t>mladen.banovic</a:t>
            </a:r>
            <a:r>
              <a:rPr lang="de-DE" dirty="0" smtClean="0"/>
              <a:t>@maurer-electronics.hr</a:t>
            </a:r>
          </a:p>
          <a:p>
            <a:pPr lvl="1"/>
            <a:r>
              <a:rPr lang="de-DE" dirty="0" smtClean="0"/>
              <a:t>Telefon: + 385 21 274 734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23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BDR_Colors">
      <a:dk1>
        <a:srgbClr val="000000"/>
      </a:dk1>
      <a:lt1>
        <a:sysClr val="window" lastClr="FFFFFF"/>
      </a:lt1>
      <a:dk2>
        <a:srgbClr val="32D7F5"/>
      </a:dk2>
      <a:lt2>
        <a:srgbClr val="0046B9"/>
      </a:lt2>
      <a:accent1>
        <a:srgbClr val="001487"/>
      </a:accent1>
      <a:accent2>
        <a:srgbClr val="00F0C3"/>
      </a:accent2>
      <a:accent3>
        <a:srgbClr val="9605DC"/>
      </a:accent3>
      <a:accent4>
        <a:srgbClr val="CCCCCC"/>
      </a:accent4>
      <a:accent5>
        <a:srgbClr val="999999"/>
      </a:accent5>
      <a:accent6>
        <a:srgbClr val="666666"/>
      </a:accent6>
      <a:hlink>
        <a:srgbClr val="000000"/>
      </a:hlink>
      <a:folHlink>
        <a:srgbClr val="000000"/>
      </a:folHlink>
    </a:clrScheme>
    <a:fontScheme name="BDR_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DR_Powerpoint_16x9_NEU [Read-Only]" id="{60B7FCAA-3FFC-49EA-9723-2B723AD9B553}" vid="{B4CFCE1A-51FE-4FF5-B0F8-B698DA4DE65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_bdr_template - Copy</Template>
  <TotalTime>1230</TotalTime>
  <Words>347</Words>
  <Application>Microsoft Office PowerPoint</Application>
  <PresentationFormat>Custom</PresentationFormat>
  <Paragraphs>148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Office-Design</vt:lpstr>
      <vt:lpstr>Spring framework</vt:lpstr>
      <vt:lpstr>Topics</vt:lpstr>
      <vt:lpstr>Spring JdbcTemplate</vt:lpstr>
      <vt:lpstr>Spring JdbcTemplate ..</vt:lpstr>
      <vt:lpstr>Creating JdbcTemplate</vt:lpstr>
      <vt:lpstr>Querying with Template</vt:lpstr>
      <vt:lpstr>Insert and Update</vt:lpstr>
      <vt:lpstr>SQLException Handling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Zweizeilige Headline in Verdana Fett 40 pt</dc:title>
  <dc:creator>Mladen Banovic</dc:creator>
  <cp:lastModifiedBy>Windows-Benutzer</cp:lastModifiedBy>
  <cp:revision>444</cp:revision>
  <cp:lastPrinted>2017-09-15T11:05:47Z</cp:lastPrinted>
  <dcterms:created xsi:type="dcterms:W3CDTF">2019-10-07T11:23:14Z</dcterms:created>
  <dcterms:modified xsi:type="dcterms:W3CDTF">2019-11-10T21:27:55Z</dcterms:modified>
</cp:coreProperties>
</file>