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  <p:embeddedFont>
      <p:font typeface="Monda" panose="020B0604020202020204" charset="0"/>
      <p:regular r:id="rId30"/>
      <p:bold r:id="rId31"/>
    </p:embeddedFont>
    <p:embeddedFont>
      <p:font typeface="Roboto Mono" panose="00000009000000000000" pitchFamily="49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720">
          <p15:clr>
            <a:srgbClr val="9AA0A6"/>
          </p15:clr>
        </p15:guide>
        <p15:guide id="2" orient="horz" pos="1008">
          <p15:clr>
            <a:srgbClr val="9AA0A6"/>
          </p15:clr>
        </p15:guide>
        <p15:guide id="3" pos="14544">
          <p15:clr>
            <a:srgbClr val="9AA0A6"/>
          </p15:clr>
        </p15:guide>
        <p15:guide id="4" orient="horz" pos="7992">
          <p15:clr>
            <a:srgbClr val="9AA0A6"/>
          </p15:clr>
        </p15:guide>
        <p15:guide id="5" pos="8505">
          <p15:clr>
            <a:srgbClr val="9AA0A6"/>
          </p15:clr>
        </p15:guide>
        <p15:guide id="6" orient="horz" pos="6906">
          <p15:clr>
            <a:srgbClr val="9AA0A6"/>
          </p15:clr>
        </p15:guide>
        <p15:guide id="7" orient="horz" pos="5820">
          <p15:clr>
            <a:srgbClr val="9AA0A6"/>
          </p15:clr>
        </p15:guide>
        <p15:guide id="8" pos="9288">
          <p15:clr>
            <a:srgbClr val="9AA0A6"/>
          </p15:clr>
        </p15:guide>
        <p15:guide id="9" pos="2304">
          <p15:clr>
            <a:srgbClr val="9AA0A6"/>
          </p15:clr>
        </p15:guide>
        <p15:guide id="10" pos="5718">
          <p15:clr>
            <a:srgbClr val="9AA0A6"/>
          </p15:clr>
        </p15:guide>
        <p15:guide id="11" pos="13608">
          <p15:clr>
            <a:srgbClr val="9AA0A6"/>
          </p15:clr>
        </p15:guide>
        <p15:guide id="12" pos="3312">
          <p15:clr>
            <a:srgbClr val="9AA0A6"/>
          </p15:clr>
        </p15:guide>
        <p15:guide id="13" pos="10440">
          <p15:clr>
            <a:srgbClr val="9AA0A6"/>
          </p15:clr>
        </p15:guide>
        <p15:guide id="14" orient="horz" pos="3584">
          <p15:clr>
            <a:srgbClr val="9AA0A6"/>
          </p15:clr>
        </p15:guide>
        <p15:guide id="15" orient="horz" pos="5181">
          <p15:clr>
            <a:srgbClr val="9AA0A6"/>
          </p15:clr>
        </p15:guide>
        <p15:guide id="16" orient="horz" pos="6168">
          <p15:clr>
            <a:srgbClr val="9AA0A6"/>
          </p15:clr>
        </p15:guide>
        <p15:guide id="17" orient="horz" pos="7846">
          <p15:clr>
            <a:srgbClr val="9AA0A6"/>
          </p15:clr>
        </p15:guide>
        <p15:guide id="18" orient="horz" pos="3093">
          <p15:clr>
            <a:srgbClr val="9AA0A6"/>
          </p15:clr>
        </p15:guide>
        <p15:guide id="19" pos="11597">
          <p15:clr>
            <a:srgbClr val="9AA0A6"/>
          </p15:clr>
        </p15:guide>
        <p15:guide id="20" orient="horz" pos="45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104" y="30"/>
      </p:cViewPr>
      <p:guideLst>
        <p:guide pos="720"/>
        <p:guide orient="horz" pos="1008"/>
        <p:guide pos="14544"/>
        <p:guide orient="horz" pos="7992"/>
        <p:guide pos="8505"/>
        <p:guide orient="horz" pos="6906"/>
        <p:guide orient="horz" pos="5820"/>
        <p:guide pos="9288"/>
        <p:guide pos="2304"/>
        <p:guide pos="5718"/>
        <p:guide pos="13608"/>
        <p:guide pos="3312"/>
        <p:guide pos="10440"/>
        <p:guide orient="horz" pos="3584"/>
        <p:guide orient="horz" pos="5181"/>
        <p:guide orient="horz" pos="6168"/>
        <p:guide orient="horz" pos="7846"/>
        <p:guide orient="horz" pos="3093"/>
        <p:guide pos="11597"/>
        <p:guide orient="horz" pos="4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0db41e3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0b0db41e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b1a47ce67_1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db1a47ce6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b1a47ce67_1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db1a47ce6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b1a47ce67_1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db1a47ce67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b1a47ce67_1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db1a47ce6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b1a47ce67_1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db1a47ce6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b1a47ce67_1_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db1a47ce67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1a47ce67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db1a47ce6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b1a47ce67_1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db1a47ce6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e99f8f0cc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3e99f8f0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b1a47ce67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db1a47ce6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b0db41e30_0_4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0b0db41e30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abfae0bf4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aabfae0b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abfae0bf4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aabfae0bf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1a47ce67_1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db1a47ce67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b1a47ce67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db1a47ce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b1a47ce67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db1a47ce6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b1a47ce67_1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db1a47ce67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76400" y="2412676"/>
            <a:ext cx="14586900" cy="4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676400" y="7335626"/>
            <a:ext cx="145869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7521770" y="1855448"/>
            <a:ext cx="5806806" cy="10005074"/>
            <a:chOff x="7207468" y="752743"/>
            <a:chExt cx="5689600" cy="9803130"/>
          </a:xfrm>
        </p:grpSpPr>
        <p:sp>
          <p:nvSpPr>
            <p:cNvPr id="18" name="Google Shape;18;p2"/>
            <p:cNvSpPr/>
            <p:nvPr/>
          </p:nvSpPr>
          <p:spPr>
            <a:xfrm>
              <a:off x="7207468" y="752743"/>
              <a:ext cx="5689600" cy="9803130"/>
            </a:xfrm>
            <a:custGeom>
              <a:avLst/>
              <a:gdLst/>
              <a:ahLst/>
              <a:cxnLst/>
              <a:rect l="l" t="t" r="r" b="b"/>
              <a:pathLst>
                <a:path w="5689600" h="9803130" extrusionOk="0">
                  <a:moveTo>
                    <a:pt x="0" y="4614759"/>
                  </a:moveTo>
                  <a:lnTo>
                    <a:pt x="1917" y="4675243"/>
                  </a:lnTo>
                  <a:lnTo>
                    <a:pt x="7616" y="4734209"/>
                  </a:lnTo>
                  <a:lnTo>
                    <a:pt x="17014" y="4791692"/>
                  </a:lnTo>
                  <a:lnTo>
                    <a:pt x="30028" y="4847724"/>
                  </a:lnTo>
                  <a:lnTo>
                    <a:pt x="46577" y="4902337"/>
                  </a:lnTo>
                  <a:lnTo>
                    <a:pt x="66578" y="4955566"/>
                  </a:lnTo>
                  <a:lnTo>
                    <a:pt x="89948" y="5007442"/>
                  </a:lnTo>
                  <a:lnTo>
                    <a:pt x="116607" y="5057999"/>
                  </a:lnTo>
                  <a:lnTo>
                    <a:pt x="146471" y="5107270"/>
                  </a:lnTo>
                  <a:lnTo>
                    <a:pt x="179459" y="5155288"/>
                  </a:lnTo>
                  <a:lnTo>
                    <a:pt x="215488" y="5202085"/>
                  </a:lnTo>
                  <a:lnTo>
                    <a:pt x="254476" y="5247695"/>
                  </a:lnTo>
                  <a:lnTo>
                    <a:pt x="296341" y="5292151"/>
                  </a:lnTo>
                  <a:lnTo>
                    <a:pt x="341000" y="5335486"/>
                  </a:lnTo>
                  <a:lnTo>
                    <a:pt x="388372" y="5377732"/>
                  </a:lnTo>
                  <a:lnTo>
                    <a:pt x="438374" y="5418923"/>
                  </a:lnTo>
                  <a:lnTo>
                    <a:pt x="490924" y="5459092"/>
                  </a:lnTo>
                  <a:lnTo>
                    <a:pt x="545940" y="5498271"/>
                  </a:lnTo>
                  <a:lnTo>
                    <a:pt x="603340" y="5536494"/>
                  </a:lnTo>
                  <a:lnTo>
                    <a:pt x="663041" y="5573794"/>
                  </a:lnTo>
                  <a:lnTo>
                    <a:pt x="724961" y="5610203"/>
                  </a:lnTo>
                  <a:lnTo>
                    <a:pt x="789018" y="5645755"/>
                  </a:lnTo>
                  <a:lnTo>
                    <a:pt x="855131" y="5680482"/>
                  </a:lnTo>
                  <a:lnTo>
                    <a:pt x="923216" y="5714417"/>
                  </a:lnTo>
                  <a:lnTo>
                    <a:pt x="957972" y="5731099"/>
                  </a:lnTo>
                  <a:lnTo>
                    <a:pt x="993191" y="5747594"/>
                  </a:lnTo>
                  <a:lnTo>
                    <a:pt x="1028862" y="5763909"/>
                  </a:lnTo>
                  <a:lnTo>
                    <a:pt x="1064975" y="5780046"/>
                  </a:lnTo>
                  <a:lnTo>
                    <a:pt x="1101519" y="5796010"/>
                  </a:lnTo>
                  <a:lnTo>
                    <a:pt x="1138485" y="5811805"/>
                  </a:lnTo>
                  <a:lnTo>
                    <a:pt x="1175862" y="5827435"/>
                  </a:lnTo>
                  <a:lnTo>
                    <a:pt x="1213639" y="5842904"/>
                  </a:lnTo>
                  <a:lnTo>
                    <a:pt x="1251806" y="5858217"/>
                  </a:lnTo>
                  <a:lnTo>
                    <a:pt x="1290354" y="5873377"/>
                  </a:lnTo>
                  <a:lnTo>
                    <a:pt x="1329272" y="5888389"/>
                  </a:lnTo>
                  <a:lnTo>
                    <a:pt x="1368549" y="5903256"/>
                  </a:lnTo>
                  <a:lnTo>
                    <a:pt x="1408176" y="5917984"/>
                  </a:lnTo>
                  <a:lnTo>
                    <a:pt x="1448142" y="5932575"/>
                  </a:lnTo>
                  <a:lnTo>
                    <a:pt x="1488436" y="5947034"/>
                  </a:lnTo>
                  <a:lnTo>
                    <a:pt x="1529049" y="5961366"/>
                  </a:lnTo>
                  <a:lnTo>
                    <a:pt x="1569970" y="5975574"/>
                  </a:lnTo>
                  <a:lnTo>
                    <a:pt x="1611190" y="5989662"/>
                  </a:lnTo>
                  <a:lnTo>
                    <a:pt x="1652696" y="6003635"/>
                  </a:lnTo>
                  <a:lnTo>
                    <a:pt x="1694481" y="6017497"/>
                  </a:lnTo>
                  <a:lnTo>
                    <a:pt x="1736532" y="6031251"/>
                  </a:lnTo>
                  <a:lnTo>
                    <a:pt x="1778840" y="6044902"/>
                  </a:lnTo>
                  <a:lnTo>
                    <a:pt x="1821395" y="6058455"/>
                  </a:lnTo>
                  <a:lnTo>
                    <a:pt x="1864186" y="6071912"/>
                  </a:lnTo>
                  <a:lnTo>
                    <a:pt x="1907203" y="6085279"/>
                  </a:lnTo>
                  <a:lnTo>
                    <a:pt x="1950436" y="6098560"/>
                  </a:lnTo>
                  <a:lnTo>
                    <a:pt x="1993875" y="6111758"/>
                  </a:lnTo>
                  <a:lnTo>
                    <a:pt x="2037509" y="6124877"/>
                  </a:lnTo>
                  <a:lnTo>
                    <a:pt x="2081327" y="6137922"/>
                  </a:lnTo>
                  <a:lnTo>
                    <a:pt x="2125320" y="6150898"/>
                  </a:lnTo>
                  <a:lnTo>
                    <a:pt x="2169478" y="6163807"/>
                  </a:lnTo>
                  <a:lnTo>
                    <a:pt x="2213790" y="6176655"/>
                  </a:lnTo>
                  <a:lnTo>
                    <a:pt x="2258245" y="6189444"/>
                  </a:lnTo>
                  <a:lnTo>
                    <a:pt x="2302835" y="6202181"/>
                  </a:lnTo>
                  <a:lnTo>
                    <a:pt x="2347547" y="6214867"/>
                  </a:lnTo>
                  <a:lnTo>
                    <a:pt x="2392373" y="6227509"/>
                  </a:lnTo>
                  <a:lnTo>
                    <a:pt x="2437301" y="6240109"/>
                  </a:lnTo>
                  <a:lnTo>
                    <a:pt x="2482321" y="6252672"/>
                  </a:lnTo>
                  <a:lnTo>
                    <a:pt x="2527424" y="6265202"/>
                  </a:lnTo>
                  <a:lnTo>
                    <a:pt x="2572599" y="6277703"/>
                  </a:lnTo>
                  <a:lnTo>
                    <a:pt x="2617836" y="6290180"/>
                  </a:lnTo>
                  <a:lnTo>
                    <a:pt x="2663123" y="6302636"/>
                  </a:lnTo>
                  <a:lnTo>
                    <a:pt x="2708452" y="6315075"/>
                  </a:lnTo>
                  <a:lnTo>
                    <a:pt x="2753812" y="6327502"/>
                  </a:lnTo>
                  <a:lnTo>
                    <a:pt x="2799192" y="6339921"/>
                  </a:lnTo>
                  <a:lnTo>
                    <a:pt x="2844583" y="6352335"/>
                  </a:lnTo>
                  <a:lnTo>
                    <a:pt x="2889974" y="6364750"/>
                  </a:lnTo>
                  <a:lnTo>
                    <a:pt x="2935354" y="6377169"/>
                  </a:lnTo>
                  <a:lnTo>
                    <a:pt x="2980714" y="6389596"/>
                  </a:lnTo>
                  <a:lnTo>
                    <a:pt x="3026043" y="6402035"/>
                  </a:lnTo>
                  <a:lnTo>
                    <a:pt x="3071330" y="6414491"/>
                  </a:lnTo>
                  <a:lnTo>
                    <a:pt x="3116567" y="6426968"/>
                  </a:lnTo>
                  <a:lnTo>
                    <a:pt x="3161742" y="6439469"/>
                  </a:lnTo>
                  <a:lnTo>
                    <a:pt x="3206845" y="6451999"/>
                  </a:lnTo>
                  <a:lnTo>
                    <a:pt x="3251865" y="6464562"/>
                  </a:lnTo>
                  <a:lnTo>
                    <a:pt x="3296794" y="6477162"/>
                  </a:lnTo>
                  <a:lnTo>
                    <a:pt x="3341619" y="6489804"/>
                  </a:lnTo>
                  <a:lnTo>
                    <a:pt x="3386332" y="6502490"/>
                  </a:lnTo>
                  <a:lnTo>
                    <a:pt x="3430921" y="6515227"/>
                  </a:lnTo>
                  <a:lnTo>
                    <a:pt x="3475376" y="6528016"/>
                  </a:lnTo>
                  <a:lnTo>
                    <a:pt x="3519688" y="6540864"/>
                  </a:lnTo>
                  <a:lnTo>
                    <a:pt x="3563846" y="6553773"/>
                  </a:lnTo>
                  <a:lnTo>
                    <a:pt x="3607839" y="6566749"/>
                  </a:lnTo>
                  <a:lnTo>
                    <a:pt x="3651658" y="6579794"/>
                  </a:lnTo>
                  <a:lnTo>
                    <a:pt x="3695291" y="6592914"/>
                  </a:lnTo>
                  <a:lnTo>
                    <a:pt x="3738730" y="6606112"/>
                  </a:lnTo>
                  <a:lnTo>
                    <a:pt x="3781963" y="6619392"/>
                  </a:lnTo>
                  <a:lnTo>
                    <a:pt x="3824980" y="6632759"/>
                  </a:lnTo>
                  <a:lnTo>
                    <a:pt x="3867771" y="6646217"/>
                  </a:lnTo>
                  <a:lnTo>
                    <a:pt x="3910326" y="6659769"/>
                  </a:lnTo>
                  <a:lnTo>
                    <a:pt x="3952634" y="6673420"/>
                  </a:lnTo>
                  <a:lnTo>
                    <a:pt x="3994685" y="6687175"/>
                  </a:lnTo>
                  <a:lnTo>
                    <a:pt x="4036470" y="6701037"/>
                  </a:lnTo>
                  <a:lnTo>
                    <a:pt x="4077977" y="6715010"/>
                  </a:lnTo>
                  <a:lnTo>
                    <a:pt x="4119196" y="6729098"/>
                  </a:lnTo>
                  <a:lnTo>
                    <a:pt x="4160117" y="6743306"/>
                  </a:lnTo>
                  <a:lnTo>
                    <a:pt x="4200730" y="6757637"/>
                  </a:lnTo>
                  <a:lnTo>
                    <a:pt x="4241024" y="6772097"/>
                  </a:lnTo>
                  <a:lnTo>
                    <a:pt x="4280990" y="6786688"/>
                  </a:lnTo>
                  <a:lnTo>
                    <a:pt x="4320617" y="6801416"/>
                  </a:lnTo>
                  <a:lnTo>
                    <a:pt x="4359894" y="6816283"/>
                  </a:lnTo>
                  <a:lnTo>
                    <a:pt x="4398812" y="6831295"/>
                  </a:lnTo>
                  <a:lnTo>
                    <a:pt x="4437360" y="6846455"/>
                  </a:lnTo>
                  <a:lnTo>
                    <a:pt x="4475527" y="6861768"/>
                  </a:lnTo>
                  <a:lnTo>
                    <a:pt x="4513305" y="6877237"/>
                  </a:lnTo>
                  <a:lnTo>
                    <a:pt x="4550681" y="6892867"/>
                  </a:lnTo>
                  <a:lnTo>
                    <a:pt x="4587647" y="6908662"/>
                  </a:lnTo>
                  <a:lnTo>
                    <a:pt x="4624191" y="6924627"/>
                  </a:lnTo>
                  <a:lnTo>
                    <a:pt x="4660304" y="6940764"/>
                  </a:lnTo>
                  <a:lnTo>
                    <a:pt x="4695975" y="6957078"/>
                  </a:lnTo>
                  <a:lnTo>
                    <a:pt x="4731194" y="6973574"/>
                  </a:lnTo>
                  <a:lnTo>
                    <a:pt x="4765950" y="6990256"/>
                  </a:lnTo>
                  <a:lnTo>
                    <a:pt x="4800234" y="7007127"/>
                  </a:lnTo>
                  <a:lnTo>
                    <a:pt x="4867343" y="7041454"/>
                  </a:lnTo>
                  <a:lnTo>
                    <a:pt x="4932438" y="7076589"/>
                  </a:lnTo>
                  <a:lnTo>
                    <a:pt x="4995438" y="7112566"/>
                  </a:lnTo>
                  <a:lnTo>
                    <a:pt x="5056259" y="7149416"/>
                  </a:lnTo>
                  <a:lnTo>
                    <a:pt x="5114819" y="7187173"/>
                  </a:lnTo>
                  <a:lnTo>
                    <a:pt x="5171037" y="7225871"/>
                  </a:lnTo>
                  <a:lnTo>
                    <a:pt x="5224831" y="7265541"/>
                  </a:lnTo>
                  <a:lnTo>
                    <a:pt x="5276117" y="7306217"/>
                  </a:lnTo>
                  <a:lnTo>
                    <a:pt x="5324814" y="7347931"/>
                  </a:lnTo>
                  <a:lnTo>
                    <a:pt x="5370840" y="7390718"/>
                  </a:lnTo>
                  <a:lnTo>
                    <a:pt x="5414112" y="7434609"/>
                  </a:lnTo>
                  <a:lnTo>
                    <a:pt x="5454549" y="7479639"/>
                  </a:lnTo>
                  <a:lnTo>
                    <a:pt x="5492068" y="7525839"/>
                  </a:lnTo>
                  <a:lnTo>
                    <a:pt x="5526586" y="7573242"/>
                  </a:lnTo>
                  <a:lnTo>
                    <a:pt x="5558022" y="7621883"/>
                  </a:lnTo>
                  <a:lnTo>
                    <a:pt x="5586294" y="7671793"/>
                  </a:lnTo>
                  <a:lnTo>
                    <a:pt x="5611319" y="7723006"/>
                  </a:lnTo>
                  <a:lnTo>
                    <a:pt x="5633015" y="7775554"/>
                  </a:lnTo>
                  <a:lnTo>
                    <a:pt x="5651300" y="7829472"/>
                  </a:lnTo>
                  <a:lnTo>
                    <a:pt x="5666092" y="7884790"/>
                  </a:lnTo>
                  <a:lnTo>
                    <a:pt x="5677308" y="7941544"/>
                  </a:lnTo>
                  <a:lnTo>
                    <a:pt x="5684867" y="7999765"/>
                  </a:lnTo>
                  <a:lnTo>
                    <a:pt x="5688685" y="8059486"/>
                  </a:lnTo>
                  <a:lnTo>
                    <a:pt x="5689167" y="8089920"/>
                  </a:lnTo>
                  <a:lnTo>
                    <a:pt x="5688907" y="8159605"/>
                  </a:lnTo>
                  <a:lnTo>
                    <a:pt x="5688131" y="8227658"/>
                  </a:lnTo>
                  <a:lnTo>
                    <a:pt x="5686844" y="8294091"/>
                  </a:lnTo>
                  <a:lnTo>
                    <a:pt x="5685052" y="8358915"/>
                  </a:lnTo>
                  <a:lnTo>
                    <a:pt x="5682759" y="8422141"/>
                  </a:lnTo>
                  <a:lnTo>
                    <a:pt x="5679971" y="8483781"/>
                  </a:lnTo>
                  <a:lnTo>
                    <a:pt x="5676693" y="8543846"/>
                  </a:lnTo>
                  <a:lnTo>
                    <a:pt x="5672931" y="8602348"/>
                  </a:lnTo>
                  <a:lnTo>
                    <a:pt x="5668688" y="8659298"/>
                  </a:lnTo>
                  <a:lnTo>
                    <a:pt x="5663972" y="8714708"/>
                  </a:lnTo>
                  <a:lnTo>
                    <a:pt x="5658786" y="8768589"/>
                  </a:lnTo>
                  <a:lnTo>
                    <a:pt x="5653136" y="8820953"/>
                  </a:lnTo>
                  <a:lnTo>
                    <a:pt x="5647028" y="8871811"/>
                  </a:lnTo>
                  <a:lnTo>
                    <a:pt x="5640466" y="8921175"/>
                  </a:lnTo>
                  <a:lnTo>
                    <a:pt x="5633455" y="8969056"/>
                  </a:lnTo>
                  <a:lnTo>
                    <a:pt x="5626002" y="9015465"/>
                  </a:lnTo>
                  <a:lnTo>
                    <a:pt x="5618111" y="9060415"/>
                  </a:lnTo>
                  <a:lnTo>
                    <a:pt x="5609787" y="9103916"/>
                  </a:lnTo>
                  <a:lnTo>
                    <a:pt x="5601036" y="9145980"/>
                  </a:lnTo>
                  <a:lnTo>
                    <a:pt x="5591862" y="9186618"/>
                  </a:lnTo>
                  <a:lnTo>
                    <a:pt x="5582271" y="9225842"/>
                  </a:lnTo>
                  <a:lnTo>
                    <a:pt x="5572269" y="9263664"/>
                  </a:lnTo>
                  <a:lnTo>
                    <a:pt x="5551050" y="9335145"/>
                  </a:lnTo>
                  <a:lnTo>
                    <a:pt x="5528246" y="9401154"/>
                  </a:lnTo>
                  <a:lnTo>
                    <a:pt x="5503899" y="9461781"/>
                  </a:lnTo>
                  <a:lnTo>
                    <a:pt x="5478051" y="9517120"/>
                  </a:lnTo>
                  <a:lnTo>
                    <a:pt x="5450743" y="9567260"/>
                  </a:lnTo>
                  <a:lnTo>
                    <a:pt x="5422017" y="9612295"/>
                  </a:lnTo>
                  <a:lnTo>
                    <a:pt x="5391915" y="9652316"/>
                  </a:lnTo>
                  <a:lnTo>
                    <a:pt x="5360479" y="9687415"/>
                  </a:lnTo>
                  <a:lnTo>
                    <a:pt x="5327750" y="9717683"/>
                  </a:lnTo>
                  <a:lnTo>
                    <a:pt x="5293770" y="9743213"/>
                  </a:lnTo>
                  <a:lnTo>
                    <a:pt x="5258580" y="9764095"/>
                  </a:lnTo>
                  <a:lnTo>
                    <a:pt x="5222223" y="9780423"/>
                  </a:lnTo>
                  <a:lnTo>
                    <a:pt x="5184740" y="9792287"/>
                  </a:lnTo>
                  <a:lnTo>
                    <a:pt x="5146173" y="9799779"/>
                  </a:lnTo>
                  <a:lnTo>
                    <a:pt x="5106563" y="9802991"/>
                  </a:lnTo>
                  <a:lnTo>
                    <a:pt x="5086380" y="9803021"/>
                  </a:lnTo>
                  <a:lnTo>
                    <a:pt x="5065952" y="9802015"/>
                  </a:lnTo>
                  <a:lnTo>
                    <a:pt x="5024382" y="9796943"/>
                  </a:lnTo>
                  <a:lnTo>
                    <a:pt x="4981895" y="9787866"/>
                  </a:lnTo>
                  <a:lnTo>
                    <a:pt x="4938532" y="9774877"/>
                  </a:lnTo>
                  <a:lnTo>
                    <a:pt x="4894335" y="9758066"/>
                  </a:lnTo>
                  <a:lnTo>
                    <a:pt x="4849345" y="9737526"/>
                  </a:lnTo>
                  <a:lnTo>
                    <a:pt x="4803605" y="9713348"/>
                  </a:lnTo>
                  <a:lnTo>
                    <a:pt x="4757156" y="9685625"/>
                  </a:lnTo>
                  <a:lnTo>
                    <a:pt x="4710040" y="9654447"/>
                  </a:lnTo>
                  <a:lnTo>
                    <a:pt x="4662298" y="9619907"/>
                  </a:lnTo>
                  <a:lnTo>
                    <a:pt x="4613973" y="9582097"/>
                  </a:lnTo>
                  <a:lnTo>
                    <a:pt x="4565105" y="9541107"/>
                  </a:lnTo>
                  <a:lnTo>
                    <a:pt x="4515737" y="9497031"/>
                  </a:lnTo>
                  <a:lnTo>
                    <a:pt x="4465910" y="9449960"/>
                  </a:lnTo>
                  <a:lnTo>
                    <a:pt x="4415666" y="9399985"/>
                  </a:lnTo>
                  <a:lnTo>
                    <a:pt x="4365047" y="9347198"/>
                  </a:lnTo>
                  <a:lnTo>
                    <a:pt x="4314094" y="9291691"/>
                  </a:lnTo>
                  <a:lnTo>
                    <a:pt x="4288505" y="9262947"/>
                  </a:lnTo>
                  <a:lnTo>
                    <a:pt x="4262849" y="9233556"/>
                  </a:lnTo>
                  <a:lnTo>
                    <a:pt x="4237130" y="9203532"/>
                  </a:lnTo>
                  <a:lnTo>
                    <a:pt x="4211354" y="9172885"/>
                  </a:lnTo>
                  <a:lnTo>
                    <a:pt x="4185526" y="9141627"/>
                  </a:lnTo>
                  <a:lnTo>
                    <a:pt x="4159651" y="9109769"/>
                  </a:lnTo>
                  <a:lnTo>
                    <a:pt x="4133734" y="9077323"/>
                  </a:lnTo>
                  <a:lnTo>
                    <a:pt x="4107781" y="9044300"/>
                  </a:lnTo>
                  <a:lnTo>
                    <a:pt x="4081796" y="9010712"/>
                  </a:lnTo>
                  <a:lnTo>
                    <a:pt x="4055785" y="8976570"/>
                  </a:lnTo>
                  <a:lnTo>
                    <a:pt x="4029754" y="8941886"/>
                  </a:lnTo>
                  <a:lnTo>
                    <a:pt x="4003706" y="8906670"/>
                  </a:lnTo>
                  <a:lnTo>
                    <a:pt x="3977649" y="8870936"/>
                  </a:lnTo>
                  <a:lnTo>
                    <a:pt x="3951586" y="8834693"/>
                  </a:lnTo>
                  <a:lnTo>
                    <a:pt x="3925523" y="8797954"/>
                  </a:lnTo>
                  <a:lnTo>
                    <a:pt x="3899466" y="8760730"/>
                  </a:lnTo>
                  <a:lnTo>
                    <a:pt x="3873418" y="8723032"/>
                  </a:lnTo>
                  <a:lnTo>
                    <a:pt x="3847387" y="8684873"/>
                  </a:lnTo>
                  <a:lnTo>
                    <a:pt x="3821376" y="8646263"/>
                  </a:lnTo>
                  <a:lnTo>
                    <a:pt x="3795391" y="8607213"/>
                  </a:lnTo>
                  <a:lnTo>
                    <a:pt x="3769438" y="8567736"/>
                  </a:lnTo>
                  <a:lnTo>
                    <a:pt x="3743521" y="8527843"/>
                  </a:lnTo>
                  <a:lnTo>
                    <a:pt x="3717646" y="8487545"/>
                  </a:lnTo>
                  <a:lnTo>
                    <a:pt x="3691818" y="8446854"/>
                  </a:lnTo>
                  <a:lnTo>
                    <a:pt x="3666042" y="8405781"/>
                  </a:lnTo>
                  <a:lnTo>
                    <a:pt x="3640323" y="8364338"/>
                  </a:lnTo>
                  <a:lnTo>
                    <a:pt x="3614667" y="8322536"/>
                  </a:lnTo>
                  <a:lnTo>
                    <a:pt x="3589078" y="8280387"/>
                  </a:lnTo>
                  <a:lnTo>
                    <a:pt x="3563563" y="8237901"/>
                  </a:lnTo>
                  <a:lnTo>
                    <a:pt x="3538125" y="8195092"/>
                  </a:lnTo>
                  <a:lnTo>
                    <a:pt x="3512771" y="8151969"/>
                  </a:lnTo>
                  <a:lnTo>
                    <a:pt x="3487506" y="8108545"/>
                  </a:lnTo>
                  <a:lnTo>
                    <a:pt x="3462335" y="8064831"/>
                  </a:lnTo>
                  <a:lnTo>
                    <a:pt x="3437262" y="8020838"/>
                  </a:lnTo>
                  <a:lnTo>
                    <a:pt x="3412294" y="7976579"/>
                  </a:lnTo>
                  <a:lnTo>
                    <a:pt x="3387435" y="7932063"/>
                  </a:lnTo>
                  <a:lnTo>
                    <a:pt x="3362691" y="7887304"/>
                  </a:lnTo>
                  <a:lnTo>
                    <a:pt x="3338067" y="7842312"/>
                  </a:lnTo>
                  <a:lnTo>
                    <a:pt x="3313568" y="7797098"/>
                  </a:lnTo>
                  <a:lnTo>
                    <a:pt x="3289199" y="7751675"/>
                  </a:lnTo>
                  <a:lnTo>
                    <a:pt x="3264966" y="7706054"/>
                  </a:lnTo>
                  <a:lnTo>
                    <a:pt x="3240874" y="7660246"/>
                  </a:lnTo>
                  <a:lnTo>
                    <a:pt x="3216927" y="7614263"/>
                  </a:lnTo>
                  <a:lnTo>
                    <a:pt x="3193132" y="7568116"/>
                  </a:lnTo>
                  <a:lnTo>
                    <a:pt x="3169493" y="7521816"/>
                  </a:lnTo>
                  <a:lnTo>
                    <a:pt x="3146016" y="7475376"/>
                  </a:lnTo>
                  <a:lnTo>
                    <a:pt x="3122705" y="7428806"/>
                  </a:lnTo>
                  <a:lnTo>
                    <a:pt x="3099567" y="7382118"/>
                  </a:lnTo>
                  <a:lnTo>
                    <a:pt x="3076606" y="7335324"/>
                  </a:lnTo>
                  <a:lnTo>
                    <a:pt x="3053827" y="7288434"/>
                  </a:lnTo>
                  <a:lnTo>
                    <a:pt x="3031236" y="7241461"/>
                  </a:lnTo>
                  <a:lnTo>
                    <a:pt x="3008837" y="7194417"/>
                  </a:lnTo>
                  <a:lnTo>
                    <a:pt x="2986637" y="7147311"/>
                  </a:lnTo>
                  <a:lnTo>
                    <a:pt x="2964640" y="7100156"/>
                  </a:lnTo>
                  <a:lnTo>
                    <a:pt x="2942852" y="7052964"/>
                  </a:lnTo>
                  <a:lnTo>
                    <a:pt x="2921277" y="7005745"/>
                  </a:lnTo>
                  <a:lnTo>
                    <a:pt x="2899921" y="6958512"/>
                  </a:lnTo>
                  <a:lnTo>
                    <a:pt x="2878790" y="6911276"/>
                  </a:lnTo>
                  <a:lnTo>
                    <a:pt x="2857888" y="6864047"/>
                  </a:lnTo>
                  <a:lnTo>
                    <a:pt x="2837220" y="6816839"/>
                  </a:lnTo>
                  <a:lnTo>
                    <a:pt x="2816792" y="6769661"/>
                  </a:lnTo>
                  <a:lnTo>
                    <a:pt x="2796609" y="6722526"/>
                  </a:lnTo>
                  <a:lnTo>
                    <a:pt x="2776677" y="6675446"/>
                  </a:lnTo>
                  <a:lnTo>
                    <a:pt x="2756999" y="6628430"/>
                  </a:lnTo>
                  <a:lnTo>
                    <a:pt x="2737583" y="6581492"/>
                  </a:lnTo>
                  <a:lnTo>
                    <a:pt x="2718432" y="6534643"/>
                  </a:lnTo>
                  <a:lnTo>
                    <a:pt x="2699552" y="6487893"/>
                  </a:lnTo>
                  <a:lnTo>
                    <a:pt x="2680949" y="6441255"/>
                  </a:lnTo>
                  <a:lnTo>
                    <a:pt x="2662627" y="6394740"/>
                  </a:lnTo>
                  <a:lnTo>
                    <a:pt x="2644592" y="6348359"/>
                  </a:lnTo>
                  <a:lnTo>
                    <a:pt x="2626848" y="6302124"/>
                  </a:lnTo>
                  <a:lnTo>
                    <a:pt x="2609402" y="6256046"/>
                  </a:lnTo>
                  <a:lnTo>
                    <a:pt x="2592258" y="6210137"/>
                  </a:lnTo>
                  <a:lnTo>
                    <a:pt x="2575422" y="6164408"/>
                  </a:lnTo>
                  <a:lnTo>
                    <a:pt x="2558899" y="6118871"/>
                  </a:lnTo>
                  <a:lnTo>
                    <a:pt x="2542693" y="6073538"/>
                  </a:lnTo>
                  <a:lnTo>
                    <a:pt x="2526811" y="6028419"/>
                  </a:lnTo>
                  <a:lnTo>
                    <a:pt x="2511257" y="5983526"/>
                  </a:lnTo>
                  <a:lnTo>
                    <a:pt x="2496036" y="5938870"/>
                  </a:lnTo>
                  <a:lnTo>
                    <a:pt x="2481155" y="5894464"/>
                  </a:lnTo>
                  <a:lnTo>
                    <a:pt x="2466617" y="5850319"/>
                  </a:lnTo>
                  <a:lnTo>
                    <a:pt x="2452429" y="5806445"/>
                  </a:lnTo>
                  <a:lnTo>
                    <a:pt x="2438595" y="5762855"/>
                  </a:lnTo>
                  <a:lnTo>
                    <a:pt x="2425121" y="5719560"/>
                  </a:lnTo>
                  <a:lnTo>
                    <a:pt x="2412012" y="5676571"/>
                  </a:lnTo>
                  <a:lnTo>
                    <a:pt x="2399273" y="5633900"/>
                  </a:lnTo>
                  <a:lnTo>
                    <a:pt x="2386909" y="5591559"/>
                  </a:lnTo>
                  <a:lnTo>
                    <a:pt x="2374926" y="5549558"/>
                  </a:lnTo>
                  <a:lnTo>
                    <a:pt x="2363329" y="5507910"/>
                  </a:lnTo>
                  <a:lnTo>
                    <a:pt x="2352122" y="5466626"/>
                  </a:lnTo>
                  <a:lnTo>
                    <a:pt x="2341312" y="5425717"/>
                  </a:lnTo>
                  <a:lnTo>
                    <a:pt x="2330903" y="5385194"/>
                  </a:lnTo>
                  <a:lnTo>
                    <a:pt x="2320900" y="5345070"/>
                  </a:lnTo>
                  <a:lnTo>
                    <a:pt x="2311310" y="5305355"/>
                  </a:lnTo>
                  <a:lnTo>
                    <a:pt x="2302136" y="5266062"/>
                  </a:lnTo>
                  <a:lnTo>
                    <a:pt x="2293385" y="5227201"/>
                  </a:lnTo>
                  <a:lnTo>
                    <a:pt x="2285061" y="5188784"/>
                  </a:lnTo>
                  <a:lnTo>
                    <a:pt x="2277170" y="5150823"/>
                  </a:lnTo>
                  <a:lnTo>
                    <a:pt x="2269717" y="5113329"/>
                  </a:lnTo>
                  <a:lnTo>
                    <a:pt x="2256144" y="5039788"/>
                  </a:lnTo>
                  <a:lnTo>
                    <a:pt x="2244386" y="4968252"/>
                  </a:lnTo>
                  <a:lnTo>
                    <a:pt x="2234484" y="4898814"/>
                  </a:lnTo>
                  <a:lnTo>
                    <a:pt x="2226479" y="4831565"/>
                  </a:lnTo>
                  <a:lnTo>
                    <a:pt x="2220413" y="4766597"/>
                  </a:lnTo>
                  <a:lnTo>
                    <a:pt x="2216328" y="4704002"/>
                  </a:lnTo>
                  <a:lnTo>
                    <a:pt x="2214265" y="4643871"/>
                  </a:lnTo>
                  <a:lnTo>
                    <a:pt x="2214005" y="4614759"/>
                  </a:lnTo>
                  <a:lnTo>
                    <a:pt x="2214506" y="4575103"/>
                  </a:lnTo>
                  <a:lnTo>
                    <a:pt x="2215998" y="4536098"/>
                  </a:lnTo>
                  <a:lnTo>
                    <a:pt x="2218467" y="4497735"/>
                  </a:lnTo>
                  <a:lnTo>
                    <a:pt x="2226284" y="4422900"/>
                  </a:lnTo>
                  <a:lnTo>
                    <a:pt x="2237843" y="4350523"/>
                  </a:lnTo>
                  <a:lnTo>
                    <a:pt x="2253033" y="4280531"/>
                  </a:lnTo>
                  <a:lnTo>
                    <a:pt x="2271743" y="4212851"/>
                  </a:lnTo>
                  <a:lnTo>
                    <a:pt x="2293860" y="4147409"/>
                  </a:lnTo>
                  <a:lnTo>
                    <a:pt x="2319273" y="4084132"/>
                  </a:lnTo>
                  <a:lnTo>
                    <a:pt x="2347871" y="4022946"/>
                  </a:lnTo>
                  <a:lnTo>
                    <a:pt x="2379541" y="3963779"/>
                  </a:lnTo>
                  <a:lnTo>
                    <a:pt x="2414172" y="3906557"/>
                  </a:lnTo>
                  <a:lnTo>
                    <a:pt x="2451651" y="3851206"/>
                  </a:lnTo>
                  <a:lnTo>
                    <a:pt x="2491868" y="3797653"/>
                  </a:lnTo>
                  <a:lnTo>
                    <a:pt x="2534711" y="3745825"/>
                  </a:lnTo>
                  <a:lnTo>
                    <a:pt x="2580068" y="3695647"/>
                  </a:lnTo>
                  <a:lnTo>
                    <a:pt x="2627826" y="3647048"/>
                  </a:lnTo>
                  <a:lnTo>
                    <a:pt x="2677876" y="3599953"/>
                  </a:lnTo>
                  <a:lnTo>
                    <a:pt x="2730103" y="3554290"/>
                  </a:lnTo>
                  <a:lnTo>
                    <a:pt x="2784398" y="3509983"/>
                  </a:lnTo>
                  <a:lnTo>
                    <a:pt x="2840648" y="3466962"/>
                  </a:lnTo>
                  <a:lnTo>
                    <a:pt x="2898742" y="3425151"/>
                  </a:lnTo>
                  <a:lnTo>
                    <a:pt x="2958567" y="3384477"/>
                  </a:lnTo>
                  <a:lnTo>
                    <a:pt x="3020012" y="3344868"/>
                  </a:lnTo>
                  <a:lnTo>
                    <a:pt x="3082966" y="3306250"/>
                  </a:lnTo>
                  <a:lnTo>
                    <a:pt x="3147316" y="3268549"/>
                  </a:lnTo>
                  <a:lnTo>
                    <a:pt x="3212951" y="3231691"/>
                  </a:lnTo>
                  <a:lnTo>
                    <a:pt x="3279759" y="3195605"/>
                  </a:lnTo>
                  <a:lnTo>
                    <a:pt x="3313568" y="3177827"/>
                  </a:lnTo>
                  <a:lnTo>
                    <a:pt x="3347629" y="3160215"/>
                  </a:lnTo>
                  <a:lnTo>
                    <a:pt x="3381927" y="3142759"/>
                  </a:lnTo>
                  <a:lnTo>
                    <a:pt x="3416448" y="3125450"/>
                  </a:lnTo>
                  <a:lnTo>
                    <a:pt x="3451179" y="3108278"/>
                  </a:lnTo>
                  <a:lnTo>
                    <a:pt x="3486105" y="3091234"/>
                  </a:lnTo>
                  <a:lnTo>
                    <a:pt x="3521213" y="3074310"/>
                  </a:lnTo>
                  <a:lnTo>
                    <a:pt x="3556489" y="3057496"/>
                  </a:lnTo>
                  <a:lnTo>
                    <a:pt x="3591918" y="3040783"/>
                  </a:lnTo>
                  <a:lnTo>
                    <a:pt x="3627486" y="3024162"/>
                  </a:lnTo>
                  <a:lnTo>
                    <a:pt x="3663181" y="3007623"/>
                  </a:lnTo>
                  <a:lnTo>
                    <a:pt x="3698987" y="2991157"/>
                  </a:lnTo>
                  <a:lnTo>
                    <a:pt x="3734891" y="2974756"/>
                  </a:lnTo>
                  <a:lnTo>
                    <a:pt x="3770879" y="2958410"/>
                  </a:lnTo>
                  <a:lnTo>
                    <a:pt x="3806937" y="2942110"/>
                  </a:lnTo>
                  <a:lnTo>
                    <a:pt x="3843050" y="2925846"/>
                  </a:lnTo>
                  <a:lnTo>
                    <a:pt x="3879205" y="2909610"/>
                  </a:lnTo>
                  <a:lnTo>
                    <a:pt x="3915389" y="2893392"/>
                  </a:lnTo>
                  <a:lnTo>
                    <a:pt x="3951586" y="2877183"/>
                  </a:lnTo>
                  <a:lnTo>
                    <a:pt x="3987783" y="2860975"/>
                  </a:lnTo>
                  <a:lnTo>
                    <a:pt x="4023967" y="2844757"/>
                  </a:lnTo>
                  <a:lnTo>
                    <a:pt x="4060122" y="2828521"/>
                  </a:lnTo>
                  <a:lnTo>
                    <a:pt x="4096235" y="2812257"/>
                  </a:lnTo>
                  <a:lnTo>
                    <a:pt x="4132293" y="2795957"/>
                  </a:lnTo>
                  <a:lnTo>
                    <a:pt x="4168281" y="2779611"/>
                  </a:lnTo>
                  <a:lnTo>
                    <a:pt x="4204185" y="2763209"/>
                  </a:lnTo>
                  <a:lnTo>
                    <a:pt x="4239991" y="2746744"/>
                  </a:lnTo>
                  <a:lnTo>
                    <a:pt x="4275685" y="2730205"/>
                  </a:lnTo>
                  <a:lnTo>
                    <a:pt x="4311254" y="2713584"/>
                  </a:lnTo>
                  <a:lnTo>
                    <a:pt x="4346683" y="2696871"/>
                  </a:lnTo>
                  <a:lnTo>
                    <a:pt x="4381959" y="2680057"/>
                  </a:lnTo>
                  <a:lnTo>
                    <a:pt x="4417067" y="2663132"/>
                  </a:lnTo>
                  <a:lnTo>
                    <a:pt x="4451993" y="2646089"/>
                  </a:lnTo>
                  <a:lnTo>
                    <a:pt x="4486724" y="2628917"/>
                  </a:lnTo>
                  <a:lnTo>
                    <a:pt x="4521245" y="2611608"/>
                  </a:lnTo>
                  <a:lnTo>
                    <a:pt x="4555543" y="2594152"/>
                  </a:lnTo>
                  <a:lnTo>
                    <a:pt x="4589604" y="2576539"/>
                  </a:lnTo>
                  <a:lnTo>
                    <a:pt x="4623413" y="2558762"/>
                  </a:lnTo>
                  <a:lnTo>
                    <a:pt x="4690221" y="2522675"/>
                  </a:lnTo>
                  <a:lnTo>
                    <a:pt x="4755856" y="2485818"/>
                  </a:lnTo>
                  <a:lnTo>
                    <a:pt x="4820206" y="2448117"/>
                  </a:lnTo>
                  <a:lnTo>
                    <a:pt x="4883160" y="2409499"/>
                  </a:lnTo>
                  <a:lnTo>
                    <a:pt x="4944605" y="2369889"/>
                  </a:lnTo>
                  <a:lnTo>
                    <a:pt x="5004430" y="2329216"/>
                  </a:lnTo>
                  <a:lnTo>
                    <a:pt x="5062524" y="2287405"/>
                  </a:lnTo>
                  <a:lnTo>
                    <a:pt x="5118774" y="2244383"/>
                  </a:lnTo>
                  <a:lnTo>
                    <a:pt x="5173069" y="2200077"/>
                  </a:lnTo>
                  <a:lnTo>
                    <a:pt x="5225296" y="2154414"/>
                  </a:lnTo>
                  <a:lnTo>
                    <a:pt x="5275346" y="2107319"/>
                  </a:lnTo>
                  <a:lnTo>
                    <a:pt x="5323104" y="2058719"/>
                  </a:lnTo>
                  <a:lnTo>
                    <a:pt x="5368461" y="2008542"/>
                  </a:lnTo>
                  <a:lnTo>
                    <a:pt x="5411303" y="1956714"/>
                  </a:lnTo>
                  <a:lnTo>
                    <a:pt x="5451521" y="1903161"/>
                  </a:lnTo>
                  <a:lnTo>
                    <a:pt x="5489000" y="1847810"/>
                  </a:lnTo>
                  <a:lnTo>
                    <a:pt x="5523631" y="1790588"/>
                  </a:lnTo>
                  <a:lnTo>
                    <a:pt x="5555301" y="1731420"/>
                  </a:lnTo>
                  <a:lnTo>
                    <a:pt x="5583899" y="1670235"/>
                  </a:lnTo>
                  <a:lnTo>
                    <a:pt x="5609312" y="1606958"/>
                  </a:lnTo>
                  <a:lnTo>
                    <a:pt x="5631429" y="1541516"/>
                  </a:lnTo>
                  <a:lnTo>
                    <a:pt x="5650139" y="1473836"/>
                  </a:lnTo>
                  <a:lnTo>
                    <a:pt x="5665329" y="1403844"/>
                  </a:lnTo>
                  <a:lnTo>
                    <a:pt x="5676888" y="1331467"/>
                  </a:lnTo>
                  <a:lnTo>
                    <a:pt x="5684704" y="1256632"/>
                  </a:lnTo>
                  <a:lnTo>
                    <a:pt x="5687174" y="1218269"/>
                  </a:lnTo>
                  <a:lnTo>
                    <a:pt x="5688666" y="1179264"/>
                  </a:lnTo>
                  <a:lnTo>
                    <a:pt x="5689167" y="1139608"/>
                  </a:lnTo>
                  <a:lnTo>
                    <a:pt x="5688741" y="1090022"/>
                  </a:lnTo>
                  <a:lnTo>
                    <a:pt x="5687471" y="1041665"/>
                  </a:lnTo>
                  <a:lnTo>
                    <a:pt x="5685365" y="994528"/>
                  </a:lnTo>
                  <a:lnTo>
                    <a:pt x="5682431" y="948604"/>
                  </a:lnTo>
                  <a:lnTo>
                    <a:pt x="5678677" y="903883"/>
                  </a:lnTo>
                  <a:lnTo>
                    <a:pt x="5674113" y="860358"/>
                  </a:lnTo>
                  <a:lnTo>
                    <a:pt x="5668747" y="818019"/>
                  </a:lnTo>
                  <a:lnTo>
                    <a:pt x="5662587" y="776859"/>
                  </a:lnTo>
                  <a:lnTo>
                    <a:pt x="5655642" y="736869"/>
                  </a:lnTo>
                  <a:lnTo>
                    <a:pt x="5647920" y="698041"/>
                  </a:lnTo>
                  <a:lnTo>
                    <a:pt x="5639430" y="660366"/>
                  </a:lnTo>
                  <a:lnTo>
                    <a:pt x="5620181" y="588442"/>
                  </a:lnTo>
                  <a:lnTo>
                    <a:pt x="5597962" y="521029"/>
                  </a:lnTo>
                  <a:lnTo>
                    <a:pt x="5572842" y="458061"/>
                  </a:lnTo>
                  <a:lnTo>
                    <a:pt x="5544888" y="399470"/>
                  </a:lnTo>
                  <a:lnTo>
                    <a:pt x="5514169" y="345188"/>
                  </a:lnTo>
                  <a:lnTo>
                    <a:pt x="5480754" y="295148"/>
                  </a:lnTo>
                  <a:lnTo>
                    <a:pt x="5444710" y="249283"/>
                  </a:lnTo>
                  <a:lnTo>
                    <a:pt x="5406106" y="207526"/>
                  </a:lnTo>
                  <a:lnTo>
                    <a:pt x="5365011" y="169808"/>
                  </a:lnTo>
                  <a:lnTo>
                    <a:pt x="5321491" y="136063"/>
                  </a:lnTo>
                  <a:lnTo>
                    <a:pt x="5275617" y="106223"/>
                  </a:lnTo>
                  <a:lnTo>
                    <a:pt x="5227455" y="80221"/>
                  </a:lnTo>
                  <a:lnTo>
                    <a:pt x="5177075" y="57989"/>
                  </a:lnTo>
                  <a:lnTo>
                    <a:pt x="5124544" y="39460"/>
                  </a:lnTo>
                  <a:lnTo>
                    <a:pt x="5069931" y="24566"/>
                  </a:lnTo>
                  <a:lnTo>
                    <a:pt x="5013303" y="13241"/>
                  </a:lnTo>
                  <a:lnTo>
                    <a:pt x="4954731" y="5416"/>
                  </a:lnTo>
                  <a:lnTo>
                    <a:pt x="4894280" y="1025"/>
                  </a:lnTo>
                  <a:lnTo>
                    <a:pt x="4832021" y="0"/>
                  </a:lnTo>
                  <a:lnTo>
                    <a:pt x="4800234" y="728"/>
                  </a:lnTo>
                  <a:lnTo>
                    <a:pt x="4735389" y="4625"/>
                  </a:lnTo>
                  <a:lnTo>
                    <a:pt x="4668905" y="11720"/>
                  </a:lnTo>
                  <a:lnTo>
                    <a:pt x="4600852" y="21944"/>
                  </a:lnTo>
                  <a:lnTo>
                    <a:pt x="4531296" y="35231"/>
                  </a:lnTo>
                  <a:lnTo>
                    <a:pt x="4460306" y="51514"/>
                  </a:lnTo>
                  <a:lnTo>
                    <a:pt x="4387952" y="70724"/>
                  </a:lnTo>
                  <a:lnTo>
                    <a:pt x="4351284" y="81406"/>
                  </a:lnTo>
                  <a:lnTo>
                    <a:pt x="4314300" y="92795"/>
                  </a:lnTo>
                  <a:lnTo>
                    <a:pt x="4277009" y="104882"/>
                  </a:lnTo>
                  <a:lnTo>
                    <a:pt x="4239419" y="117659"/>
                  </a:lnTo>
                  <a:lnTo>
                    <a:pt x="4201539" y="131117"/>
                  </a:lnTo>
                  <a:lnTo>
                    <a:pt x="4163377" y="145248"/>
                  </a:lnTo>
                  <a:lnTo>
                    <a:pt x="4124943" y="160044"/>
                  </a:lnTo>
                  <a:lnTo>
                    <a:pt x="4086244" y="175496"/>
                  </a:lnTo>
                  <a:lnTo>
                    <a:pt x="4047289" y="191595"/>
                  </a:lnTo>
                  <a:lnTo>
                    <a:pt x="4008086" y="208334"/>
                  </a:lnTo>
                  <a:lnTo>
                    <a:pt x="3968644" y="225704"/>
                  </a:lnTo>
                  <a:lnTo>
                    <a:pt x="3928972" y="243696"/>
                  </a:lnTo>
                  <a:lnTo>
                    <a:pt x="3889079" y="262302"/>
                  </a:lnTo>
                  <a:lnTo>
                    <a:pt x="3848971" y="281514"/>
                  </a:lnTo>
                  <a:lnTo>
                    <a:pt x="3808659" y="301323"/>
                  </a:lnTo>
                  <a:lnTo>
                    <a:pt x="3768151" y="321721"/>
                  </a:lnTo>
                  <a:lnTo>
                    <a:pt x="3727455" y="342699"/>
                  </a:lnTo>
                  <a:lnTo>
                    <a:pt x="3686580" y="364249"/>
                  </a:lnTo>
                  <a:lnTo>
                    <a:pt x="3645534" y="386362"/>
                  </a:lnTo>
                  <a:lnTo>
                    <a:pt x="3604326" y="409030"/>
                  </a:lnTo>
                  <a:lnTo>
                    <a:pt x="3562964" y="432245"/>
                  </a:lnTo>
                  <a:lnTo>
                    <a:pt x="3521457" y="455999"/>
                  </a:lnTo>
                  <a:lnTo>
                    <a:pt x="3479814" y="480281"/>
                  </a:lnTo>
                  <a:lnTo>
                    <a:pt x="3438043" y="505086"/>
                  </a:lnTo>
                  <a:lnTo>
                    <a:pt x="3396152" y="530403"/>
                  </a:lnTo>
                  <a:lnTo>
                    <a:pt x="3354150" y="556225"/>
                  </a:lnTo>
                  <a:lnTo>
                    <a:pt x="3312046" y="582542"/>
                  </a:lnTo>
                  <a:lnTo>
                    <a:pt x="3269848" y="609348"/>
                  </a:lnTo>
                  <a:lnTo>
                    <a:pt x="3227565" y="636632"/>
                  </a:lnTo>
                  <a:lnTo>
                    <a:pt x="3185205" y="664388"/>
                  </a:lnTo>
                  <a:lnTo>
                    <a:pt x="3142776" y="692605"/>
                  </a:lnTo>
                  <a:lnTo>
                    <a:pt x="3100288" y="721277"/>
                  </a:lnTo>
                  <a:lnTo>
                    <a:pt x="3057749" y="750394"/>
                  </a:lnTo>
                  <a:lnTo>
                    <a:pt x="3015167" y="779948"/>
                  </a:lnTo>
                  <a:lnTo>
                    <a:pt x="2972551" y="809931"/>
                  </a:lnTo>
                  <a:lnTo>
                    <a:pt x="2929909" y="840335"/>
                  </a:lnTo>
                  <a:lnTo>
                    <a:pt x="2887250" y="871150"/>
                  </a:lnTo>
                  <a:lnTo>
                    <a:pt x="2844583" y="902368"/>
                  </a:lnTo>
                  <a:lnTo>
                    <a:pt x="2801916" y="933981"/>
                  </a:lnTo>
                  <a:lnTo>
                    <a:pt x="2759257" y="965981"/>
                  </a:lnTo>
                  <a:lnTo>
                    <a:pt x="2716615" y="998359"/>
                  </a:lnTo>
                  <a:lnTo>
                    <a:pt x="2673999" y="1031107"/>
                  </a:lnTo>
                  <a:lnTo>
                    <a:pt x="2631417" y="1064216"/>
                  </a:lnTo>
                  <a:lnTo>
                    <a:pt x="2588878" y="1097677"/>
                  </a:lnTo>
                  <a:lnTo>
                    <a:pt x="2546390" y="1131484"/>
                  </a:lnTo>
                  <a:lnTo>
                    <a:pt x="2503961" y="1165626"/>
                  </a:lnTo>
                  <a:lnTo>
                    <a:pt x="2461601" y="1200096"/>
                  </a:lnTo>
                  <a:lnTo>
                    <a:pt x="2419318" y="1234884"/>
                  </a:lnTo>
                  <a:lnTo>
                    <a:pt x="2377120" y="1269984"/>
                  </a:lnTo>
                  <a:lnTo>
                    <a:pt x="2335016" y="1305386"/>
                  </a:lnTo>
                  <a:lnTo>
                    <a:pt x="2293014" y="1341082"/>
                  </a:lnTo>
                  <a:lnTo>
                    <a:pt x="2251123" y="1377063"/>
                  </a:lnTo>
                  <a:lnTo>
                    <a:pt x="2209352" y="1413321"/>
                  </a:lnTo>
                  <a:lnTo>
                    <a:pt x="2167709" y="1449848"/>
                  </a:lnTo>
                  <a:lnTo>
                    <a:pt x="2126202" y="1486635"/>
                  </a:lnTo>
                  <a:lnTo>
                    <a:pt x="2084840" y="1523673"/>
                  </a:lnTo>
                  <a:lnTo>
                    <a:pt x="2043632" y="1560955"/>
                  </a:lnTo>
                  <a:lnTo>
                    <a:pt x="2002586" y="1598472"/>
                  </a:lnTo>
                  <a:lnTo>
                    <a:pt x="1961711" y="1636216"/>
                  </a:lnTo>
                  <a:lnTo>
                    <a:pt x="1921015" y="1674177"/>
                  </a:lnTo>
                  <a:lnTo>
                    <a:pt x="1880507" y="1712348"/>
                  </a:lnTo>
                  <a:lnTo>
                    <a:pt x="1840195" y="1750720"/>
                  </a:lnTo>
                  <a:lnTo>
                    <a:pt x="1800088" y="1789285"/>
                  </a:lnTo>
                  <a:lnTo>
                    <a:pt x="1760194" y="1828035"/>
                  </a:lnTo>
                  <a:lnTo>
                    <a:pt x="1720522" y="1866960"/>
                  </a:lnTo>
                  <a:lnTo>
                    <a:pt x="1681080" y="1906053"/>
                  </a:lnTo>
                  <a:lnTo>
                    <a:pt x="1641877" y="1945304"/>
                  </a:lnTo>
                  <a:lnTo>
                    <a:pt x="1602922" y="1984707"/>
                  </a:lnTo>
                  <a:lnTo>
                    <a:pt x="1564223" y="2024251"/>
                  </a:lnTo>
                  <a:lnTo>
                    <a:pt x="1525789" y="2063930"/>
                  </a:lnTo>
                  <a:lnTo>
                    <a:pt x="1487627" y="2103734"/>
                  </a:lnTo>
                  <a:lnTo>
                    <a:pt x="1449747" y="2143654"/>
                  </a:lnTo>
                  <a:lnTo>
                    <a:pt x="1412157" y="2183684"/>
                  </a:lnTo>
                  <a:lnTo>
                    <a:pt x="1374866" y="2223813"/>
                  </a:lnTo>
                  <a:lnTo>
                    <a:pt x="1337883" y="2264034"/>
                  </a:lnTo>
                  <a:lnTo>
                    <a:pt x="1301214" y="2304338"/>
                  </a:lnTo>
                  <a:lnTo>
                    <a:pt x="1264871" y="2344717"/>
                  </a:lnTo>
                  <a:lnTo>
                    <a:pt x="1228860" y="2385163"/>
                  </a:lnTo>
                  <a:lnTo>
                    <a:pt x="1193190" y="2425666"/>
                  </a:lnTo>
                  <a:lnTo>
                    <a:pt x="1157870" y="2466219"/>
                  </a:lnTo>
                  <a:lnTo>
                    <a:pt x="1122909" y="2506813"/>
                  </a:lnTo>
                  <a:lnTo>
                    <a:pt x="1088314" y="2547440"/>
                  </a:lnTo>
                  <a:lnTo>
                    <a:pt x="1054095" y="2588091"/>
                  </a:lnTo>
                  <a:lnTo>
                    <a:pt x="1020261" y="2628758"/>
                  </a:lnTo>
                  <a:lnTo>
                    <a:pt x="986818" y="2669432"/>
                  </a:lnTo>
                  <a:lnTo>
                    <a:pt x="953777" y="2710106"/>
                  </a:lnTo>
                  <a:lnTo>
                    <a:pt x="921145" y="2750770"/>
                  </a:lnTo>
                  <a:lnTo>
                    <a:pt x="888932" y="2791416"/>
                  </a:lnTo>
                  <a:lnTo>
                    <a:pt x="857145" y="2832035"/>
                  </a:lnTo>
                  <a:lnTo>
                    <a:pt x="825793" y="2872620"/>
                  </a:lnTo>
                  <a:lnTo>
                    <a:pt x="794886" y="2913162"/>
                  </a:lnTo>
                  <a:lnTo>
                    <a:pt x="764430" y="2953653"/>
                  </a:lnTo>
                  <a:lnTo>
                    <a:pt x="734435" y="2994083"/>
                  </a:lnTo>
                  <a:lnTo>
                    <a:pt x="704910" y="3034445"/>
                  </a:lnTo>
                  <a:lnTo>
                    <a:pt x="675863" y="3074730"/>
                  </a:lnTo>
                  <a:lnTo>
                    <a:pt x="647302" y="3114930"/>
                  </a:lnTo>
                  <a:lnTo>
                    <a:pt x="619235" y="3155036"/>
                  </a:lnTo>
                  <a:lnTo>
                    <a:pt x="591673" y="3195040"/>
                  </a:lnTo>
                  <a:lnTo>
                    <a:pt x="564622" y="3234934"/>
                  </a:lnTo>
                  <a:lnTo>
                    <a:pt x="538092" y="3274708"/>
                  </a:lnTo>
                  <a:lnTo>
                    <a:pt x="512091" y="3314356"/>
                  </a:lnTo>
                  <a:lnTo>
                    <a:pt x="486628" y="3353867"/>
                  </a:lnTo>
                  <a:lnTo>
                    <a:pt x="461711" y="3393234"/>
                  </a:lnTo>
                  <a:lnTo>
                    <a:pt x="437349" y="3432449"/>
                  </a:lnTo>
                  <a:lnTo>
                    <a:pt x="413549" y="3471502"/>
                  </a:lnTo>
                  <a:lnTo>
                    <a:pt x="390322" y="3510386"/>
                  </a:lnTo>
                  <a:lnTo>
                    <a:pt x="367675" y="3549092"/>
                  </a:lnTo>
                  <a:lnTo>
                    <a:pt x="345616" y="3587612"/>
                  </a:lnTo>
                  <a:lnTo>
                    <a:pt x="324155" y="3625937"/>
                  </a:lnTo>
                  <a:lnTo>
                    <a:pt x="303300" y="3664058"/>
                  </a:lnTo>
                  <a:lnTo>
                    <a:pt x="283060" y="3701968"/>
                  </a:lnTo>
                  <a:lnTo>
                    <a:pt x="263442" y="3739658"/>
                  </a:lnTo>
                  <a:lnTo>
                    <a:pt x="244456" y="3777120"/>
                  </a:lnTo>
                  <a:lnTo>
                    <a:pt x="226110" y="3814344"/>
                  </a:lnTo>
                  <a:lnTo>
                    <a:pt x="208412" y="3851324"/>
                  </a:lnTo>
                  <a:lnTo>
                    <a:pt x="191372" y="3888049"/>
                  </a:lnTo>
                  <a:lnTo>
                    <a:pt x="174997" y="3924512"/>
                  </a:lnTo>
                  <a:lnTo>
                    <a:pt x="159296" y="3960705"/>
                  </a:lnTo>
                  <a:lnTo>
                    <a:pt x="144278" y="3996619"/>
                  </a:lnTo>
                  <a:lnTo>
                    <a:pt x="129951" y="4032245"/>
                  </a:lnTo>
                  <a:lnTo>
                    <a:pt x="103406" y="4102602"/>
                  </a:lnTo>
                  <a:lnTo>
                    <a:pt x="79727" y="4171707"/>
                  </a:lnTo>
                  <a:lnTo>
                    <a:pt x="58985" y="4239494"/>
                  </a:lnTo>
                  <a:lnTo>
                    <a:pt x="41246" y="4305896"/>
                  </a:lnTo>
                  <a:lnTo>
                    <a:pt x="26579" y="4370844"/>
                  </a:lnTo>
                  <a:lnTo>
                    <a:pt x="15053" y="4434272"/>
                  </a:lnTo>
                  <a:lnTo>
                    <a:pt x="6735" y="4496112"/>
                  </a:lnTo>
                  <a:lnTo>
                    <a:pt x="1695" y="4556297"/>
                  </a:lnTo>
                  <a:lnTo>
                    <a:pt x="425" y="4585747"/>
                  </a:lnTo>
                  <a:lnTo>
                    <a:pt x="0" y="4614759"/>
                  </a:lnTo>
                  <a:close/>
                </a:path>
              </a:pathLst>
            </a:custGeom>
            <a:noFill/>
            <a:ln w="115175" cap="flat" cmpd="sng">
              <a:solidFill>
                <a:srgbClr val="88E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114119" y="4534051"/>
              <a:ext cx="2211070" cy="2211070"/>
            </a:xfrm>
            <a:custGeom>
              <a:avLst/>
              <a:gdLst/>
              <a:ahLst/>
              <a:cxnLst/>
              <a:rect l="l" t="t" r="r" b="b"/>
              <a:pathLst>
                <a:path w="2211070" h="2211070" extrusionOk="0">
                  <a:moveTo>
                    <a:pt x="1105486" y="0"/>
                  </a:moveTo>
                  <a:lnTo>
                    <a:pt x="1057532" y="1021"/>
                  </a:lnTo>
                  <a:lnTo>
                    <a:pt x="1010100" y="4057"/>
                  </a:lnTo>
                  <a:lnTo>
                    <a:pt x="963231" y="9067"/>
                  </a:lnTo>
                  <a:lnTo>
                    <a:pt x="916967" y="16009"/>
                  </a:lnTo>
                  <a:lnTo>
                    <a:pt x="871350" y="24842"/>
                  </a:lnTo>
                  <a:lnTo>
                    <a:pt x="826420" y="35524"/>
                  </a:lnTo>
                  <a:lnTo>
                    <a:pt x="782219" y="48013"/>
                  </a:lnTo>
                  <a:lnTo>
                    <a:pt x="738789" y="62269"/>
                  </a:lnTo>
                  <a:lnTo>
                    <a:pt x="696171" y="78249"/>
                  </a:lnTo>
                  <a:lnTo>
                    <a:pt x="654407" y="95913"/>
                  </a:lnTo>
                  <a:lnTo>
                    <a:pt x="613538" y="115218"/>
                  </a:lnTo>
                  <a:lnTo>
                    <a:pt x="573605" y="136124"/>
                  </a:lnTo>
                  <a:lnTo>
                    <a:pt x="534651" y="158588"/>
                  </a:lnTo>
                  <a:lnTo>
                    <a:pt x="496716" y="182570"/>
                  </a:lnTo>
                  <a:lnTo>
                    <a:pt x="459842" y="208028"/>
                  </a:lnTo>
                  <a:lnTo>
                    <a:pt x="424071" y="234920"/>
                  </a:lnTo>
                  <a:lnTo>
                    <a:pt x="389444" y="263204"/>
                  </a:lnTo>
                  <a:lnTo>
                    <a:pt x="356002" y="292841"/>
                  </a:lnTo>
                  <a:lnTo>
                    <a:pt x="323788" y="323787"/>
                  </a:lnTo>
                  <a:lnTo>
                    <a:pt x="292842" y="356001"/>
                  </a:lnTo>
                  <a:lnTo>
                    <a:pt x="263205" y="389443"/>
                  </a:lnTo>
                  <a:lnTo>
                    <a:pt x="234920" y="424070"/>
                  </a:lnTo>
                  <a:lnTo>
                    <a:pt x="208028" y="459841"/>
                  </a:lnTo>
                  <a:lnTo>
                    <a:pt x="182571" y="496715"/>
                  </a:lnTo>
                  <a:lnTo>
                    <a:pt x="158589" y="534649"/>
                  </a:lnTo>
                  <a:lnTo>
                    <a:pt x="136124" y="573604"/>
                  </a:lnTo>
                  <a:lnTo>
                    <a:pt x="115219" y="613536"/>
                  </a:lnTo>
                  <a:lnTo>
                    <a:pt x="95913" y="654405"/>
                  </a:lnTo>
                  <a:lnTo>
                    <a:pt x="78250" y="696169"/>
                  </a:lnTo>
                  <a:lnTo>
                    <a:pt x="62269" y="738787"/>
                  </a:lnTo>
                  <a:lnTo>
                    <a:pt x="48013" y="782217"/>
                  </a:lnTo>
                  <a:lnTo>
                    <a:pt x="35524" y="826418"/>
                  </a:lnTo>
                  <a:lnTo>
                    <a:pt x="24842" y="871348"/>
                  </a:lnTo>
                  <a:lnTo>
                    <a:pt x="16009" y="916965"/>
                  </a:lnTo>
                  <a:lnTo>
                    <a:pt x="9067" y="963229"/>
                  </a:lnTo>
                  <a:lnTo>
                    <a:pt x="4057" y="1010098"/>
                  </a:lnTo>
                  <a:lnTo>
                    <a:pt x="1021" y="1057530"/>
                  </a:lnTo>
                  <a:lnTo>
                    <a:pt x="0" y="1105484"/>
                  </a:lnTo>
                  <a:lnTo>
                    <a:pt x="1021" y="1153438"/>
                  </a:lnTo>
                  <a:lnTo>
                    <a:pt x="4057" y="1200870"/>
                  </a:lnTo>
                  <a:lnTo>
                    <a:pt x="9067" y="1247739"/>
                  </a:lnTo>
                  <a:lnTo>
                    <a:pt x="16009" y="1294003"/>
                  </a:lnTo>
                  <a:lnTo>
                    <a:pt x="24842" y="1339621"/>
                  </a:lnTo>
                  <a:lnTo>
                    <a:pt x="35524" y="1384551"/>
                  </a:lnTo>
                  <a:lnTo>
                    <a:pt x="48013" y="1428751"/>
                  </a:lnTo>
                  <a:lnTo>
                    <a:pt x="62269" y="1472181"/>
                  </a:lnTo>
                  <a:lnTo>
                    <a:pt x="78250" y="1514799"/>
                  </a:lnTo>
                  <a:lnTo>
                    <a:pt x="95913" y="1556563"/>
                  </a:lnTo>
                  <a:lnTo>
                    <a:pt x="115219" y="1597432"/>
                  </a:lnTo>
                  <a:lnTo>
                    <a:pt x="136124" y="1637365"/>
                  </a:lnTo>
                  <a:lnTo>
                    <a:pt x="158589" y="1676319"/>
                  </a:lnTo>
                  <a:lnTo>
                    <a:pt x="182571" y="1714254"/>
                  </a:lnTo>
                  <a:lnTo>
                    <a:pt x="208028" y="1751127"/>
                  </a:lnTo>
                  <a:lnTo>
                    <a:pt x="234920" y="1786898"/>
                  </a:lnTo>
                  <a:lnTo>
                    <a:pt x="263205" y="1821525"/>
                  </a:lnTo>
                  <a:lnTo>
                    <a:pt x="292842" y="1854967"/>
                  </a:lnTo>
                  <a:lnTo>
                    <a:pt x="323788" y="1887182"/>
                  </a:lnTo>
                  <a:lnTo>
                    <a:pt x="356002" y="1918128"/>
                  </a:lnTo>
                  <a:lnTo>
                    <a:pt x="389444" y="1947764"/>
                  </a:lnTo>
                  <a:lnTo>
                    <a:pt x="424071" y="1976049"/>
                  </a:lnTo>
                  <a:lnTo>
                    <a:pt x="459842" y="2002941"/>
                  </a:lnTo>
                  <a:lnTo>
                    <a:pt x="496716" y="2028398"/>
                  </a:lnTo>
                  <a:lnTo>
                    <a:pt x="534651" y="2052380"/>
                  </a:lnTo>
                  <a:lnTo>
                    <a:pt x="573605" y="2074844"/>
                  </a:lnTo>
                  <a:lnTo>
                    <a:pt x="613538" y="2095750"/>
                  </a:lnTo>
                  <a:lnTo>
                    <a:pt x="654407" y="2115055"/>
                  </a:lnTo>
                  <a:lnTo>
                    <a:pt x="696171" y="2132719"/>
                  </a:lnTo>
                  <a:lnTo>
                    <a:pt x="738789" y="2148699"/>
                  </a:lnTo>
                  <a:lnTo>
                    <a:pt x="782219" y="2162955"/>
                  </a:lnTo>
                  <a:lnTo>
                    <a:pt x="826420" y="2175445"/>
                  </a:lnTo>
                  <a:lnTo>
                    <a:pt x="871350" y="2186126"/>
                  </a:lnTo>
                  <a:lnTo>
                    <a:pt x="916967" y="2194959"/>
                  </a:lnTo>
                  <a:lnTo>
                    <a:pt x="963231" y="2201901"/>
                  </a:lnTo>
                  <a:lnTo>
                    <a:pt x="1010100" y="2206911"/>
                  </a:lnTo>
                  <a:lnTo>
                    <a:pt x="1057532" y="2209947"/>
                  </a:lnTo>
                  <a:lnTo>
                    <a:pt x="1105486" y="2210969"/>
                  </a:lnTo>
                  <a:lnTo>
                    <a:pt x="1153439" y="2209947"/>
                  </a:lnTo>
                  <a:lnTo>
                    <a:pt x="1200871" y="2206911"/>
                  </a:lnTo>
                  <a:lnTo>
                    <a:pt x="1247739" y="2201901"/>
                  </a:lnTo>
                  <a:lnTo>
                    <a:pt x="1294002" y="2194959"/>
                  </a:lnTo>
                  <a:lnTo>
                    <a:pt x="1339620" y="2186126"/>
                  </a:lnTo>
                  <a:lnTo>
                    <a:pt x="1384549" y="2175445"/>
                  </a:lnTo>
                  <a:lnTo>
                    <a:pt x="1428750" y="2162955"/>
                  </a:lnTo>
                  <a:lnTo>
                    <a:pt x="1472179" y="2148699"/>
                  </a:lnTo>
                  <a:lnTo>
                    <a:pt x="1514797" y="2132719"/>
                  </a:lnTo>
                  <a:lnTo>
                    <a:pt x="1556561" y="2115055"/>
                  </a:lnTo>
                  <a:lnTo>
                    <a:pt x="1597430" y="2095750"/>
                  </a:lnTo>
                  <a:lnTo>
                    <a:pt x="1637362" y="2074844"/>
                  </a:lnTo>
                  <a:lnTo>
                    <a:pt x="1676316" y="2052380"/>
                  </a:lnTo>
                  <a:lnTo>
                    <a:pt x="1714251" y="2028398"/>
                  </a:lnTo>
                  <a:lnTo>
                    <a:pt x="1751125" y="2002941"/>
                  </a:lnTo>
                  <a:lnTo>
                    <a:pt x="1786896" y="1976049"/>
                  </a:lnTo>
                  <a:lnTo>
                    <a:pt x="1821523" y="1947764"/>
                  </a:lnTo>
                  <a:lnTo>
                    <a:pt x="1854965" y="1918128"/>
                  </a:lnTo>
                  <a:lnTo>
                    <a:pt x="1887180" y="1887182"/>
                  </a:lnTo>
                  <a:lnTo>
                    <a:pt x="1918126" y="1854967"/>
                  </a:lnTo>
                  <a:lnTo>
                    <a:pt x="1947763" y="1821525"/>
                  </a:lnTo>
                  <a:lnTo>
                    <a:pt x="1976048" y="1786898"/>
                  </a:lnTo>
                  <a:lnTo>
                    <a:pt x="2002940" y="1751127"/>
                  </a:lnTo>
                  <a:lnTo>
                    <a:pt x="2028398" y="1714254"/>
                  </a:lnTo>
                  <a:lnTo>
                    <a:pt x="2052380" y="1676319"/>
                  </a:lnTo>
                  <a:lnTo>
                    <a:pt x="2074844" y="1637365"/>
                  </a:lnTo>
                  <a:lnTo>
                    <a:pt x="2095750" y="1597432"/>
                  </a:lnTo>
                  <a:lnTo>
                    <a:pt x="2115056" y="1556563"/>
                  </a:lnTo>
                  <a:lnTo>
                    <a:pt x="2132720" y="1514799"/>
                  </a:lnTo>
                  <a:lnTo>
                    <a:pt x="2148700" y="1472181"/>
                  </a:lnTo>
                  <a:lnTo>
                    <a:pt x="2162956" y="1428751"/>
                  </a:lnTo>
                  <a:lnTo>
                    <a:pt x="2175446" y="1384551"/>
                  </a:lnTo>
                  <a:lnTo>
                    <a:pt x="2186128" y="1339621"/>
                  </a:lnTo>
                  <a:lnTo>
                    <a:pt x="2194961" y="1294003"/>
                  </a:lnTo>
                  <a:lnTo>
                    <a:pt x="2201903" y="1247739"/>
                  </a:lnTo>
                  <a:lnTo>
                    <a:pt x="2206913" y="1200870"/>
                  </a:lnTo>
                  <a:lnTo>
                    <a:pt x="2209950" y="1153438"/>
                  </a:lnTo>
                  <a:lnTo>
                    <a:pt x="2210971" y="1105484"/>
                  </a:lnTo>
                  <a:lnTo>
                    <a:pt x="2209950" y="1057530"/>
                  </a:lnTo>
                  <a:lnTo>
                    <a:pt x="2206913" y="1010098"/>
                  </a:lnTo>
                  <a:lnTo>
                    <a:pt x="2201903" y="963229"/>
                  </a:lnTo>
                  <a:lnTo>
                    <a:pt x="2194961" y="916965"/>
                  </a:lnTo>
                  <a:lnTo>
                    <a:pt x="2186128" y="871348"/>
                  </a:lnTo>
                  <a:lnTo>
                    <a:pt x="2175446" y="826418"/>
                  </a:lnTo>
                  <a:lnTo>
                    <a:pt x="2162956" y="782217"/>
                  </a:lnTo>
                  <a:lnTo>
                    <a:pt x="2148700" y="738787"/>
                  </a:lnTo>
                  <a:lnTo>
                    <a:pt x="2132720" y="696169"/>
                  </a:lnTo>
                  <a:lnTo>
                    <a:pt x="2115056" y="654405"/>
                  </a:lnTo>
                  <a:lnTo>
                    <a:pt x="2095750" y="613536"/>
                  </a:lnTo>
                  <a:lnTo>
                    <a:pt x="2074844" y="573604"/>
                  </a:lnTo>
                  <a:lnTo>
                    <a:pt x="2052380" y="534649"/>
                  </a:lnTo>
                  <a:lnTo>
                    <a:pt x="2028398" y="496715"/>
                  </a:lnTo>
                  <a:lnTo>
                    <a:pt x="2002940" y="459841"/>
                  </a:lnTo>
                  <a:lnTo>
                    <a:pt x="1976048" y="424070"/>
                  </a:lnTo>
                  <a:lnTo>
                    <a:pt x="1947763" y="389443"/>
                  </a:lnTo>
                  <a:lnTo>
                    <a:pt x="1918126" y="356001"/>
                  </a:lnTo>
                  <a:lnTo>
                    <a:pt x="1887180" y="323787"/>
                  </a:lnTo>
                  <a:lnTo>
                    <a:pt x="1854965" y="292841"/>
                  </a:lnTo>
                  <a:lnTo>
                    <a:pt x="1821523" y="263204"/>
                  </a:lnTo>
                  <a:lnTo>
                    <a:pt x="1786896" y="234920"/>
                  </a:lnTo>
                  <a:lnTo>
                    <a:pt x="1751125" y="208028"/>
                  </a:lnTo>
                  <a:lnTo>
                    <a:pt x="1714251" y="182570"/>
                  </a:lnTo>
                  <a:lnTo>
                    <a:pt x="1676316" y="158588"/>
                  </a:lnTo>
                  <a:lnTo>
                    <a:pt x="1637362" y="136124"/>
                  </a:lnTo>
                  <a:lnTo>
                    <a:pt x="1597430" y="115218"/>
                  </a:lnTo>
                  <a:lnTo>
                    <a:pt x="1556561" y="95913"/>
                  </a:lnTo>
                  <a:lnTo>
                    <a:pt x="1514797" y="78249"/>
                  </a:lnTo>
                  <a:lnTo>
                    <a:pt x="1472179" y="62269"/>
                  </a:lnTo>
                  <a:lnTo>
                    <a:pt x="1428750" y="48013"/>
                  </a:lnTo>
                  <a:lnTo>
                    <a:pt x="1384549" y="35524"/>
                  </a:lnTo>
                  <a:lnTo>
                    <a:pt x="1339620" y="24842"/>
                  </a:lnTo>
                  <a:lnTo>
                    <a:pt x="1294002" y="16009"/>
                  </a:lnTo>
                  <a:lnTo>
                    <a:pt x="1247739" y="9067"/>
                  </a:lnTo>
                  <a:lnTo>
                    <a:pt x="1200871" y="4057"/>
                  </a:lnTo>
                  <a:lnTo>
                    <a:pt x="1153439" y="1021"/>
                  </a:lnTo>
                  <a:lnTo>
                    <a:pt x="110548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88E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7840650" y="-2513000"/>
            <a:ext cx="8702700" cy="21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14266800" y="3913250"/>
            <a:ext cx="1162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3598800" y="-1192150"/>
            <a:ext cx="11623800" cy="15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RIUS TEMA">
  <p:cSld name="TITLE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2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2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zul Sirius, Texto + Body">
  <p:cSld name="TITLE_AND_BODY_4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2400"/>
          </a:p>
        </p:txBody>
      </p:sp>
      <p:sp>
        <p:nvSpPr>
          <p:cNvPr id="95" name="Google Shape;95;p15"/>
          <p:cNvSpPr txBox="1"/>
          <p:nvPr/>
        </p:nvSpPr>
        <p:spPr>
          <a:xfrm>
            <a:off x="22943680" y="920001"/>
            <a:ext cx="9303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275" rIns="0" bIns="0" anchor="t" anchorCtr="0">
            <a:noAutofit/>
          </a:bodyPr>
          <a:lstStyle/>
          <a:p>
            <a:pPr marL="1270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Escola de  experiência,  tecnologia e  futuro.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22003105" y="479302"/>
            <a:ext cx="329533" cy="398828"/>
          </a:xfrm>
          <a:custGeom>
            <a:avLst/>
            <a:gdLst/>
            <a:ahLst/>
            <a:cxnLst/>
            <a:rect l="l" t="t" r="r" b="b"/>
            <a:pathLst>
              <a:path w="271780" h="328930" extrusionOk="0">
                <a:moveTo>
                  <a:pt x="77578" y="215909"/>
                </a:moveTo>
                <a:lnTo>
                  <a:pt x="0" y="215909"/>
                </a:lnTo>
                <a:lnTo>
                  <a:pt x="2409" y="241206"/>
                </a:lnTo>
                <a:lnTo>
                  <a:pt x="21773" y="283133"/>
                </a:lnTo>
                <a:lnTo>
                  <a:pt x="59128" y="312828"/>
                </a:lnTo>
                <a:lnTo>
                  <a:pt x="106924" y="327020"/>
                </a:lnTo>
                <a:lnTo>
                  <a:pt x="135608" y="328691"/>
                </a:lnTo>
                <a:lnTo>
                  <a:pt x="139744" y="328576"/>
                </a:lnTo>
                <a:lnTo>
                  <a:pt x="193412" y="321481"/>
                </a:lnTo>
                <a:lnTo>
                  <a:pt x="235301" y="300053"/>
                </a:lnTo>
                <a:lnTo>
                  <a:pt x="261515" y="267824"/>
                </a:lnTo>
                <a:lnTo>
                  <a:pt x="140037" y="267824"/>
                </a:lnTo>
                <a:lnTo>
                  <a:pt x="114799" y="264565"/>
                </a:lnTo>
                <a:lnTo>
                  <a:pt x="95976" y="254808"/>
                </a:lnTo>
                <a:lnTo>
                  <a:pt x="83568" y="238581"/>
                </a:lnTo>
                <a:lnTo>
                  <a:pt x="77578" y="215909"/>
                </a:lnTo>
                <a:close/>
              </a:path>
              <a:path w="271780" h="328930" extrusionOk="0">
                <a:moveTo>
                  <a:pt x="130341" y="0"/>
                </a:moveTo>
                <a:lnTo>
                  <a:pt x="80494" y="6845"/>
                </a:lnTo>
                <a:lnTo>
                  <a:pt x="39632" y="27370"/>
                </a:lnTo>
                <a:lnTo>
                  <a:pt x="12438" y="59214"/>
                </a:lnTo>
                <a:lnTo>
                  <a:pt x="3423" y="99829"/>
                </a:lnTo>
                <a:lnTo>
                  <a:pt x="9519" y="131434"/>
                </a:lnTo>
                <a:lnTo>
                  <a:pt x="27808" y="156514"/>
                </a:lnTo>
                <a:lnTo>
                  <a:pt x="58288" y="175071"/>
                </a:lnTo>
                <a:lnTo>
                  <a:pt x="100960" y="187104"/>
                </a:lnTo>
                <a:lnTo>
                  <a:pt x="159146" y="197941"/>
                </a:lnTo>
                <a:lnTo>
                  <a:pt x="165419" y="199365"/>
                </a:lnTo>
                <a:lnTo>
                  <a:pt x="175115" y="202224"/>
                </a:lnTo>
                <a:lnTo>
                  <a:pt x="180256" y="205637"/>
                </a:lnTo>
                <a:lnTo>
                  <a:pt x="190517" y="216485"/>
                </a:lnTo>
                <a:lnTo>
                  <a:pt x="193083" y="223323"/>
                </a:lnTo>
                <a:lnTo>
                  <a:pt x="193083" y="231595"/>
                </a:lnTo>
                <a:lnTo>
                  <a:pt x="189608" y="247486"/>
                </a:lnTo>
                <a:lnTo>
                  <a:pt x="179608" y="258803"/>
                </a:lnTo>
                <a:lnTo>
                  <a:pt x="163084" y="265573"/>
                </a:lnTo>
                <a:lnTo>
                  <a:pt x="140037" y="267824"/>
                </a:lnTo>
                <a:lnTo>
                  <a:pt x="261515" y="267824"/>
                </a:lnTo>
                <a:lnTo>
                  <a:pt x="262253" y="266647"/>
                </a:lnTo>
                <a:lnTo>
                  <a:pt x="268991" y="246345"/>
                </a:lnTo>
                <a:lnTo>
                  <a:pt x="271237" y="223605"/>
                </a:lnTo>
                <a:lnTo>
                  <a:pt x="265141" y="189491"/>
                </a:lnTo>
                <a:lnTo>
                  <a:pt x="246852" y="162432"/>
                </a:lnTo>
                <a:lnTo>
                  <a:pt x="216369" y="142428"/>
                </a:lnTo>
                <a:lnTo>
                  <a:pt x="173691" y="129482"/>
                </a:lnTo>
                <a:lnTo>
                  <a:pt x="139179" y="123221"/>
                </a:lnTo>
                <a:lnTo>
                  <a:pt x="124202" y="120273"/>
                </a:lnTo>
                <a:lnTo>
                  <a:pt x="86133" y="108090"/>
                </a:lnTo>
                <a:lnTo>
                  <a:pt x="82133" y="101829"/>
                </a:lnTo>
                <a:lnTo>
                  <a:pt x="82133" y="92981"/>
                </a:lnTo>
                <a:lnTo>
                  <a:pt x="110691" y="63852"/>
                </a:lnTo>
                <a:lnTo>
                  <a:pt x="129482" y="61893"/>
                </a:lnTo>
                <a:lnTo>
                  <a:pt x="252039" y="61893"/>
                </a:lnTo>
                <a:lnTo>
                  <a:pt x="251197" y="60002"/>
                </a:lnTo>
                <a:lnTo>
                  <a:pt x="221888" y="27664"/>
                </a:lnTo>
                <a:lnTo>
                  <a:pt x="180395" y="6881"/>
                </a:lnTo>
                <a:lnTo>
                  <a:pt x="156367" y="1711"/>
                </a:lnTo>
                <a:lnTo>
                  <a:pt x="130341" y="0"/>
                </a:lnTo>
                <a:close/>
              </a:path>
              <a:path w="271780" h="328930" extrusionOk="0">
                <a:moveTo>
                  <a:pt x="252039" y="61893"/>
                </a:moveTo>
                <a:lnTo>
                  <a:pt x="129482" y="61893"/>
                </a:lnTo>
                <a:lnTo>
                  <a:pt x="151514" y="64356"/>
                </a:lnTo>
                <a:lnTo>
                  <a:pt x="168415" y="71764"/>
                </a:lnTo>
                <a:lnTo>
                  <a:pt x="180181" y="84148"/>
                </a:lnTo>
                <a:lnTo>
                  <a:pt x="186811" y="101536"/>
                </a:lnTo>
                <a:lnTo>
                  <a:pt x="264683" y="101536"/>
                </a:lnTo>
                <a:lnTo>
                  <a:pt x="259917" y="79608"/>
                </a:lnTo>
                <a:lnTo>
                  <a:pt x="252039" y="618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97" name="Google Shape;97;p15"/>
          <p:cNvSpPr/>
          <p:nvPr/>
        </p:nvSpPr>
        <p:spPr>
          <a:xfrm>
            <a:off x="22436511" y="485876"/>
            <a:ext cx="0" cy="384199"/>
          </a:xfrm>
          <a:custGeom>
            <a:avLst/>
            <a:gdLst/>
            <a:ahLst/>
            <a:cxnLst/>
            <a:rect l="l" t="t" r="r" b="b"/>
            <a:pathLst>
              <a:path w="120000" h="316865" extrusionOk="0">
                <a:moveTo>
                  <a:pt x="0" y="0"/>
                </a:moveTo>
                <a:lnTo>
                  <a:pt x="0" y="316590"/>
                </a:lnTo>
              </a:path>
            </a:pathLst>
          </a:custGeom>
          <a:noFill/>
          <a:ln w="77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98" name="Google Shape;98;p15"/>
          <p:cNvSpPr/>
          <p:nvPr/>
        </p:nvSpPr>
        <p:spPr>
          <a:xfrm>
            <a:off x="22542195" y="486223"/>
            <a:ext cx="216351" cy="384199"/>
          </a:xfrm>
          <a:custGeom>
            <a:avLst/>
            <a:gdLst/>
            <a:ahLst/>
            <a:cxnLst/>
            <a:rect l="l" t="t" r="r" b="b"/>
            <a:pathLst>
              <a:path w="178434" h="316865" extrusionOk="0">
                <a:moveTo>
                  <a:pt x="65893" y="0"/>
                </a:moveTo>
                <a:lnTo>
                  <a:pt x="0" y="0"/>
                </a:lnTo>
                <a:lnTo>
                  <a:pt x="575" y="316304"/>
                </a:lnTo>
                <a:lnTo>
                  <a:pt x="78154" y="316304"/>
                </a:lnTo>
                <a:lnTo>
                  <a:pt x="78154" y="107808"/>
                </a:lnTo>
                <a:lnTo>
                  <a:pt x="78792" y="99732"/>
                </a:lnTo>
                <a:lnTo>
                  <a:pt x="106743" y="71889"/>
                </a:lnTo>
                <a:lnTo>
                  <a:pt x="114656" y="71296"/>
                </a:lnTo>
                <a:lnTo>
                  <a:pt x="177984" y="71296"/>
                </a:lnTo>
                <a:lnTo>
                  <a:pt x="177984" y="24522"/>
                </a:lnTo>
                <a:lnTo>
                  <a:pt x="77578" y="24522"/>
                </a:lnTo>
                <a:lnTo>
                  <a:pt x="65893" y="0"/>
                </a:lnTo>
                <a:close/>
              </a:path>
              <a:path w="178434" h="316865" extrusionOk="0">
                <a:moveTo>
                  <a:pt x="177984" y="0"/>
                </a:moveTo>
                <a:lnTo>
                  <a:pt x="118938" y="0"/>
                </a:lnTo>
                <a:lnTo>
                  <a:pt x="110949" y="1706"/>
                </a:lnTo>
                <a:lnTo>
                  <a:pt x="84133" y="24522"/>
                </a:lnTo>
                <a:lnTo>
                  <a:pt x="177984" y="24522"/>
                </a:lnTo>
                <a:lnTo>
                  <a:pt x="177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99" name="Google Shape;99;p15"/>
          <p:cNvSpPr/>
          <p:nvPr/>
        </p:nvSpPr>
        <p:spPr>
          <a:xfrm>
            <a:off x="22863269" y="485876"/>
            <a:ext cx="0" cy="384199"/>
          </a:xfrm>
          <a:custGeom>
            <a:avLst/>
            <a:gdLst/>
            <a:ahLst/>
            <a:cxnLst/>
            <a:rect l="l" t="t" r="r" b="b"/>
            <a:pathLst>
              <a:path w="120000" h="316865" extrusionOk="0">
                <a:moveTo>
                  <a:pt x="0" y="0"/>
                </a:moveTo>
                <a:lnTo>
                  <a:pt x="0" y="316590"/>
                </a:lnTo>
              </a:path>
            </a:pathLst>
          </a:custGeom>
          <a:noFill/>
          <a:ln w="77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00" name="Google Shape;100;p15"/>
          <p:cNvSpPr/>
          <p:nvPr/>
        </p:nvSpPr>
        <p:spPr>
          <a:xfrm>
            <a:off x="22968419" y="485880"/>
            <a:ext cx="347241" cy="392668"/>
          </a:xfrm>
          <a:custGeom>
            <a:avLst/>
            <a:gdLst/>
            <a:ahLst/>
            <a:cxnLst/>
            <a:rect l="l" t="t" r="r" b="b"/>
            <a:pathLst>
              <a:path w="286384" h="323850" extrusionOk="0">
                <a:moveTo>
                  <a:pt x="78437" y="0"/>
                </a:moveTo>
                <a:lnTo>
                  <a:pt x="0" y="0"/>
                </a:lnTo>
                <a:lnTo>
                  <a:pt x="79" y="184174"/>
                </a:lnTo>
                <a:lnTo>
                  <a:pt x="3206" y="226534"/>
                </a:lnTo>
                <a:lnTo>
                  <a:pt x="16901" y="269990"/>
                </a:lnTo>
                <a:lnTo>
                  <a:pt x="44764" y="303340"/>
                </a:lnTo>
                <a:lnTo>
                  <a:pt x="89687" y="321193"/>
                </a:lnTo>
                <a:lnTo>
                  <a:pt x="118080" y="323435"/>
                </a:lnTo>
                <a:lnTo>
                  <a:pt x="118080" y="323152"/>
                </a:lnTo>
                <a:lnTo>
                  <a:pt x="142419" y="321223"/>
                </a:lnTo>
                <a:lnTo>
                  <a:pt x="164538" y="315418"/>
                </a:lnTo>
                <a:lnTo>
                  <a:pt x="184463" y="305708"/>
                </a:lnTo>
                <a:lnTo>
                  <a:pt x="202224" y="292064"/>
                </a:lnTo>
                <a:lnTo>
                  <a:pt x="286357" y="292064"/>
                </a:lnTo>
                <a:lnTo>
                  <a:pt x="286357" y="251845"/>
                </a:lnTo>
                <a:lnTo>
                  <a:pt x="142037" y="251845"/>
                </a:lnTo>
                <a:lnTo>
                  <a:pt x="126469" y="250610"/>
                </a:lnTo>
                <a:lnTo>
                  <a:pt x="92981" y="231888"/>
                </a:lnTo>
                <a:lnTo>
                  <a:pt x="79346" y="179693"/>
                </a:lnTo>
                <a:lnTo>
                  <a:pt x="78437" y="151733"/>
                </a:lnTo>
                <a:lnTo>
                  <a:pt x="78437" y="0"/>
                </a:lnTo>
                <a:close/>
              </a:path>
              <a:path w="286384" h="323850" extrusionOk="0">
                <a:moveTo>
                  <a:pt x="286357" y="292064"/>
                </a:moveTo>
                <a:lnTo>
                  <a:pt x="208496" y="292064"/>
                </a:lnTo>
                <a:lnTo>
                  <a:pt x="220181" y="316587"/>
                </a:lnTo>
                <a:lnTo>
                  <a:pt x="286357" y="316587"/>
                </a:lnTo>
                <a:lnTo>
                  <a:pt x="286357" y="292064"/>
                </a:lnTo>
                <a:close/>
              </a:path>
              <a:path w="286384" h="323850" extrusionOk="0">
                <a:moveTo>
                  <a:pt x="286357" y="0"/>
                </a:moveTo>
                <a:lnTo>
                  <a:pt x="208496" y="0"/>
                </a:lnTo>
                <a:lnTo>
                  <a:pt x="208496" y="158288"/>
                </a:lnTo>
                <a:lnTo>
                  <a:pt x="207430" y="184174"/>
                </a:lnTo>
                <a:lnTo>
                  <a:pt x="198990" y="221822"/>
                </a:lnTo>
                <a:lnTo>
                  <a:pt x="157655" y="250718"/>
                </a:lnTo>
                <a:lnTo>
                  <a:pt x="142037" y="251845"/>
                </a:lnTo>
                <a:lnTo>
                  <a:pt x="286357" y="251845"/>
                </a:lnTo>
                <a:lnTo>
                  <a:pt x="2863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01" name="Google Shape;101;p15"/>
          <p:cNvSpPr/>
          <p:nvPr/>
        </p:nvSpPr>
        <p:spPr>
          <a:xfrm>
            <a:off x="23373104" y="479302"/>
            <a:ext cx="329533" cy="398828"/>
          </a:xfrm>
          <a:custGeom>
            <a:avLst/>
            <a:gdLst/>
            <a:ahLst/>
            <a:cxnLst/>
            <a:rect l="l" t="t" r="r" b="b"/>
            <a:pathLst>
              <a:path w="271780" h="328930" extrusionOk="0">
                <a:moveTo>
                  <a:pt x="77589" y="215909"/>
                </a:moveTo>
                <a:lnTo>
                  <a:pt x="0" y="215909"/>
                </a:lnTo>
                <a:lnTo>
                  <a:pt x="2411" y="241204"/>
                </a:lnTo>
                <a:lnTo>
                  <a:pt x="21782" y="283129"/>
                </a:lnTo>
                <a:lnTo>
                  <a:pt x="59139" y="312828"/>
                </a:lnTo>
                <a:lnTo>
                  <a:pt x="106938" y="327020"/>
                </a:lnTo>
                <a:lnTo>
                  <a:pt x="135629" y="328691"/>
                </a:lnTo>
                <a:lnTo>
                  <a:pt x="139765" y="328576"/>
                </a:lnTo>
                <a:lnTo>
                  <a:pt x="193420" y="321481"/>
                </a:lnTo>
                <a:lnTo>
                  <a:pt x="235312" y="300053"/>
                </a:lnTo>
                <a:lnTo>
                  <a:pt x="261524" y="267824"/>
                </a:lnTo>
                <a:lnTo>
                  <a:pt x="140048" y="267824"/>
                </a:lnTo>
                <a:lnTo>
                  <a:pt x="114805" y="264565"/>
                </a:lnTo>
                <a:lnTo>
                  <a:pt x="95982" y="254808"/>
                </a:lnTo>
                <a:lnTo>
                  <a:pt x="83577" y="238581"/>
                </a:lnTo>
                <a:lnTo>
                  <a:pt x="77589" y="215909"/>
                </a:lnTo>
                <a:close/>
              </a:path>
              <a:path w="271780" h="328930" extrusionOk="0">
                <a:moveTo>
                  <a:pt x="132781" y="0"/>
                </a:moveTo>
                <a:lnTo>
                  <a:pt x="130352" y="0"/>
                </a:lnTo>
                <a:lnTo>
                  <a:pt x="104304" y="1711"/>
                </a:lnTo>
                <a:lnTo>
                  <a:pt x="58956" y="15399"/>
                </a:lnTo>
                <a:lnTo>
                  <a:pt x="23761" y="42183"/>
                </a:lnTo>
                <a:lnTo>
                  <a:pt x="5674" y="78437"/>
                </a:lnTo>
                <a:lnTo>
                  <a:pt x="3423" y="99829"/>
                </a:lnTo>
                <a:lnTo>
                  <a:pt x="9520" y="131434"/>
                </a:lnTo>
                <a:lnTo>
                  <a:pt x="27810" y="156514"/>
                </a:lnTo>
                <a:lnTo>
                  <a:pt x="58296" y="175071"/>
                </a:lnTo>
                <a:lnTo>
                  <a:pt x="100981" y="187104"/>
                </a:lnTo>
                <a:lnTo>
                  <a:pt x="159157" y="197941"/>
                </a:lnTo>
                <a:lnTo>
                  <a:pt x="165429" y="199365"/>
                </a:lnTo>
                <a:lnTo>
                  <a:pt x="175125" y="202224"/>
                </a:lnTo>
                <a:lnTo>
                  <a:pt x="180266" y="205637"/>
                </a:lnTo>
                <a:lnTo>
                  <a:pt x="190528" y="216485"/>
                </a:lnTo>
                <a:lnTo>
                  <a:pt x="193104" y="223323"/>
                </a:lnTo>
                <a:lnTo>
                  <a:pt x="193104" y="231595"/>
                </a:lnTo>
                <a:lnTo>
                  <a:pt x="189623" y="247486"/>
                </a:lnTo>
                <a:lnTo>
                  <a:pt x="179620" y="258803"/>
                </a:lnTo>
                <a:lnTo>
                  <a:pt x="163095" y="265573"/>
                </a:lnTo>
                <a:lnTo>
                  <a:pt x="140048" y="267824"/>
                </a:lnTo>
                <a:lnTo>
                  <a:pt x="261524" y="267824"/>
                </a:lnTo>
                <a:lnTo>
                  <a:pt x="262268" y="266639"/>
                </a:lnTo>
                <a:lnTo>
                  <a:pt x="269003" y="246339"/>
                </a:lnTo>
                <a:lnTo>
                  <a:pt x="271248" y="223605"/>
                </a:lnTo>
                <a:lnTo>
                  <a:pt x="265152" y="189491"/>
                </a:lnTo>
                <a:lnTo>
                  <a:pt x="246862" y="162432"/>
                </a:lnTo>
                <a:lnTo>
                  <a:pt x="216379" y="142428"/>
                </a:lnTo>
                <a:lnTo>
                  <a:pt x="173701" y="129482"/>
                </a:lnTo>
                <a:lnTo>
                  <a:pt x="139189" y="123210"/>
                </a:lnTo>
                <a:lnTo>
                  <a:pt x="124212" y="120268"/>
                </a:lnTo>
                <a:lnTo>
                  <a:pt x="86143" y="108101"/>
                </a:lnTo>
                <a:lnTo>
                  <a:pt x="82144" y="101829"/>
                </a:lnTo>
                <a:lnTo>
                  <a:pt x="82144" y="92981"/>
                </a:lnTo>
                <a:lnTo>
                  <a:pt x="110709" y="63852"/>
                </a:lnTo>
                <a:lnTo>
                  <a:pt x="129493" y="61893"/>
                </a:lnTo>
                <a:lnTo>
                  <a:pt x="153355" y="61893"/>
                </a:lnTo>
                <a:lnTo>
                  <a:pt x="147786" y="50344"/>
                </a:lnTo>
                <a:lnTo>
                  <a:pt x="142364" y="34365"/>
                </a:lnTo>
                <a:lnTo>
                  <a:pt x="138910" y="17585"/>
                </a:lnTo>
                <a:lnTo>
                  <a:pt x="137556" y="136"/>
                </a:lnTo>
                <a:lnTo>
                  <a:pt x="135168" y="52"/>
                </a:lnTo>
                <a:lnTo>
                  <a:pt x="132781" y="0"/>
                </a:lnTo>
                <a:close/>
              </a:path>
              <a:path w="271780" h="328930" extrusionOk="0">
                <a:moveTo>
                  <a:pt x="153355" y="61893"/>
                </a:moveTo>
                <a:lnTo>
                  <a:pt x="129493" y="61893"/>
                </a:lnTo>
                <a:lnTo>
                  <a:pt x="136559" y="62114"/>
                </a:lnTo>
                <a:lnTo>
                  <a:pt x="143171" y="62774"/>
                </a:lnTo>
                <a:lnTo>
                  <a:pt x="149330" y="63867"/>
                </a:lnTo>
                <a:lnTo>
                  <a:pt x="155042" y="65390"/>
                </a:lnTo>
                <a:lnTo>
                  <a:pt x="153355" y="618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02" name="Google Shape;102;p15"/>
          <p:cNvSpPr/>
          <p:nvPr/>
        </p:nvSpPr>
        <p:spPr>
          <a:xfrm>
            <a:off x="23570539" y="339688"/>
            <a:ext cx="274500" cy="274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1079200" y="870075"/>
            <a:ext cx="20820000" cy="1275600"/>
          </a:xfrm>
          <a:prstGeom prst="rect">
            <a:avLst/>
          </a:prstGeom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073700" y="3150688"/>
            <a:ext cx="22236600" cy="8925300"/>
          </a:xfrm>
          <a:prstGeom prst="rect">
            <a:avLst/>
          </a:prstGeom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5334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 Light"/>
              <a:buChar char="•"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469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469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469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469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469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lvl="6" indent="-469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lvl="7" indent="-469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lvl="8" indent="-469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2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 b="1"/>
            </a:lvl1pPr>
            <a:lvl2pPr marL="914400" lvl="1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2pPr>
            <a:lvl3pPr marL="1371600" lvl="2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3pPr>
            <a:lvl4pPr marL="1828800" lvl="3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4pPr>
            <a:lvl5pPr marL="2286000" lvl="4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5pPr>
            <a:lvl6pPr marL="2743200" lvl="5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marL="3200400" lvl="6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marL="3657600" lvl="7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marL="4114800" lvl="8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100" cy="4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Helvetica Neue"/>
              <a:buNone/>
              <a:defRPr sz="117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100" cy="19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5pPr>
            <a:lvl6pPr marL="2743200" lvl="5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marL="3200400" lvl="6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marL="3657600" lvl="7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marL="4114800" lvl="8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7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24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152996" y="6029373"/>
            <a:ext cx="220776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800"/>
              <a:buNone/>
              <a:defRPr sz="67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_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 b="1"/>
            </a:lvl1pPr>
            <a:lvl2pPr marL="914400" lvl="1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2pPr>
            <a:lvl3pPr marL="1371600" lvl="2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3pPr>
            <a:lvl4pPr marL="1828800" lvl="3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4pPr>
            <a:lvl5pPr marL="2286000" lvl="4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5pPr>
            <a:lvl6pPr marL="2743200" lvl="5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marL="3200400" lvl="6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marL="3657600" lvl="7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marL="4114800" lvl="8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100" cy="4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Helvetica Neue"/>
              <a:buNone/>
              <a:defRPr sz="117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100" cy="19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5pPr>
            <a:lvl6pPr marL="2743200" lvl="5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marL="3200400" lvl="6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marL="3657600" lvl="7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marL="4114800" lvl="8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7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24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TITLE_5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 b="1"/>
            </a:lvl1pPr>
            <a:lvl2pPr marL="914400" lvl="1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2pPr>
            <a:lvl3pPr marL="1371600" lvl="2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3pPr>
            <a:lvl4pPr marL="1828800" lvl="3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4pPr>
            <a:lvl5pPr marL="2286000" lvl="4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5pPr>
            <a:lvl6pPr marL="2743200" lvl="5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marL="3200400" lvl="6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marL="3657600" lvl="7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marL="4114800" lvl="8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100" cy="4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Helvetica Neue"/>
              <a:buNone/>
              <a:defRPr sz="117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100" cy="19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/>
            </a:lvl5pPr>
            <a:lvl6pPr marL="2743200" lvl="5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marL="3200400" lvl="6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marL="3657600" lvl="7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marL="4114800" lvl="8" indent="-3619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7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None/>
              <a:defRPr sz="5600" b="1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sz="24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sz="24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81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sz="24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81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sz="24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Char char="•"/>
              <a:defRPr sz="32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Char char="•"/>
              <a:defRPr sz="32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Char char="•"/>
              <a:defRPr sz="32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Char char="•"/>
              <a:defRPr sz="3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Roboto Mono"/>
              <a:buNone/>
              <a:defRPr sz="7600" b="1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sz="2200" b="1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sz="2200" b="1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sz="2200" b="1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sz="2200" b="1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sz="2200" b="1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sz="2200" b="1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sz="2200" b="1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sz="22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"/>
              <a:buNone/>
              <a:defRPr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None/>
              <a:defRPr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10363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2344400" y="3651250"/>
            <a:ext cx="10363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679576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679576" y="3362326"/>
            <a:ext cx="103155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1679576" y="5010150"/>
            <a:ext cx="103155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12344400" y="3362326"/>
            <a:ext cx="103665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12344400" y="5010150"/>
            <a:ext cx="103665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5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0366376" y="1974850"/>
            <a:ext cx="12344400" cy="9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1679576" y="4114800"/>
            <a:ext cx="7864500" cy="7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5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10366376" y="1974850"/>
            <a:ext cx="12344400" cy="97473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1679576" y="4114800"/>
            <a:ext cx="7864500" cy="7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 Mono"/>
              <a:buNone/>
              <a:defRPr sz="8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sz="36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sz="36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sz="36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sz="36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sz="36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sz="36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sz="36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sz="36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marR="0" lvl="0" indent="-5461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 Mono"/>
              <a:buChar char="•"/>
              <a:defRPr sz="50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 Mono"/>
              <a:buChar char="•"/>
              <a:defRPr sz="42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444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Mono"/>
              <a:buChar char="•"/>
              <a:defRPr sz="3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sz="30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sz="30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sz="30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sz="30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sz="30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sz="30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rive.google.com/drive/folders/1rWxIL-l2nPKvG34UbZrDzMVEoUKbIi6g?usp=share_link" TargetMode="External"/><Relationship Id="rId5" Type="http://schemas.openxmlformats.org/officeDocument/2006/relationships/hyperlink" Target="https://drive.google.com/drive/folders/1VQ8YmR8S4pZm0ZzPGEXIkWG73mXCCZmS?usp=share_link" TargetMode="External"/><Relationship Id="rId4" Type="http://schemas.openxmlformats.org/officeDocument/2006/relationships/hyperlink" Target="https://drive.google.com/drive/folders/1HS80lS_XzGH7Tz9juk08d2IR65zZ4Cy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rive.google.com/drive/folders/1rWxIL-l2nPKvG34UbZrDzMVEoUKbIi6g?usp=share_link" TargetMode="External"/><Relationship Id="rId5" Type="http://schemas.openxmlformats.org/officeDocument/2006/relationships/hyperlink" Target="https://drive.google.com/drive/folders/1VQ8YmR8S4pZm0ZzPGEXIkWG73mXCCZmS?usp=share_link" TargetMode="External"/><Relationship Id="rId4" Type="http://schemas.openxmlformats.org/officeDocument/2006/relationships/hyperlink" Target="https://drive.google.com/drive/folders/1HS80lS_XzGH7Tz9juk08d2IR65zZ4Cyv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google.com/document/d/1qUn8JfCSha47tHB-XTs3XFaMSplo_JjG/edit?usp=sharing&amp;ouid=106971103440818012876&amp;rtpof=true&amp;sd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google.com/document/d/1_93Dash10uY0-4cytD5IQVNzmuw-wQWuV1qoQi57AhY/ed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775" y="3137225"/>
            <a:ext cx="10627825" cy="7441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38" y="2947075"/>
            <a:ext cx="6741925" cy="114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1141575" y="2973300"/>
            <a:ext cx="19534800" cy="78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"/>
              <a:buAutoNum type="arabicPeriod"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Problema</a:t>
            </a: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Qual o tipo de problema?</a:t>
            </a: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Categorizar ou agrupar dados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Identificar padrões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Identificar anomalias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Encontrar associações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Encontrar relações de causa-e-efeito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Clasificar entidades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Prever resultados/efeitos futuros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Otimizar indicadores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etc.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1141575" y="2973300"/>
            <a:ext cx="19534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"/>
              <a:buAutoNum type="arabicPeriod"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Problema</a:t>
            </a: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Exemplos de Problemas</a:t>
            </a: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1143000" y="8225400"/>
            <a:ext cx="101178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Como melhorar minhas vendas?</a:t>
            </a: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as estratégias dos meus concorrentes?</a:t>
            </a: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12063500" y="8225400"/>
            <a:ext cx="110250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fatores impactam nas minhas vendas?</a:t>
            </a: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Qual a relação existente entre o desempenho dos meus concorrentes e a minha demanda?</a:t>
            </a: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225" y="6662738"/>
            <a:ext cx="9334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04513" y="6396038"/>
            <a:ext cx="9429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143000" y="3710275"/>
            <a:ext cx="19534800" cy="58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2.Dados</a:t>
            </a: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partir do problema apontado, quais os dados que ajudariam a solucioná-lo?</a:t>
            </a: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Temos acesso a esses dados? Se não, como conseguiríamos acesso?</a:t>
            </a: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Os dados são transversais ou longitudinais?</a:t>
            </a: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Qual o nível de granularidade dos dados? O que cada registro corresponde?</a:t>
            </a: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1143000" y="3710275"/>
            <a:ext cx="19534800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3.Resultados Esperados</a:t>
            </a: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as saídas que espero dos algoritmos aplicados?</a:t>
            </a: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seriam as principais métricas de sucesso?</a:t>
            </a: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Como gostaria de ter essa solução implementada nos meus processos?</a:t>
            </a: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6758400" y="5689000"/>
            <a:ext cx="10867200" cy="27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Ciclo de Vida de um Projeto de Ciência de Dados</a:t>
            </a:r>
            <a:endParaRPr sz="5700" b="1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1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1" name="Google Shape;231;p34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0551" y="12119202"/>
            <a:ext cx="3156650" cy="10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5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60325" y="317324"/>
            <a:ext cx="1314100" cy="44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7883176" cy="9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2025" y="9631100"/>
            <a:ext cx="11641975" cy="40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/>
        </p:nvSpPr>
        <p:spPr>
          <a:xfrm>
            <a:off x="6758400" y="5689000"/>
            <a:ext cx="10867200" cy="19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Desafios Atuais</a:t>
            </a:r>
            <a:endParaRPr sz="5700" b="1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1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4" name="Google Shape;244;p36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0551" y="12119202"/>
            <a:ext cx="3156650" cy="10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7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/>
        </p:nvSpPr>
        <p:spPr>
          <a:xfrm>
            <a:off x="3929400" y="358425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Desafios Atuais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997725" y="1874850"/>
            <a:ext cx="22827300" cy="11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Alunos</a:t>
            </a:r>
            <a:endParaRPr sz="4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TroposLab (Renata Horta)</a:t>
            </a: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Whirpool (Andréia Ditzel)</a:t>
            </a: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Empresas Parceiras</a:t>
            </a: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VOLVO</a:t>
            </a: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Estimativa de Valores de Horímetro das Máquinas da frota circulante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 Mono"/>
              <a:buAutoNum type="arabicParenR"/>
            </a:pPr>
            <a:r>
              <a:rPr lang="en-US" sz="36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Startup Genome</a:t>
            </a:r>
            <a:endParaRPr sz="3600" b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Identificar tecnologias novas e emergentes nos diferentes ecossistemas de inovação de startups por meio de bases de patentes</a:t>
            </a: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Sirius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Identificar características de agrupamentos das cidades brasileiras de acordo com diferentes indicadores de saúde, educação, demografia, econômicos etc.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8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3929400" y="358425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Desafios Atuais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997725" y="1874850"/>
            <a:ext cx="22827300" cy="11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Alunos</a:t>
            </a:r>
            <a:endParaRPr sz="4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TroposLab (Renata Horta)</a:t>
            </a: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Whirpool (Andréia Ditzel)</a:t>
            </a: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Empresas Parceiras</a:t>
            </a: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VOLVO</a:t>
            </a: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Estimativa de Valores de Horímetro das Máquinas da frota circulante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 Mono"/>
              <a:buAutoNum type="arabicParenR"/>
            </a:pPr>
            <a:r>
              <a:rPr lang="en-US" sz="36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Startup Genome</a:t>
            </a:r>
            <a:endParaRPr sz="3600" b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Identificar tecnologias novas e emergentes nos diferentes ecossistemas de inovação de startups por meio de bases de patentes</a:t>
            </a: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Sirius Cidades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fatores estruturais dos municípios mais influenciam no ganho de produtividade dos trabalhadores?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926" y="5793125"/>
            <a:ext cx="9010450" cy="21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1143000" y="10963125"/>
            <a:ext cx="10867200" cy="17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Obrigado.</a:t>
            </a:r>
            <a:endParaRPr sz="5700" b="1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kleber@sirius.education</a:t>
            </a:r>
            <a:endParaRPr sz="5700" b="1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Objetivos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426425" y="3055575"/>
            <a:ext cx="209412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Para todo módulo técnico do Master, um desafio prático necessitará ser desenvolvido por um grupo de alunos como parte do seu processo de ensino e parte da sua avaliação de aprendizagem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Para tanto, a pergunta de negócio e o dataset definirão onde o desafio deverá ser trabalhado a partir das habilidades técnicas e analíticas requeridas e que serão desenvolvidas em cada módulo técnico previsto na programação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3662196" y="9111138"/>
            <a:ext cx="2428868" cy="3626975"/>
          </a:xfrm>
          <a:prstGeom prst="flowChartMagneticDisk">
            <a:avLst/>
          </a:prstGeom>
          <a:solidFill>
            <a:srgbClr val="00003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Fundamentos de Engenharia de Dados com Python e SQL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5676834" y="9111138"/>
            <a:ext cx="2428868" cy="3626975"/>
          </a:xfrm>
          <a:prstGeom prst="flowChartMagneticDisk">
            <a:avLst/>
          </a:prstGeom>
          <a:solidFill>
            <a:srgbClr val="00003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Business Intelligence e Análise Estatística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1000362" y="9111138"/>
            <a:ext cx="2428868" cy="3626975"/>
          </a:xfrm>
          <a:prstGeom prst="flowChartMagneticDisk">
            <a:avLst/>
          </a:prstGeom>
          <a:solidFill>
            <a:srgbClr val="00003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Diagnóstico e Otimização para Ciência da Decisão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8338528" y="9111138"/>
            <a:ext cx="2428868" cy="3626975"/>
          </a:xfrm>
          <a:prstGeom prst="flowChartMagneticDisk">
            <a:avLst/>
          </a:prstGeom>
          <a:solidFill>
            <a:srgbClr val="00003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Future Casting: Prevendo o Futuro com Machine Learning e Estatística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16278294" y="9111138"/>
            <a:ext cx="2428868" cy="3626975"/>
          </a:xfrm>
          <a:prstGeom prst="flowChartMagneticDisk">
            <a:avLst/>
          </a:prstGeom>
          <a:solidFill>
            <a:srgbClr val="00003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Design de Produtos &amp; Serviços de Dados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3966075" y="892200"/>
            <a:ext cx="165252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Aspectos Importantes para utilização do Desafio no Master da Sirius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577550" y="3675300"/>
            <a:ext cx="20941200" cy="7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Disponibilização de dados estruturados e organizados (Formato CSV, TXT ou banco SQL) que possam ser utilizadas pelos alunos para desenvolvimento dos trabalhos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Existência de perguntas de negócios passíveis de serem respondidas a partir dos dados fornecidos, caso não a tenham definidas essas poderão ser elaboradas aleatoriamente pelos alunos a partir do dicionário de dados do dataset disponibilizado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 desenvolvimento prático do desafio pode ser fracionado em várias “partes” de acordo com as habilidades técnicas e analíticas desenvolvidas ao longo da programação dos módulos técnicos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Acordo de Confidencialidade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577550" y="3675300"/>
            <a:ext cx="20941200" cy="58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Para todos os casos utilizados de ensino, um acordo de confidencialidade será celebrado entre a Sirius e o parceiro. Se caso o parceiro desejar, um acordo de confidencialidade também poderá ser celebrado com os alunos que trabalharão com os datasets e desafios.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NDA Sirius</a:t>
            </a:r>
            <a:endParaRPr sz="44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3966075" y="892200"/>
            <a:ext cx="18285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Formulários para Submissão de Desafios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577550" y="3675300"/>
            <a:ext cx="20941200" cy="4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Documento de Referência</a:t>
            </a:r>
            <a:endParaRPr sz="4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Deve-se preencher: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Justificativa/Motivação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Objetivos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Fornecimento do Dataset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6758400" y="5689000"/>
            <a:ext cx="10867200" cy="27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Etapas na formulação de um desafio prático</a:t>
            </a:r>
            <a:endParaRPr sz="5700" b="1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1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26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0551" y="12119202"/>
            <a:ext cx="3156650" cy="10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1143000" y="3675300"/>
            <a:ext cx="221742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Formular um problema de negócio que seja solucionável pela ciência de dados</a:t>
            </a: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Diminuir a distância entre o problema de negócio e o potencial das técnicas de estatística tradicionais, Machine Learning ou Inteligência Artificial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825" y="7184700"/>
            <a:ext cx="14476573" cy="59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1141575" y="2988950"/>
            <a:ext cx="22174200" cy="7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Etapas</a:t>
            </a:r>
            <a:endParaRPr sz="4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Declarar adequadamente um problema de negócio;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Mapear os dados relacionados a este problema, existentes na organização ou fora dela;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Definir os resultados esperados.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sz="5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141575" y="2973300"/>
            <a:ext cx="22174200" cy="7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"/>
              <a:buAutoNum type="arabicPeriod"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Problema</a:t>
            </a:r>
            <a:endParaRPr sz="4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Qual problema de negócio queremos resolver (de uma forma precida e claramente definida)?</a:t>
            </a: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Deve ser formatado como uma frase ou pergunta relevante, específica e não ambígua;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Geralmente estabelecido como alvo estratégico, para além das operações tradicionais;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Envolver setores/áreas além da tecnologia da informação.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os sub-problemas que devem ser solucionados como parte da solução do problema geral?</a:t>
            </a:r>
            <a:endParaRPr sz="3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“Quebrar” o problema em problemas secundários, cujas soluções são etapas necessárias para atingir a solução geral.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3">
      <a:dk1>
        <a:srgbClr val="FFFFFF"/>
      </a:dk1>
      <a:lt1>
        <a:srgbClr val="000033"/>
      </a:lt1>
      <a:dk2>
        <a:srgbClr val="FFFFFF"/>
      </a:dk2>
      <a:lt2>
        <a:srgbClr val="000033"/>
      </a:lt2>
      <a:accent1>
        <a:srgbClr val="FFFFFF"/>
      </a:accent1>
      <a:accent2>
        <a:srgbClr val="DD2663"/>
      </a:accent2>
      <a:accent3>
        <a:srgbClr val="F6983D"/>
      </a:accent3>
      <a:accent4>
        <a:srgbClr val="FFE36C"/>
      </a:accent4>
      <a:accent5>
        <a:srgbClr val="62F6EA"/>
      </a:accent5>
      <a:accent6>
        <a:srgbClr val="AEFFC1"/>
      </a:accent6>
      <a:hlink>
        <a:srgbClr val="000033"/>
      </a:hlink>
      <a:folHlink>
        <a:srgbClr val="0000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Personalizar</PresentationFormat>
  <Paragraphs>165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Roboto Mono</vt:lpstr>
      <vt:lpstr>Helvetica Neue</vt:lpstr>
      <vt:lpstr>Arial</vt:lpstr>
      <vt:lpstr>Monda</vt:lpstr>
      <vt:lpstr>Verdana</vt:lpstr>
      <vt:lpstr>Helvetica Neue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Leo Koki Shashiki</cp:lastModifiedBy>
  <cp:revision>1</cp:revision>
  <dcterms:modified xsi:type="dcterms:W3CDTF">2023-06-01T22:14:42Z</dcterms:modified>
</cp:coreProperties>
</file>