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61" r:id="rId3"/>
    <p:sldId id="256" r:id="rId4"/>
    <p:sldId id="257" r:id="rId5"/>
  </p:sldIdLst>
  <p:sldSz cx="9144000" cy="6858000" type="screen4x3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-1258" y="-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altLang="zh-HK" smtClean="0"/>
              <a:t>Click to edit Master subtitle style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7057-DF43-4A72-8F0E-3ADD07352AEB}" type="datetimeFigureOut">
              <a:rPr lang="zh-HK" altLang="en-US" smtClean="0"/>
              <a:t>22/5/2019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E172-EFE5-4531-B26A-332051602F0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785411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7057-DF43-4A72-8F0E-3ADD07352AEB}" type="datetimeFigureOut">
              <a:rPr lang="zh-HK" altLang="en-US" smtClean="0"/>
              <a:t>22/5/2019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E172-EFE5-4531-B26A-332051602F0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601652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7057-DF43-4A72-8F0E-3ADD07352AEB}" type="datetimeFigureOut">
              <a:rPr lang="zh-HK" altLang="en-US" smtClean="0"/>
              <a:t>22/5/2019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E172-EFE5-4531-B26A-332051602F0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441578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7057-DF43-4A72-8F0E-3ADD07352AEB}" type="datetimeFigureOut">
              <a:rPr lang="zh-HK" altLang="en-US" smtClean="0"/>
              <a:t>22/5/2019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E172-EFE5-4531-B26A-332051602F0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60030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7057-DF43-4A72-8F0E-3ADD07352AEB}" type="datetimeFigureOut">
              <a:rPr lang="zh-HK" altLang="en-US" smtClean="0"/>
              <a:t>22/5/2019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E172-EFE5-4531-B26A-332051602F0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987300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7057-DF43-4A72-8F0E-3ADD07352AEB}" type="datetimeFigureOut">
              <a:rPr lang="zh-HK" altLang="en-US" smtClean="0"/>
              <a:t>22/5/2019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E172-EFE5-4531-B26A-332051602F0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5401434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7057-DF43-4A72-8F0E-3ADD07352AEB}" type="datetimeFigureOut">
              <a:rPr lang="zh-HK" altLang="en-US" smtClean="0"/>
              <a:t>22/5/2019</a:t>
            </a:fld>
            <a:endParaRPr lang="zh-HK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E172-EFE5-4531-B26A-332051602F0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067088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7057-DF43-4A72-8F0E-3ADD07352AEB}" type="datetimeFigureOut">
              <a:rPr lang="zh-HK" altLang="en-US" smtClean="0"/>
              <a:t>22/5/2019</a:t>
            </a:fld>
            <a:endParaRPr lang="zh-HK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E172-EFE5-4531-B26A-332051602F0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1346794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7057-DF43-4A72-8F0E-3ADD07352AEB}" type="datetimeFigureOut">
              <a:rPr lang="zh-HK" altLang="en-US" smtClean="0"/>
              <a:t>22/5/2019</a:t>
            </a:fld>
            <a:endParaRPr lang="zh-HK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E172-EFE5-4531-B26A-332051602F0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146731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7057-DF43-4A72-8F0E-3ADD07352AEB}" type="datetimeFigureOut">
              <a:rPr lang="zh-HK" altLang="en-US" smtClean="0"/>
              <a:t>22/5/2019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E172-EFE5-4531-B26A-332051602F0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898343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K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HK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CD7057-DF43-4A72-8F0E-3ADD07352AEB}" type="datetimeFigureOut">
              <a:rPr lang="zh-HK" altLang="en-US" smtClean="0"/>
              <a:t>22/5/2019</a:t>
            </a:fld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69E172-EFE5-4531-B26A-332051602F0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622983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HK" smtClean="0"/>
              <a:t>Click to edit Master title style</a:t>
            </a:r>
            <a:endParaRPr lang="zh-HK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CD7057-DF43-4A72-8F0E-3ADD07352AEB}" type="datetimeFigureOut">
              <a:rPr lang="zh-HK" altLang="en-US" smtClean="0"/>
              <a:t>22/5/2019</a:t>
            </a:fld>
            <a:endParaRPr lang="zh-HK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K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9E172-EFE5-4531-B26A-332051602F07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23992475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67544" y="148478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HK" altLang="en-US" dirty="0">
              <a:solidFill>
                <a:srgbClr val="002060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35" y="0"/>
            <a:ext cx="9169935" cy="686860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857" y="0"/>
            <a:ext cx="8229600" cy="1052736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這是天父世界</a:t>
            </a:r>
            <a:endParaRPr lang="zh-HK" altLang="en-US" b="1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7848" y="1052736"/>
            <a:ext cx="8928991" cy="52565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 smtClean="0">
                <a:solidFill>
                  <a:schemeClr val="bg1"/>
                </a:solidFill>
              </a:rPr>
              <a:t>這是天父世界   我眾側耳靜聽</a:t>
            </a:r>
            <a:br>
              <a:rPr lang="zh-TW" altLang="en-US" b="1" dirty="0" smtClean="0">
                <a:solidFill>
                  <a:schemeClr val="bg1"/>
                </a:solidFill>
              </a:rPr>
            </a:br>
            <a:r>
              <a:rPr lang="zh-TW" altLang="en-US" b="1" dirty="0" smtClean="0">
                <a:solidFill>
                  <a:schemeClr val="bg1"/>
                </a:solidFill>
              </a:rPr>
              <a:t>宇宙歌唱  四圍響應  星辰作樂同聲</a:t>
            </a:r>
            <a:br>
              <a:rPr lang="zh-TW" altLang="en-US" b="1" dirty="0" smtClean="0">
                <a:solidFill>
                  <a:schemeClr val="bg1"/>
                </a:solidFill>
              </a:rPr>
            </a:br>
            <a:r>
              <a:rPr lang="zh-TW" altLang="en-US" b="1" dirty="0" smtClean="0">
                <a:solidFill>
                  <a:schemeClr val="bg1"/>
                </a:solidFill>
              </a:rPr>
              <a:t>這是天父世界   我心滿有安寧</a:t>
            </a:r>
            <a:br>
              <a:rPr lang="zh-TW" altLang="en-US" b="1" dirty="0" smtClean="0">
                <a:solidFill>
                  <a:schemeClr val="bg1"/>
                </a:solidFill>
              </a:rPr>
            </a:br>
            <a:r>
              <a:rPr lang="zh-TW" altLang="en-US" b="1" dirty="0" smtClean="0">
                <a:solidFill>
                  <a:schemeClr val="bg1"/>
                </a:solidFill>
              </a:rPr>
              <a:t>樹木花草  蒼天碧海  述說天父全能</a:t>
            </a:r>
            <a:endParaRPr lang="en-US" altLang="zh-TW" b="1" dirty="0" smtClean="0">
              <a:solidFill>
                <a:schemeClr val="bg1"/>
              </a:solidFill>
            </a:endParaRPr>
          </a:p>
          <a:p>
            <a:pPr algn="l"/>
            <a:endParaRPr lang="en-US" altLang="zh-HK" b="1" dirty="0">
              <a:solidFill>
                <a:schemeClr val="bg1"/>
              </a:solidFill>
            </a:endParaRPr>
          </a:p>
          <a:p>
            <a:pPr algn="l"/>
            <a:r>
              <a:rPr lang="zh-TW" altLang="en-US" b="1" dirty="0" smtClean="0">
                <a:solidFill>
                  <a:schemeClr val="bg1"/>
                </a:solidFill>
              </a:rPr>
              <a:t>這是天父世界   小鳥展翅飛鳴</a:t>
            </a:r>
            <a:br>
              <a:rPr lang="zh-TW" altLang="en-US" b="1" dirty="0" smtClean="0">
                <a:solidFill>
                  <a:schemeClr val="bg1"/>
                </a:solidFill>
              </a:rPr>
            </a:br>
            <a:r>
              <a:rPr lang="zh-TW" altLang="en-US" b="1" dirty="0" smtClean="0">
                <a:solidFill>
                  <a:schemeClr val="bg1"/>
                </a:solidFill>
              </a:rPr>
              <a:t>晨光明亮  百花美麗  證明造化精深</a:t>
            </a:r>
            <a:br>
              <a:rPr lang="zh-TW" altLang="en-US" b="1" dirty="0" smtClean="0">
                <a:solidFill>
                  <a:schemeClr val="bg1"/>
                </a:solidFill>
              </a:rPr>
            </a:br>
            <a:r>
              <a:rPr lang="zh-TW" altLang="en-US" b="1" dirty="0" smtClean="0">
                <a:solidFill>
                  <a:schemeClr val="bg1"/>
                </a:solidFill>
              </a:rPr>
              <a:t>這是天父世界   仁愛普及萬千</a:t>
            </a:r>
            <a:br>
              <a:rPr lang="zh-TW" altLang="en-US" b="1" dirty="0" smtClean="0">
                <a:solidFill>
                  <a:schemeClr val="bg1"/>
                </a:solidFill>
              </a:rPr>
            </a:br>
            <a:r>
              <a:rPr lang="zh-TW" altLang="en-US" b="1" dirty="0" smtClean="0">
                <a:solidFill>
                  <a:schemeClr val="bg1"/>
                </a:solidFill>
              </a:rPr>
              <a:t>風吹草偃  將祂表現  天恩廣布世間</a:t>
            </a:r>
            <a:endParaRPr lang="zh-HK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1065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 txBox="1">
            <a:spLocks/>
          </p:cNvSpPr>
          <p:nvPr/>
        </p:nvSpPr>
        <p:spPr>
          <a:xfrm>
            <a:off x="467544" y="1484784"/>
            <a:ext cx="8229600" cy="50405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zh-HK" altLang="en-US" dirty="0">
              <a:solidFill>
                <a:srgbClr val="002060"/>
              </a:solidFill>
            </a:endParaRPr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935" y="0"/>
            <a:ext cx="9169935" cy="6868601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3857" y="0"/>
            <a:ext cx="8229600" cy="1052736"/>
          </a:xfrm>
        </p:spPr>
        <p:txBody>
          <a:bodyPr/>
          <a:lstStyle/>
          <a:p>
            <a:r>
              <a:rPr lang="zh-TW" altLang="en-US" b="1" dirty="0" smtClean="0">
                <a:solidFill>
                  <a:schemeClr val="bg1"/>
                </a:solidFill>
              </a:rPr>
              <a:t>這是天父世界</a:t>
            </a:r>
            <a:endParaRPr lang="zh-HK" altLang="en-US" b="1" dirty="0">
              <a:solidFill>
                <a:schemeClr val="bg1"/>
              </a:solidFill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17847" y="836712"/>
            <a:ext cx="8928991" cy="3744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zh-TW" altLang="en-US" b="1" dirty="0" smtClean="0">
                <a:solidFill>
                  <a:schemeClr val="bg1"/>
                </a:solidFill>
              </a:rPr>
              <a:t>這是天父世界   求主叫我不忘</a:t>
            </a:r>
            <a:br>
              <a:rPr lang="zh-TW" altLang="en-US" b="1" dirty="0" smtClean="0">
                <a:solidFill>
                  <a:schemeClr val="bg1"/>
                </a:solidFill>
              </a:rPr>
            </a:br>
            <a:r>
              <a:rPr lang="zh-TW" altLang="en-US" b="1" dirty="0" smtClean="0">
                <a:solidFill>
                  <a:schemeClr val="bg1"/>
                </a:solidFill>
              </a:rPr>
              <a:t>罪惡雖然  好像得勝  天父卻仍執掌</a:t>
            </a:r>
            <a:br>
              <a:rPr lang="zh-TW" altLang="en-US" b="1" dirty="0" smtClean="0">
                <a:solidFill>
                  <a:schemeClr val="bg1"/>
                </a:solidFill>
              </a:rPr>
            </a:br>
            <a:r>
              <a:rPr lang="zh-TW" altLang="en-US" b="1" dirty="0" smtClean="0">
                <a:solidFill>
                  <a:schemeClr val="bg1"/>
                </a:solidFill>
              </a:rPr>
              <a:t>這是天父世界   我心不必憂傷</a:t>
            </a:r>
            <a:br>
              <a:rPr lang="zh-TW" altLang="en-US" b="1" dirty="0" smtClean="0">
                <a:solidFill>
                  <a:schemeClr val="bg1"/>
                </a:solidFill>
              </a:rPr>
            </a:br>
            <a:r>
              <a:rPr lang="zh-TW" altLang="en-US" b="1" dirty="0" smtClean="0">
                <a:solidFill>
                  <a:schemeClr val="bg1"/>
                </a:solidFill>
              </a:rPr>
              <a:t>上帝是王  天地同唱  歌聲充滿萬方</a:t>
            </a:r>
            <a:endParaRPr lang="zh-HK" alt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6173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25" y="-8205"/>
            <a:ext cx="9144000" cy="6858000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457200" y="1173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TW" altLang="en-US" b="1" dirty="0" smtClean="0">
                <a:solidFill>
                  <a:schemeClr val="bg1"/>
                </a:solidFill>
              </a:rPr>
              <a:t>我的燈需要油</a:t>
            </a:r>
            <a:endParaRPr lang="zh-HK" altLang="en-US" b="1" dirty="0">
              <a:solidFill>
                <a:schemeClr val="bg1"/>
              </a:solidFill>
            </a:endParaRPr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215516" y="908720"/>
            <a:ext cx="8712968" cy="56166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zh-TW" altLang="en-US" sz="3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我的燈需要油   </a:t>
            </a:r>
            <a:endParaRPr lang="en-US" altLang="zh-TW" sz="3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3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求主上賜下</a:t>
            </a:r>
            <a:endParaRPr lang="en-US" altLang="zh-TW" sz="3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3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使我燈永遠發亮光</a:t>
            </a:r>
            <a:endParaRPr lang="en-US" altLang="zh-TW" sz="3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3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我的燈需要油   </a:t>
            </a:r>
            <a:endParaRPr lang="en-US" altLang="zh-TW" sz="3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3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求主上賜下</a:t>
            </a:r>
            <a:endParaRPr lang="en-US" altLang="zh-TW" sz="3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3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使我燈發光到主作王</a:t>
            </a:r>
            <a:endParaRPr lang="en-US" altLang="zh-TW" sz="3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3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唱和撒拉 唱和撒拉  唱和撒拉賀萬王之王</a:t>
            </a:r>
            <a:endParaRPr lang="en-US" altLang="zh-TW" sz="3600" b="1" dirty="0" smtClean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algn="l"/>
            <a:r>
              <a:rPr lang="zh-TW" altLang="en-US" sz="3600" b="1" dirty="0" smtClean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唱和撒拉 唱和撒拉  唱和撒拉賀我王</a:t>
            </a:r>
            <a:endParaRPr lang="zh-HK" altLang="en-US" sz="3600" b="1" dirty="0">
              <a:solidFill>
                <a:schemeClr val="bg1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41200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060" y="12685"/>
            <a:ext cx="9179060" cy="6845315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7504" y="1091680"/>
            <a:ext cx="8229600" cy="5760640"/>
          </a:xfrm>
        </p:spPr>
        <p:txBody>
          <a:bodyPr>
            <a:normAutofit fontScale="92500" lnSpcReduction="20000"/>
          </a:bodyPr>
          <a:lstStyle/>
          <a:p>
            <a:pPr marL="0" indent="0">
              <a:lnSpc>
                <a:spcPct val="110000"/>
              </a:lnSpc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me oil in my lamp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TW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me burning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HK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me oil in my lamp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HK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 pray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HK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me oil in my lamp   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HK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Keep me burning</a:t>
            </a:r>
            <a:br>
              <a:rPr lang="en-US" altLang="zh-HK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Give me burning till the break of day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HK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 Hosanna! Sing Hosanna!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HK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 Hosanna to the King of King!</a:t>
            </a:r>
            <a:br>
              <a:rPr lang="en-US" altLang="zh-HK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HK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 Hosanna! Sing Hosanna! 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altLang="zh-HK" b="1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Sing Hosanna to the King!</a:t>
            </a:r>
            <a:endParaRPr lang="zh-HK" altLang="en-US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9670" y="12684"/>
            <a:ext cx="8229600" cy="1030923"/>
          </a:xfrm>
        </p:spPr>
        <p:txBody>
          <a:bodyPr/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Give Me Oil In My Lamp</a:t>
            </a:r>
            <a:endParaRPr lang="zh-HK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5692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60</TotalTime>
  <Words>145</Words>
  <Application>Microsoft Office PowerPoint</Application>
  <PresentationFormat>On-screen Show (4:3)</PresentationFormat>
  <Paragraphs>25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這是天父世界</vt:lpstr>
      <vt:lpstr>這是天父世界</vt:lpstr>
      <vt:lpstr>PowerPoint Presentation</vt:lpstr>
      <vt:lpstr>Give Me Oil In My Lamp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yen</dc:creator>
  <cp:lastModifiedBy>yen</cp:lastModifiedBy>
  <cp:revision>7</cp:revision>
  <dcterms:created xsi:type="dcterms:W3CDTF">2019-05-22T03:34:09Z</dcterms:created>
  <dcterms:modified xsi:type="dcterms:W3CDTF">2019-05-22T04:34:22Z</dcterms:modified>
</cp:coreProperties>
</file>