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3F17-4B85-4961-B1D2-B2B2202E0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1A2D5-0C13-490B-9585-A2570969E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C63C9-207E-4AE4-B5FA-94BC506C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D723-344B-41A0-B823-C038BE428C59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0418C-022D-40DF-9228-96492EB9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42C69-BA3E-4AD9-910D-9572BC1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812A-D85E-4665-BBCA-5FA20C897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3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F9F6-787A-4402-B325-D92E0F10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AD2F6-B265-4C5D-AF83-DE568A8A6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AD48E-864A-4422-9C62-2C6780D1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D723-344B-41A0-B823-C038BE428C59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27969-3A53-4160-A1C3-9BE8A322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C4BFD-3215-4231-998C-6F734C8C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812A-D85E-4665-BBCA-5FA20C897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6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45AC2-176D-4674-ABA2-031A4998D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75651-8BEC-41FE-86D1-B5A5D4D14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1559B-8090-437B-A0E4-02D6AF7F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D723-344B-41A0-B823-C038BE428C59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84D9F-D040-4E30-BB6E-552F9D9F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C719C-DF1D-4294-8897-9686789E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812A-D85E-4665-BBCA-5FA20C897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9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5E80-FEAB-421D-A05E-93840E61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5E17E-01FC-48CC-848C-CBA250C14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322D-6CB4-455E-871D-8F208F20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D723-344B-41A0-B823-C038BE428C59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3D90A-FCA8-4C1C-9FCC-AF99522C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9F87D-95C1-4082-B0D8-CBD82940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812A-D85E-4665-BBCA-5FA20C897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8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5A77-6E69-4CC3-82E4-ABB5126C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5C05E-CD59-44FA-86E4-1DEF5AAAD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E04F2-21F3-4745-9AD8-1BB178ED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D723-344B-41A0-B823-C038BE428C59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3C077-EEE5-4A91-979F-1D81AE73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A7FD9-11C6-472B-8946-BA60E745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812A-D85E-4665-BBCA-5FA20C897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5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B2E0-FFE2-400A-8F9D-F46DF5D0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DBBC-7243-4B43-96F7-1CD76E3ED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ABDEB-4AC4-4048-9C2D-BDBDC71DD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0B606-1B13-4308-BDCF-6B69336B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D723-344B-41A0-B823-C038BE428C59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3CE5-9951-4526-91ED-C2B0FCB8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53CBE-0093-4E73-AF37-12646AE8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812A-D85E-4665-BBCA-5FA20C897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3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F906-9C09-4E3A-93AE-6C9BFA6DC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31058-0858-4F2E-A6FB-4B4B13BA6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4A60A-FCE8-4182-BFE6-84630C6F0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F9A50-5F9F-4E36-861F-9728B8407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05EBE-C155-4D19-A78A-7E4447A82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2A9AC-C1FD-4B49-AB0D-1F131049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D723-344B-41A0-B823-C038BE428C59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CCE67-CF14-457C-A4E4-E286660C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C3DB5-3756-48D0-99C1-8568BCBA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812A-D85E-4665-BBCA-5FA20C897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8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CC949-E307-46A8-A8F0-08FD1B01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28819-9685-4614-A836-146BECE4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D723-344B-41A0-B823-C038BE428C59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FCD13-BE01-4EB7-924E-A200FF669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FD8F8-58C7-46E1-B937-CC9507D9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812A-D85E-4665-BBCA-5FA20C897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06ED75-3D20-4009-B16E-94F72AF6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D723-344B-41A0-B823-C038BE428C59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1C17A-6EC9-44F3-99AB-67002B80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5723F-E9E8-4293-9DAB-7DB01469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812A-D85E-4665-BBCA-5FA20C897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9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DC02-5776-416E-ACF3-6A45D000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161DC-0292-4725-BB78-80F362724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903F6-2E51-4767-B988-6B99D4BA6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B01CD-C89E-4783-89FD-FFE668B0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D723-344B-41A0-B823-C038BE428C59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9F106-7087-4FF8-94BC-3F4E4CDA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EEC70-C435-48A6-B09B-4409EB97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812A-D85E-4665-BBCA-5FA20C897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1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E77A-577F-4FB9-96FC-23A839C6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4B6D9-EA27-47C5-9C71-8D179521C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4FB67-6B9D-4170-9F1C-056551B7F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F3D0A-261F-454B-AF08-60B7E89B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D723-344B-41A0-B823-C038BE428C59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86C88-AA99-4BF1-A646-632417CC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DE54C-8B37-4AF9-B8EF-B67BF558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812A-D85E-4665-BBCA-5FA20C897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1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CC2ED8-1D00-4D32-9F0C-FB3C33B1B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01911-9C01-4868-840D-FB8352053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D1224-2141-440E-9CFE-3DDCC8014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1D723-344B-41A0-B823-C038BE428C59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3C97C-6334-436B-B53A-996701B40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A21A-5F29-4371-820C-FC0CEE9A7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7812A-D85E-4665-BBCA-5FA20C897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7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0297A-E80C-4B00-AC7C-5520A8AB2F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0F2E21-F29E-4CBA-A4E2-017D138CD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Pet Buddy Finder</a:t>
            </a:r>
          </a:p>
        </p:txBody>
      </p:sp>
    </p:spTree>
    <p:extLst>
      <p:ext uri="{BB962C8B-B14F-4D97-AF65-F5344CB8AC3E}">
        <p14:creationId xmlns:p14="http://schemas.microsoft.com/office/powerpoint/2010/main" val="3569786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16D487-233C-42DD-AF64-A2E2302ECB58}"/>
              </a:ext>
            </a:extLst>
          </p:cNvPr>
          <p:cNvSpPr/>
          <p:nvPr/>
        </p:nvSpPr>
        <p:spPr>
          <a:xfrm>
            <a:off x="727881" y="358591"/>
            <a:ext cx="106407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1D1C1D"/>
                </a:solidFill>
                <a:effectLst/>
                <a:latin typeface="Slack-Lato"/>
              </a:rPr>
              <a:t>What the app will do.</a:t>
            </a:r>
          </a:p>
          <a:p>
            <a:r>
              <a:rPr lang="en-US" dirty="0"/>
              <a:t>The app will consist in a pet finder connected to a pet adoption API. With this app the user will be able to find pets by type (dog, cat, </a:t>
            </a:r>
            <a:r>
              <a:rPr lang="en-US" dirty="0" err="1"/>
              <a:t>etc</a:t>
            </a:r>
            <a:r>
              <a:rPr lang="en-US" dirty="0"/>
              <a:t>), location (within 5 miles, </a:t>
            </a:r>
            <a:r>
              <a:rPr lang="en-US" dirty="0" err="1"/>
              <a:t>etc</a:t>
            </a:r>
            <a:r>
              <a:rPr lang="en-US" dirty="0"/>
              <a:t>), and breed.</a:t>
            </a:r>
          </a:p>
          <a:p>
            <a:endParaRPr lang="en-US" dirty="0"/>
          </a:p>
          <a:p>
            <a:r>
              <a:rPr lang="en-US" dirty="0"/>
              <a:t>The user will also be able to rate the pet. If he likes, </a:t>
            </a:r>
            <a:r>
              <a:rPr lang="en-US" dirty="0" err="1"/>
              <a:t>hewill</a:t>
            </a:r>
            <a:r>
              <a:rPr lang="en-US" dirty="0"/>
              <a:t> click on the thumb up and it will save it in the database marking the pet as a favorite.</a:t>
            </a:r>
          </a:p>
          <a:p>
            <a:br>
              <a:rPr lang="en-US" dirty="0"/>
            </a:br>
            <a:r>
              <a:rPr lang="en-US" b="1" i="0" u="sng" dirty="0">
                <a:solidFill>
                  <a:srgbClr val="1D1C1D"/>
                </a:solidFill>
                <a:effectLst/>
                <a:latin typeface="Slack-Lato"/>
              </a:rPr>
              <a:t>What technologies they expect their app to implement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Pet Finder API</a:t>
            </a:r>
          </a:p>
          <a:p>
            <a:br>
              <a:rPr lang="en-US" dirty="0"/>
            </a:br>
            <a:r>
              <a:rPr lang="en-US" b="1" i="0" u="sng" dirty="0">
                <a:solidFill>
                  <a:srgbClr val="1D1C1D"/>
                </a:solidFill>
                <a:effectLst/>
                <a:latin typeface="Slack-Lato"/>
              </a:rPr>
              <a:t>Who will be responsible for each part of the app</a:t>
            </a: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We will divide by:</a:t>
            </a: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1 person for backend.</a:t>
            </a: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3 people for components.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8E371-0324-451B-BB79-8012D004F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507" y="5959522"/>
            <a:ext cx="1103770" cy="73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2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16D487-233C-42DD-AF64-A2E2302ECB58}"/>
              </a:ext>
            </a:extLst>
          </p:cNvPr>
          <p:cNvSpPr/>
          <p:nvPr/>
        </p:nvSpPr>
        <p:spPr>
          <a:xfrm>
            <a:off x="732430" y="731630"/>
            <a:ext cx="10640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Who will be responsible for each part of deliverable #1.</a:t>
            </a:r>
          </a:p>
          <a:p>
            <a:endParaRPr lang="en-US" dirty="0">
              <a:solidFill>
                <a:srgbClr val="1D1C1D"/>
              </a:solidFill>
              <a:latin typeface="Slack-Lato"/>
            </a:endParaRPr>
          </a:p>
          <a:p>
            <a:r>
              <a:rPr lang="en-US" dirty="0"/>
              <a:t>Leo.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8E371-0324-451B-BB79-8012D004F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507" y="5959522"/>
            <a:ext cx="1103770" cy="73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3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3145</TotalTime>
  <Words>151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Slack-Lato</vt:lpstr>
      <vt:lpstr>Office Theme</vt:lpstr>
      <vt:lpstr>Pet Buddy Finder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Buddy Finder</dc:title>
  <dc:creator>wilson calil</dc:creator>
  <cp:lastModifiedBy>wilson calil</cp:lastModifiedBy>
  <cp:revision>4</cp:revision>
  <dcterms:created xsi:type="dcterms:W3CDTF">2020-05-16T18:31:23Z</dcterms:created>
  <dcterms:modified xsi:type="dcterms:W3CDTF">2020-05-18T22:56:48Z</dcterms:modified>
</cp:coreProperties>
</file>