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4"/>
    <p:restoredTop sz="81625"/>
  </p:normalViewPr>
  <p:slideViewPr>
    <p:cSldViewPr snapToGrid="0" snapToObjects="1">
      <p:cViewPr varScale="1">
        <p:scale>
          <a:sx n="96" d="100"/>
          <a:sy n="96" d="100"/>
        </p:scale>
        <p:origin x="208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5FCF63-DCFE-5040-A3AD-BDB6CE92695F}" type="doc">
      <dgm:prSet loTypeId="urn:microsoft.com/office/officeart/2005/8/layout/vProcess5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E87C24B-9CCC-3B49-8F8C-7BAF9D2E8B1C}">
      <dgm:prSet phldrT="[Text]"/>
      <dgm:spPr/>
      <dgm:t>
        <a:bodyPr/>
        <a:lstStyle/>
        <a:p>
          <a:r>
            <a:rPr lang="en-US" altLang="zh-CN" dirty="0" smtClean="0"/>
            <a:t>Calculate</a:t>
          </a:r>
          <a:r>
            <a:rPr lang="zh-CN" altLang="en-US" dirty="0" smtClean="0"/>
            <a:t> </a:t>
          </a:r>
          <a:r>
            <a:rPr lang="en-US" altLang="zh-CN" dirty="0" smtClean="0"/>
            <a:t>Similarity</a:t>
          </a:r>
          <a:r>
            <a:rPr lang="zh-CN" altLang="en-US" dirty="0" smtClean="0"/>
            <a:t> </a:t>
          </a:r>
          <a:r>
            <a:rPr lang="en-US" altLang="zh-CN" dirty="0" smtClean="0"/>
            <a:t>Weight</a:t>
          </a:r>
          <a:r>
            <a:rPr lang="zh-CN" altLang="en-US" dirty="0" smtClean="0"/>
            <a:t> </a:t>
          </a:r>
          <a:endParaRPr lang="en-US" dirty="0"/>
        </a:p>
      </dgm:t>
    </dgm:pt>
    <dgm:pt modelId="{0601C076-31CB-D44C-A89A-E354532CCBB3}" type="parTrans" cxnId="{C6694AD5-E4F9-114E-AAA2-07D7516A23FB}">
      <dgm:prSet/>
      <dgm:spPr/>
      <dgm:t>
        <a:bodyPr/>
        <a:lstStyle/>
        <a:p>
          <a:endParaRPr lang="en-US"/>
        </a:p>
      </dgm:t>
    </dgm:pt>
    <dgm:pt modelId="{44B6C504-B94E-4946-9784-11292A29C9FF}" type="sibTrans" cxnId="{C6694AD5-E4F9-114E-AAA2-07D7516A23FB}">
      <dgm:prSet/>
      <dgm:spPr/>
      <dgm:t>
        <a:bodyPr/>
        <a:lstStyle/>
        <a:p>
          <a:endParaRPr lang="en-US"/>
        </a:p>
      </dgm:t>
    </dgm:pt>
    <dgm:pt modelId="{65F634B5-7D12-BF4C-B2A6-4E2D6848A009}">
      <dgm:prSet phldrT="[Text]"/>
      <dgm:spPr/>
      <dgm:t>
        <a:bodyPr/>
        <a:lstStyle/>
        <a:p>
          <a:r>
            <a:rPr lang="en-US" altLang="zh-CN" dirty="0" smtClean="0"/>
            <a:t>Select</a:t>
          </a:r>
          <a:r>
            <a:rPr lang="zh-CN" altLang="en-US" dirty="0" smtClean="0"/>
            <a:t> </a:t>
          </a:r>
          <a:r>
            <a:rPr lang="en-US" altLang="zh-CN" dirty="0" smtClean="0"/>
            <a:t>Neighbors</a:t>
          </a:r>
          <a:endParaRPr lang="en-US" dirty="0"/>
        </a:p>
      </dgm:t>
    </dgm:pt>
    <dgm:pt modelId="{15EABC70-2366-8E44-8742-028B0041D4B5}" type="parTrans" cxnId="{CFF6E604-0EB1-4141-AD6E-793267861647}">
      <dgm:prSet/>
      <dgm:spPr/>
      <dgm:t>
        <a:bodyPr/>
        <a:lstStyle/>
        <a:p>
          <a:endParaRPr lang="en-US"/>
        </a:p>
      </dgm:t>
    </dgm:pt>
    <dgm:pt modelId="{622137F4-580E-4A48-AA00-90BA344E926C}" type="sibTrans" cxnId="{CFF6E604-0EB1-4141-AD6E-793267861647}">
      <dgm:prSet/>
      <dgm:spPr/>
      <dgm:t>
        <a:bodyPr/>
        <a:lstStyle/>
        <a:p>
          <a:endParaRPr lang="en-US"/>
        </a:p>
      </dgm:t>
    </dgm:pt>
    <dgm:pt modelId="{B096B65E-90E3-CC4A-AD84-F6A03C5D1F0D}">
      <dgm:prSet phldrT="[Text]"/>
      <dgm:spPr/>
      <dgm:t>
        <a:bodyPr/>
        <a:lstStyle/>
        <a:p>
          <a:r>
            <a:rPr lang="en-US" altLang="zh-CN" dirty="0" smtClean="0"/>
            <a:t>Make</a:t>
          </a:r>
          <a:r>
            <a:rPr lang="zh-CN" altLang="en-US" dirty="0" smtClean="0"/>
            <a:t> </a:t>
          </a:r>
          <a:r>
            <a:rPr lang="en-US" altLang="zh-CN" dirty="0" smtClean="0"/>
            <a:t>a</a:t>
          </a:r>
          <a:r>
            <a:rPr lang="zh-CN" altLang="en-US" dirty="0" smtClean="0"/>
            <a:t> </a:t>
          </a:r>
          <a:r>
            <a:rPr lang="en-US" altLang="zh-CN" dirty="0" smtClean="0"/>
            <a:t>prediction</a:t>
          </a:r>
          <a:r>
            <a:rPr lang="zh-CN" altLang="en-US" dirty="0" smtClean="0"/>
            <a:t> </a:t>
          </a:r>
          <a:endParaRPr lang="en-US" dirty="0"/>
        </a:p>
      </dgm:t>
    </dgm:pt>
    <dgm:pt modelId="{D9D0DFFD-2951-7F4B-A918-55D9B9A999EC}" type="sibTrans" cxnId="{A6B4555A-4F1F-1C46-A4CE-C5AE53187F57}">
      <dgm:prSet/>
      <dgm:spPr/>
      <dgm:t>
        <a:bodyPr/>
        <a:lstStyle/>
        <a:p>
          <a:endParaRPr lang="en-US"/>
        </a:p>
      </dgm:t>
    </dgm:pt>
    <dgm:pt modelId="{8CEBFB42-4E8F-A642-A57E-B8F022719074}" type="parTrans" cxnId="{A6B4555A-4F1F-1C46-A4CE-C5AE53187F57}">
      <dgm:prSet/>
      <dgm:spPr/>
      <dgm:t>
        <a:bodyPr/>
        <a:lstStyle/>
        <a:p>
          <a:endParaRPr lang="en-US"/>
        </a:p>
      </dgm:t>
    </dgm:pt>
    <dgm:pt modelId="{F7B79067-ADDE-5F45-A9B4-DDC890C45B0C}" type="pres">
      <dgm:prSet presAssocID="{5C5FCF63-DCFE-5040-A3AD-BDB6CE92695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9D9880-1FA7-C349-BFD0-9BC5896CFEAE}" type="pres">
      <dgm:prSet presAssocID="{5C5FCF63-DCFE-5040-A3AD-BDB6CE92695F}" presName="dummyMaxCanvas" presStyleCnt="0">
        <dgm:presLayoutVars/>
      </dgm:prSet>
      <dgm:spPr/>
    </dgm:pt>
    <dgm:pt modelId="{788879E6-8ACF-6B46-AA96-464DAA2F1E2E}" type="pres">
      <dgm:prSet presAssocID="{5C5FCF63-DCFE-5040-A3AD-BDB6CE92695F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159860-A87D-A646-B5BC-32066213F814}" type="pres">
      <dgm:prSet presAssocID="{5C5FCF63-DCFE-5040-A3AD-BDB6CE92695F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A37081-17BC-5E4E-A57A-3C29DC5D45E4}" type="pres">
      <dgm:prSet presAssocID="{5C5FCF63-DCFE-5040-A3AD-BDB6CE92695F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FDBCAD-CB95-E844-BD67-301EE0151D0C}" type="pres">
      <dgm:prSet presAssocID="{5C5FCF63-DCFE-5040-A3AD-BDB6CE92695F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44E57E-9138-3347-8EF2-EB391998E834}" type="pres">
      <dgm:prSet presAssocID="{5C5FCF63-DCFE-5040-A3AD-BDB6CE92695F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925CF0-FEF6-E745-92EB-DAE6D2AB3FE3}" type="pres">
      <dgm:prSet presAssocID="{5C5FCF63-DCFE-5040-A3AD-BDB6CE92695F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9C87A2-548B-1244-A14D-03C0C540AB34}" type="pres">
      <dgm:prSet presAssocID="{5C5FCF63-DCFE-5040-A3AD-BDB6CE92695F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5F2BA8-2E5C-3349-8476-A38FE6884021}" type="pres">
      <dgm:prSet presAssocID="{5C5FCF63-DCFE-5040-A3AD-BDB6CE92695F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B4555A-4F1F-1C46-A4CE-C5AE53187F57}" srcId="{5C5FCF63-DCFE-5040-A3AD-BDB6CE92695F}" destId="{B096B65E-90E3-CC4A-AD84-F6A03C5D1F0D}" srcOrd="2" destOrd="0" parTransId="{8CEBFB42-4E8F-A642-A57E-B8F022719074}" sibTransId="{D9D0DFFD-2951-7F4B-A918-55D9B9A999EC}"/>
    <dgm:cxn modelId="{84B91565-3892-EB4E-8F92-ED33E2668E9F}" type="presOf" srcId="{6E87C24B-9CCC-3B49-8F8C-7BAF9D2E8B1C}" destId="{788879E6-8ACF-6B46-AA96-464DAA2F1E2E}" srcOrd="0" destOrd="0" presId="urn:microsoft.com/office/officeart/2005/8/layout/vProcess5"/>
    <dgm:cxn modelId="{DF1E09DE-630A-1C40-8FA1-F7EB9A57779F}" type="presOf" srcId="{622137F4-580E-4A48-AA00-90BA344E926C}" destId="{6344E57E-9138-3347-8EF2-EB391998E834}" srcOrd="0" destOrd="0" presId="urn:microsoft.com/office/officeart/2005/8/layout/vProcess5"/>
    <dgm:cxn modelId="{28D800BF-53C3-FE40-ACFE-831BD9CBAFAB}" type="presOf" srcId="{B096B65E-90E3-CC4A-AD84-F6A03C5D1F0D}" destId="{81A37081-17BC-5E4E-A57A-3C29DC5D45E4}" srcOrd="0" destOrd="0" presId="urn:microsoft.com/office/officeart/2005/8/layout/vProcess5"/>
    <dgm:cxn modelId="{3211E71F-8C26-014D-B5D7-30CFFD56FC18}" type="presOf" srcId="{5C5FCF63-DCFE-5040-A3AD-BDB6CE92695F}" destId="{F7B79067-ADDE-5F45-A9B4-DDC890C45B0C}" srcOrd="0" destOrd="0" presId="urn:microsoft.com/office/officeart/2005/8/layout/vProcess5"/>
    <dgm:cxn modelId="{24C1AE8A-88E4-2349-B54B-8F0D0EF6FDAE}" type="presOf" srcId="{B096B65E-90E3-CC4A-AD84-F6A03C5D1F0D}" destId="{435F2BA8-2E5C-3349-8476-A38FE6884021}" srcOrd="1" destOrd="0" presId="urn:microsoft.com/office/officeart/2005/8/layout/vProcess5"/>
    <dgm:cxn modelId="{B426105B-7A9F-F54B-911E-5D6E271399DE}" type="presOf" srcId="{44B6C504-B94E-4946-9784-11292A29C9FF}" destId="{3EFDBCAD-CB95-E844-BD67-301EE0151D0C}" srcOrd="0" destOrd="0" presId="urn:microsoft.com/office/officeart/2005/8/layout/vProcess5"/>
    <dgm:cxn modelId="{1118FBAE-2365-F44F-A4D0-357F796F1CE1}" type="presOf" srcId="{6E87C24B-9CCC-3B49-8F8C-7BAF9D2E8B1C}" destId="{0F925CF0-FEF6-E745-92EB-DAE6D2AB3FE3}" srcOrd="1" destOrd="0" presId="urn:microsoft.com/office/officeart/2005/8/layout/vProcess5"/>
    <dgm:cxn modelId="{C6694AD5-E4F9-114E-AAA2-07D7516A23FB}" srcId="{5C5FCF63-DCFE-5040-A3AD-BDB6CE92695F}" destId="{6E87C24B-9CCC-3B49-8F8C-7BAF9D2E8B1C}" srcOrd="0" destOrd="0" parTransId="{0601C076-31CB-D44C-A89A-E354532CCBB3}" sibTransId="{44B6C504-B94E-4946-9784-11292A29C9FF}"/>
    <dgm:cxn modelId="{C36BF057-5ADE-3241-9196-1A7A4C912665}" type="presOf" srcId="{65F634B5-7D12-BF4C-B2A6-4E2D6848A009}" destId="{529C87A2-548B-1244-A14D-03C0C540AB34}" srcOrd="1" destOrd="0" presId="urn:microsoft.com/office/officeart/2005/8/layout/vProcess5"/>
    <dgm:cxn modelId="{CFF6E604-0EB1-4141-AD6E-793267861647}" srcId="{5C5FCF63-DCFE-5040-A3AD-BDB6CE92695F}" destId="{65F634B5-7D12-BF4C-B2A6-4E2D6848A009}" srcOrd="1" destOrd="0" parTransId="{15EABC70-2366-8E44-8742-028B0041D4B5}" sibTransId="{622137F4-580E-4A48-AA00-90BA344E926C}"/>
    <dgm:cxn modelId="{562EF381-1D02-D543-A019-30063AFB65CB}" type="presOf" srcId="{65F634B5-7D12-BF4C-B2A6-4E2D6848A009}" destId="{81159860-A87D-A646-B5BC-32066213F814}" srcOrd="0" destOrd="0" presId="urn:microsoft.com/office/officeart/2005/8/layout/vProcess5"/>
    <dgm:cxn modelId="{B6600AEC-B7D0-024C-A3F6-E8E90CD0F1C9}" type="presParOf" srcId="{F7B79067-ADDE-5F45-A9B4-DDC890C45B0C}" destId="{EF9D9880-1FA7-C349-BFD0-9BC5896CFEAE}" srcOrd="0" destOrd="0" presId="urn:microsoft.com/office/officeart/2005/8/layout/vProcess5"/>
    <dgm:cxn modelId="{7E20FF10-A1D5-6945-8F46-7E98B95B5EE0}" type="presParOf" srcId="{F7B79067-ADDE-5F45-A9B4-DDC890C45B0C}" destId="{788879E6-8ACF-6B46-AA96-464DAA2F1E2E}" srcOrd="1" destOrd="0" presId="urn:microsoft.com/office/officeart/2005/8/layout/vProcess5"/>
    <dgm:cxn modelId="{147EA082-7E32-B64B-B35E-C197D06A35E3}" type="presParOf" srcId="{F7B79067-ADDE-5F45-A9B4-DDC890C45B0C}" destId="{81159860-A87D-A646-B5BC-32066213F814}" srcOrd="2" destOrd="0" presId="urn:microsoft.com/office/officeart/2005/8/layout/vProcess5"/>
    <dgm:cxn modelId="{E0CAE43F-29FE-674A-878E-3BACBFC3C104}" type="presParOf" srcId="{F7B79067-ADDE-5F45-A9B4-DDC890C45B0C}" destId="{81A37081-17BC-5E4E-A57A-3C29DC5D45E4}" srcOrd="3" destOrd="0" presId="urn:microsoft.com/office/officeart/2005/8/layout/vProcess5"/>
    <dgm:cxn modelId="{0E937CCA-6A6C-D042-A666-3C1F3E7603C0}" type="presParOf" srcId="{F7B79067-ADDE-5F45-A9B4-DDC890C45B0C}" destId="{3EFDBCAD-CB95-E844-BD67-301EE0151D0C}" srcOrd="4" destOrd="0" presId="urn:microsoft.com/office/officeart/2005/8/layout/vProcess5"/>
    <dgm:cxn modelId="{86F2AE6D-F1D5-6A47-9844-7A87DEC2F241}" type="presParOf" srcId="{F7B79067-ADDE-5F45-A9B4-DDC890C45B0C}" destId="{6344E57E-9138-3347-8EF2-EB391998E834}" srcOrd="5" destOrd="0" presId="urn:microsoft.com/office/officeart/2005/8/layout/vProcess5"/>
    <dgm:cxn modelId="{F05BD6D4-9707-6349-91C5-54719EEF0A0B}" type="presParOf" srcId="{F7B79067-ADDE-5F45-A9B4-DDC890C45B0C}" destId="{0F925CF0-FEF6-E745-92EB-DAE6D2AB3FE3}" srcOrd="6" destOrd="0" presId="urn:microsoft.com/office/officeart/2005/8/layout/vProcess5"/>
    <dgm:cxn modelId="{7D041611-FF9A-D542-BC6E-719C753D2ACA}" type="presParOf" srcId="{F7B79067-ADDE-5F45-A9B4-DDC890C45B0C}" destId="{529C87A2-548B-1244-A14D-03C0C540AB34}" srcOrd="7" destOrd="0" presId="urn:microsoft.com/office/officeart/2005/8/layout/vProcess5"/>
    <dgm:cxn modelId="{557797F8-BB6A-8642-A11C-524E2912B9C3}" type="presParOf" srcId="{F7B79067-ADDE-5F45-A9B4-DDC890C45B0C}" destId="{435F2BA8-2E5C-3349-8476-A38FE688402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74F7D8-7AB8-5942-A6C6-335930302FBB}" type="doc">
      <dgm:prSet loTypeId="urn:microsoft.com/office/officeart/2005/8/layout/hProcess7" loCatId="" qsTypeId="urn:microsoft.com/office/officeart/2005/8/quickstyle/simple4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BF34E033-C0A0-DB4F-9389-193E9BC87D85}">
      <dgm:prSet phldrT="[Text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Step</a:t>
          </a:r>
          <a:r>
            <a:rPr lang="zh-CN" altLang="en-US" dirty="0" smtClean="0">
              <a:solidFill>
                <a:schemeClr val="tx1"/>
              </a:solidFill>
            </a:rPr>
            <a:t> </a:t>
          </a:r>
          <a:r>
            <a:rPr lang="en-US" altLang="zh-CN" dirty="0" smtClean="0">
              <a:solidFill>
                <a:schemeClr val="tx1"/>
              </a:solidFill>
            </a:rPr>
            <a:t>1</a:t>
          </a:r>
          <a:endParaRPr lang="en-US" dirty="0">
            <a:solidFill>
              <a:schemeClr val="tx1"/>
            </a:solidFill>
          </a:endParaRPr>
        </a:p>
      </dgm:t>
    </dgm:pt>
    <dgm:pt modelId="{0AB3481C-55D0-FE45-B8E3-2E65C960021C}" type="parTrans" cxnId="{2F5DA069-F540-C04E-AE00-2F136CB6BEE9}">
      <dgm:prSet/>
      <dgm:spPr/>
      <dgm:t>
        <a:bodyPr/>
        <a:lstStyle/>
        <a:p>
          <a:endParaRPr lang="en-US"/>
        </a:p>
      </dgm:t>
    </dgm:pt>
    <dgm:pt modelId="{0BB5C1E1-1977-6842-B5DA-4F8B69E3FBEB}" type="sibTrans" cxnId="{2F5DA069-F540-C04E-AE00-2F136CB6BEE9}">
      <dgm:prSet/>
      <dgm:spPr/>
      <dgm:t>
        <a:bodyPr/>
        <a:lstStyle/>
        <a:p>
          <a:endParaRPr lang="en-US"/>
        </a:p>
      </dgm:t>
    </dgm:pt>
    <dgm:pt modelId="{2B1B9345-CD15-0247-889F-57692A8B5C0B}">
      <dgm:prSet phldrT="[Text]"/>
      <dgm:spPr/>
      <dgm:t>
        <a:bodyPr/>
        <a:lstStyle/>
        <a:p>
          <a:r>
            <a:rPr lang="en-US" altLang="zh-CN" dirty="0" smtClean="0"/>
            <a:t>Make</a:t>
          </a:r>
          <a:r>
            <a:rPr lang="zh-CN" altLang="en-US" dirty="0" smtClean="0"/>
            <a:t> </a:t>
          </a:r>
          <a:r>
            <a:rPr lang="en-US" altLang="zh-CN" dirty="0" smtClean="0"/>
            <a:t>Cluster</a:t>
          </a:r>
          <a:r>
            <a:rPr lang="zh-CN" altLang="en-US" dirty="0" smtClean="0"/>
            <a:t> </a:t>
          </a:r>
          <a:r>
            <a:rPr lang="en-US" altLang="zh-CN" dirty="0" smtClean="0"/>
            <a:t>Assumption</a:t>
          </a:r>
          <a:endParaRPr lang="en-US" dirty="0"/>
        </a:p>
      </dgm:t>
    </dgm:pt>
    <dgm:pt modelId="{0CB65092-E966-9B41-A0D9-941F1AC67CEB}" type="parTrans" cxnId="{EF91DD3B-B806-AA4E-9A19-1CCEB5D7FFCB}">
      <dgm:prSet/>
      <dgm:spPr/>
      <dgm:t>
        <a:bodyPr/>
        <a:lstStyle/>
        <a:p>
          <a:endParaRPr lang="en-US"/>
        </a:p>
      </dgm:t>
    </dgm:pt>
    <dgm:pt modelId="{15B0CE7F-3D3F-274B-B53A-3674CE2BF64F}" type="sibTrans" cxnId="{EF91DD3B-B806-AA4E-9A19-1CCEB5D7FFCB}">
      <dgm:prSet/>
      <dgm:spPr/>
      <dgm:t>
        <a:bodyPr/>
        <a:lstStyle/>
        <a:p>
          <a:endParaRPr lang="en-US"/>
        </a:p>
      </dgm:t>
    </dgm:pt>
    <dgm:pt modelId="{D8C4092C-9C86-3640-AA1B-5AAB6E695641}">
      <dgm:prSet phldrT="[Text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Step</a:t>
          </a:r>
          <a:r>
            <a:rPr lang="zh-CN" altLang="en-US" dirty="0" smtClean="0">
              <a:solidFill>
                <a:schemeClr val="tx1"/>
              </a:solidFill>
            </a:rPr>
            <a:t> </a:t>
          </a:r>
          <a:r>
            <a:rPr lang="en-US" altLang="zh-CN" dirty="0" smtClean="0">
              <a:solidFill>
                <a:schemeClr val="tx1"/>
              </a:solidFill>
            </a:rPr>
            <a:t>2</a:t>
          </a:r>
          <a:endParaRPr lang="en-US" dirty="0">
            <a:solidFill>
              <a:schemeClr val="tx1"/>
            </a:solidFill>
          </a:endParaRPr>
        </a:p>
      </dgm:t>
    </dgm:pt>
    <dgm:pt modelId="{E8F2BCB8-11D8-424A-A6D3-C7B24A6EC829}" type="parTrans" cxnId="{C64A46FA-CCA7-0E44-BF4D-AACA65821A3E}">
      <dgm:prSet/>
      <dgm:spPr/>
      <dgm:t>
        <a:bodyPr/>
        <a:lstStyle/>
        <a:p>
          <a:endParaRPr lang="en-US"/>
        </a:p>
      </dgm:t>
    </dgm:pt>
    <dgm:pt modelId="{793840C2-851B-744C-8CE9-C6D9FE9CE33B}" type="sibTrans" cxnId="{C64A46FA-CCA7-0E44-BF4D-AACA65821A3E}">
      <dgm:prSet/>
      <dgm:spPr/>
      <dgm:t>
        <a:bodyPr/>
        <a:lstStyle/>
        <a:p>
          <a:endParaRPr lang="en-US"/>
        </a:p>
      </dgm:t>
    </dgm:pt>
    <dgm:pt modelId="{679F020E-A4BB-6B4C-9D2C-8236AF2456A5}">
      <dgm:prSet phldrT="[Text]"/>
      <dgm:spPr/>
      <dgm:t>
        <a:bodyPr/>
        <a:lstStyle/>
        <a:p>
          <a:r>
            <a:rPr lang="en-US" altLang="zh-CN" dirty="0" smtClean="0"/>
            <a:t>Use</a:t>
          </a:r>
          <a:r>
            <a:rPr lang="zh-CN" altLang="en-US" dirty="0" smtClean="0"/>
            <a:t> </a:t>
          </a:r>
          <a:r>
            <a:rPr lang="en-US" altLang="zh-CN" dirty="0" smtClean="0"/>
            <a:t>EM</a:t>
          </a:r>
          <a:r>
            <a:rPr lang="zh-CN" altLang="en-US" dirty="0" smtClean="0"/>
            <a:t> </a:t>
          </a:r>
          <a:r>
            <a:rPr lang="en-US" altLang="zh-CN" dirty="0" smtClean="0"/>
            <a:t>Algorithm</a:t>
          </a:r>
          <a:endParaRPr lang="en-US" dirty="0"/>
        </a:p>
      </dgm:t>
    </dgm:pt>
    <dgm:pt modelId="{F4586EB8-E07B-8D41-B132-2C2CB3A7A730}" type="parTrans" cxnId="{C8F45390-50B4-534A-A161-0B7B7DF2C188}">
      <dgm:prSet/>
      <dgm:spPr/>
      <dgm:t>
        <a:bodyPr/>
        <a:lstStyle/>
        <a:p>
          <a:endParaRPr lang="en-US"/>
        </a:p>
      </dgm:t>
    </dgm:pt>
    <dgm:pt modelId="{50451AFA-BC8E-2E46-A79C-0BA4BF1400D7}" type="sibTrans" cxnId="{C8F45390-50B4-534A-A161-0B7B7DF2C188}">
      <dgm:prSet/>
      <dgm:spPr/>
      <dgm:t>
        <a:bodyPr/>
        <a:lstStyle/>
        <a:p>
          <a:endParaRPr lang="en-US"/>
        </a:p>
      </dgm:t>
    </dgm:pt>
    <dgm:pt modelId="{EFC65D51-CB6E-E740-B42D-934E0ED87F95}">
      <dgm:prSet phldrT="[Text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Step</a:t>
          </a:r>
          <a:r>
            <a:rPr lang="zh-CN" altLang="en-US" dirty="0" smtClean="0">
              <a:solidFill>
                <a:schemeClr val="tx1"/>
              </a:solidFill>
            </a:rPr>
            <a:t> </a:t>
          </a:r>
          <a:r>
            <a:rPr lang="en-US" altLang="zh-CN" dirty="0" smtClean="0">
              <a:solidFill>
                <a:schemeClr val="tx1"/>
              </a:solidFill>
            </a:rPr>
            <a:t>3</a:t>
          </a:r>
          <a:endParaRPr lang="en-US" dirty="0">
            <a:solidFill>
              <a:schemeClr val="tx1"/>
            </a:solidFill>
          </a:endParaRPr>
        </a:p>
      </dgm:t>
    </dgm:pt>
    <dgm:pt modelId="{FDCAC248-7756-7F4B-9742-1F751D610CE6}" type="parTrans" cxnId="{B35F5FD7-4555-A349-8D12-4AD3C94043A6}">
      <dgm:prSet/>
      <dgm:spPr/>
      <dgm:t>
        <a:bodyPr/>
        <a:lstStyle/>
        <a:p>
          <a:endParaRPr lang="en-US"/>
        </a:p>
      </dgm:t>
    </dgm:pt>
    <dgm:pt modelId="{9686AA7B-1B67-7342-86E2-907F56C748F6}" type="sibTrans" cxnId="{B35F5FD7-4555-A349-8D12-4AD3C94043A6}">
      <dgm:prSet/>
      <dgm:spPr/>
      <dgm:t>
        <a:bodyPr/>
        <a:lstStyle/>
        <a:p>
          <a:endParaRPr lang="en-US"/>
        </a:p>
      </dgm:t>
    </dgm:pt>
    <dgm:pt modelId="{69CA64B2-764E-6442-80E7-E5C96F98315E}">
      <dgm:prSet phldrT="[Text]"/>
      <dgm:spPr/>
      <dgm:t>
        <a:bodyPr/>
        <a:lstStyle/>
        <a:p>
          <a:r>
            <a:rPr lang="en-US" altLang="zh-CN" dirty="0" smtClean="0"/>
            <a:t>Make</a:t>
          </a:r>
          <a:r>
            <a:rPr lang="zh-CN" altLang="en-US" dirty="0" smtClean="0"/>
            <a:t> </a:t>
          </a:r>
          <a:r>
            <a:rPr lang="en-US" altLang="zh-CN" dirty="0" smtClean="0"/>
            <a:t>a</a:t>
          </a:r>
          <a:r>
            <a:rPr lang="zh-CN" altLang="en-US" dirty="0" smtClean="0"/>
            <a:t> </a:t>
          </a:r>
          <a:r>
            <a:rPr lang="en-US" altLang="zh-CN" dirty="0" smtClean="0"/>
            <a:t>prediction</a:t>
          </a:r>
          <a:r>
            <a:rPr lang="zh-CN" altLang="en-US" dirty="0" smtClean="0"/>
            <a:t>	</a:t>
          </a:r>
          <a:endParaRPr lang="en-US" dirty="0"/>
        </a:p>
      </dgm:t>
    </dgm:pt>
    <dgm:pt modelId="{3308A73E-8E88-8547-B091-1A68BAFA83E3}" type="parTrans" cxnId="{754B7551-FD88-6D46-A229-94BDC2D8D6D5}">
      <dgm:prSet/>
      <dgm:spPr/>
      <dgm:t>
        <a:bodyPr/>
        <a:lstStyle/>
        <a:p>
          <a:endParaRPr lang="en-US"/>
        </a:p>
      </dgm:t>
    </dgm:pt>
    <dgm:pt modelId="{EC960960-9A6D-7D48-8486-27F6BC16697C}" type="sibTrans" cxnId="{754B7551-FD88-6D46-A229-94BDC2D8D6D5}">
      <dgm:prSet/>
      <dgm:spPr/>
      <dgm:t>
        <a:bodyPr/>
        <a:lstStyle/>
        <a:p>
          <a:endParaRPr lang="en-US"/>
        </a:p>
      </dgm:t>
    </dgm:pt>
    <dgm:pt modelId="{31CBCC26-6065-4447-8B64-FDB62558D78B}" type="pres">
      <dgm:prSet presAssocID="{0F74F7D8-7AB8-5942-A6C6-335930302FBB}" presName="Name0" presStyleCnt="0">
        <dgm:presLayoutVars>
          <dgm:dir/>
          <dgm:animLvl val="lvl"/>
          <dgm:resizeHandles val="exact"/>
        </dgm:presLayoutVars>
      </dgm:prSet>
      <dgm:spPr/>
    </dgm:pt>
    <dgm:pt modelId="{9F7F00C5-1217-DE4C-B1A5-1D960358D5D9}" type="pres">
      <dgm:prSet presAssocID="{BF34E033-C0A0-DB4F-9389-193E9BC87D85}" presName="compositeNode" presStyleCnt="0">
        <dgm:presLayoutVars>
          <dgm:bulletEnabled val="1"/>
        </dgm:presLayoutVars>
      </dgm:prSet>
      <dgm:spPr/>
    </dgm:pt>
    <dgm:pt modelId="{22663186-4038-3449-BAB0-C3F074C54573}" type="pres">
      <dgm:prSet presAssocID="{BF34E033-C0A0-DB4F-9389-193E9BC87D85}" presName="bgRect" presStyleLbl="node1" presStyleIdx="0" presStyleCnt="3"/>
      <dgm:spPr/>
    </dgm:pt>
    <dgm:pt modelId="{E9FDB09D-0607-0B4D-93F0-E041153BCAB2}" type="pres">
      <dgm:prSet presAssocID="{BF34E033-C0A0-DB4F-9389-193E9BC87D85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6BE67DD0-E606-C343-884A-6CDB7E7E6BDA}" type="pres">
      <dgm:prSet presAssocID="{BF34E033-C0A0-DB4F-9389-193E9BC87D85}" presName="childNode" presStyleLbl="node1" presStyleIdx="0" presStyleCnt="3">
        <dgm:presLayoutVars>
          <dgm:bulletEnabled val="1"/>
        </dgm:presLayoutVars>
      </dgm:prSet>
      <dgm:spPr/>
    </dgm:pt>
    <dgm:pt modelId="{43A25D85-6E82-C741-8CC1-A940B270E53E}" type="pres">
      <dgm:prSet presAssocID="{0BB5C1E1-1977-6842-B5DA-4F8B69E3FBEB}" presName="hSp" presStyleCnt="0"/>
      <dgm:spPr/>
    </dgm:pt>
    <dgm:pt modelId="{A6AC36A1-70D9-2240-B528-65484A7E20E7}" type="pres">
      <dgm:prSet presAssocID="{0BB5C1E1-1977-6842-B5DA-4F8B69E3FBEB}" presName="vProcSp" presStyleCnt="0"/>
      <dgm:spPr/>
    </dgm:pt>
    <dgm:pt modelId="{94F72AF9-06B2-B34E-AAF5-F4C0844D3CA9}" type="pres">
      <dgm:prSet presAssocID="{0BB5C1E1-1977-6842-B5DA-4F8B69E3FBEB}" presName="vSp1" presStyleCnt="0"/>
      <dgm:spPr/>
    </dgm:pt>
    <dgm:pt modelId="{B2054BD2-FF78-9F43-88AD-E95A7477BAAE}" type="pres">
      <dgm:prSet presAssocID="{0BB5C1E1-1977-6842-B5DA-4F8B69E3FBEB}" presName="simulatedConn" presStyleLbl="solidFgAcc1" presStyleIdx="0" presStyleCnt="2"/>
      <dgm:spPr>
        <a:solidFill>
          <a:schemeClr val="accent2">
            <a:lumMod val="60000"/>
            <a:lumOff val="40000"/>
          </a:schemeClr>
        </a:solidFill>
      </dgm:spPr>
    </dgm:pt>
    <dgm:pt modelId="{B2BEFEB3-18F1-8040-B89B-8725217D6E54}" type="pres">
      <dgm:prSet presAssocID="{0BB5C1E1-1977-6842-B5DA-4F8B69E3FBEB}" presName="vSp2" presStyleCnt="0"/>
      <dgm:spPr/>
    </dgm:pt>
    <dgm:pt modelId="{DDF341C2-EBAA-CF43-A5E1-1672476FA247}" type="pres">
      <dgm:prSet presAssocID="{0BB5C1E1-1977-6842-B5DA-4F8B69E3FBEB}" presName="sibTrans" presStyleCnt="0"/>
      <dgm:spPr/>
    </dgm:pt>
    <dgm:pt modelId="{14949E67-F3E0-D946-9C1C-24A3D64D2250}" type="pres">
      <dgm:prSet presAssocID="{D8C4092C-9C86-3640-AA1B-5AAB6E695641}" presName="compositeNode" presStyleCnt="0">
        <dgm:presLayoutVars>
          <dgm:bulletEnabled val="1"/>
        </dgm:presLayoutVars>
      </dgm:prSet>
      <dgm:spPr/>
    </dgm:pt>
    <dgm:pt modelId="{48280A1B-3B53-9843-8C13-17A436D9C9B8}" type="pres">
      <dgm:prSet presAssocID="{D8C4092C-9C86-3640-AA1B-5AAB6E695641}" presName="bgRect" presStyleLbl="node1" presStyleIdx="1" presStyleCnt="3"/>
      <dgm:spPr/>
      <dgm:t>
        <a:bodyPr/>
        <a:lstStyle/>
        <a:p>
          <a:endParaRPr lang="en-US"/>
        </a:p>
      </dgm:t>
    </dgm:pt>
    <dgm:pt modelId="{611E523E-BF08-F141-AFC2-A91C7C7846CD}" type="pres">
      <dgm:prSet presAssocID="{D8C4092C-9C86-3640-AA1B-5AAB6E695641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E7E02-8598-214A-BC4A-C211435956F1}" type="pres">
      <dgm:prSet presAssocID="{D8C4092C-9C86-3640-AA1B-5AAB6E695641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A14EAE-B6B8-F442-ACCE-20E1D79B461B}" type="pres">
      <dgm:prSet presAssocID="{793840C2-851B-744C-8CE9-C6D9FE9CE33B}" presName="hSp" presStyleCnt="0"/>
      <dgm:spPr/>
    </dgm:pt>
    <dgm:pt modelId="{08E7B391-57DC-D94D-B2F1-973AB2135F4D}" type="pres">
      <dgm:prSet presAssocID="{793840C2-851B-744C-8CE9-C6D9FE9CE33B}" presName="vProcSp" presStyleCnt="0"/>
      <dgm:spPr/>
    </dgm:pt>
    <dgm:pt modelId="{7D632A6F-2436-6D47-AC09-8E17739C8302}" type="pres">
      <dgm:prSet presAssocID="{793840C2-851B-744C-8CE9-C6D9FE9CE33B}" presName="vSp1" presStyleCnt="0"/>
      <dgm:spPr/>
    </dgm:pt>
    <dgm:pt modelId="{DE443343-95A0-F34B-939F-A9755EE041BF}" type="pres">
      <dgm:prSet presAssocID="{793840C2-851B-744C-8CE9-C6D9FE9CE33B}" presName="simulatedConn" presStyleLbl="solidFgAcc1" presStyleIdx="1" presStyleCnt="2"/>
      <dgm:spPr>
        <a:solidFill>
          <a:schemeClr val="accent2">
            <a:lumMod val="60000"/>
            <a:lumOff val="40000"/>
          </a:schemeClr>
        </a:solidFill>
      </dgm:spPr>
    </dgm:pt>
    <dgm:pt modelId="{E22C76DA-D1C8-4344-AEF4-74676C5BB99E}" type="pres">
      <dgm:prSet presAssocID="{793840C2-851B-744C-8CE9-C6D9FE9CE33B}" presName="vSp2" presStyleCnt="0"/>
      <dgm:spPr/>
    </dgm:pt>
    <dgm:pt modelId="{DEFBDA3C-A930-8B48-85DB-63059AFA08C1}" type="pres">
      <dgm:prSet presAssocID="{793840C2-851B-744C-8CE9-C6D9FE9CE33B}" presName="sibTrans" presStyleCnt="0"/>
      <dgm:spPr/>
    </dgm:pt>
    <dgm:pt modelId="{098EB4D0-AFAF-BF4E-983B-C4B2B5C49036}" type="pres">
      <dgm:prSet presAssocID="{EFC65D51-CB6E-E740-B42D-934E0ED87F95}" presName="compositeNode" presStyleCnt="0">
        <dgm:presLayoutVars>
          <dgm:bulletEnabled val="1"/>
        </dgm:presLayoutVars>
      </dgm:prSet>
      <dgm:spPr/>
    </dgm:pt>
    <dgm:pt modelId="{3C151AAA-E946-164B-B11B-34413765136B}" type="pres">
      <dgm:prSet presAssocID="{EFC65D51-CB6E-E740-B42D-934E0ED87F95}" presName="bgRect" presStyleLbl="node1" presStyleIdx="2" presStyleCnt="3"/>
      <dgm:spPr/>
      <dgm:t>
        <a:bodyPr/>
        <a:lstStyle/>
        <a:p>
          <a:endParaRPr lang="en-US"/>
        </a:p>
      </dgm:t>
    </dgm:pt>
    <dgm:pt modelId="{3682B024-A198-2547-83A1-A79545DD28A6}" type="pres">
      <dgm:prSet presAssocID="{EFC65D51-CB6E-E740-B42D-934E0ED87F95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F258BC-7676-A24E-86F5-D0462A8C9502}" type="pres">
      <dgm:prSet presAssocID="{EFC65D51-CB6E-E740-B42D-934E0ED87F95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EF91DD3B-B806-AA4E-9A19-1CCEB5D7FFCB}" srcId="{BF34E033-C0A0-DB4F-9389-193E9BC87D85}" destId="{2B1B9345-CD15-0247-889F-57692A8B5C0B}" srcOrd="0" destOrd="0" parTransId="{0CB65092-E966-9B41-A0D9-941F1AC67CEB}" sibTransId="{15B0CE7F-3D3F-274B-B53A-3674CE2BF64F}"/>
    <dgm:cxn modelId="{CA681A3F-2289-204F-A1BC-1D1826BFBE73}" type="presOf" srcId="{2B1B9345-CD15-0247-889F-57692A8B5C0B}" destId="{6BE67DD0-E606-C343-884A-6CDB7E7E6BDA}" srcOrd="0" destOrd="0" presId="urn:microsoft.com/office/officeart/2005/8/layout/hProcess7"/>
    <dgm:cxn modelId="{831D14C1-94EF-E347-9365-D76C4BA4B88B}" type="presOf" srcId="{BF34E033-C0A0-DB4F-9389-193E9BC87D85}" destId="{E9FDB09D-0607-0B4D-93F0-E041153BCAB2}" srcOrd="1" destOrd="0" presId="urn:microsoft.com/office/officeart/2005/8/layout/hProcess7"/>
    <dgm:cxn modelId="{E86AEDCA-9B64-AE44-89D9-BBCCC18DFBAA}" type="presOf" srcId="{EFC65D51-CB6E-E740-B42D-934E0ED87F95}" destId="{3682B024-A198-2547-83A1-A79545DD28A6}" srcOrd="1" destOrd="0" presId="urn:microsoft.com/office/officeart/2005/8/layout/hProcess7"/>
    <dgm:cxn modelId="{B1C108C6-483C-264C-97F9-4538DE1E9762}" type="presOf" srcId="{69CA64B2-764E-6442-80E7-E5C96F98315E}" destId="{BEF258BC-7676-A24E-86F5-D0462A8C9502}" srcOrd="0" destOrd="0" presId="urn:microsoft.com/office/officeart/2005/8/layout/hProcess7"/>
    <dgm:cxn modelId="{B33AA22B-B863-DE40-AC2C-8AC5071667FA}" type="presOf" srcId="{EFC65D51-CB6E-E740-B42D-934E0ED87F95}" destId="{3C151AAA-E946-164B-B11B-34413765136B}" srcOrd="0" destOrd="0" presId="urn:microsoft.com/office/officeart/2005/8/layout/hProcess7"/>
    <dgm:cxn modelId="{B127AF0C-2DA7-7447-B1AB-51132A71C6EC}" type="presOf" srcId="{D8C4092C-9C86-3640-AA1B-5AAB6E695641}" destId="{48280A1B-3B53-9843-8C13-17A436D9C9B8}" srcOrd="0" destOrd="0" presId="urn:microsoft.com/office/officeart/2005/8/layout/hProcess7"/>
    <dgm:cxn modelId="{C308C5F6-E92C-304B-A2A9-A1ACE61303B2}" type="presOf" srcId="{0F74F7D8-7AB8-5942-A6C6-335930302FBB}" destId="{31CBCC26-6065-4447-8B64-FDB62558D78B}" srcOrd="0" destOrd="0" presId="urn:microsoft.com/office/officeart/2005/8/layout/hProcess7"/>
    <dgm:cxn modelId="{6A597061-5BBD-AD4F-8717-FF8A57C29EDE}" type="presOf" srcId="{679F020E-A4BB-6B4C-9D2C-8236AF2456A5}" destId="{5DDE7E02-8598-214A-BC4A-C211435956F1}" srcOrd="0" destOrd="0" presId="urn:microsoft.com/office/officeart/2005/8/layout/hProcess7"/>
    <dgm:cxn modelId="{2F5DA069-F540-C04E-AE00-2F136CB6BEE9}" srcId="{0F74F7D8-7AB8-5942-A6C6-335930302FBB}" destId="{BF34E033-C0A0-DB4F-9389-193E9BC87D85}" srcOrd="0" destOrd="0" parTransId="{0AB3481C-55D0-FE45-B8E3-2E65C960021C}" sibTransId="{0BB5C1E1-1977-6842-B5DA-4F8B69E3FBEB}"/>
    <dgm:cxn modelId="{754B7551-FD88-6D46-A229-94BDC2D8D6D5}" srcId="{EFC65D51-CB6E-E740-B42D-934E0ED87F95}" destId="{69CA64B2-764E-6442-80E7-E5C96F98315E}" srcOrd="0" destOrd="0" parTransId="{3308A73E-8E88-8547-B091-1A68BAFA83E3}" sibTransId="{EC960960-9A6D-7D48-8486-27F6BC16697C}"/>
    <dgm:cxn modelId="{5539723E-864B-9C4A-ABA7-62B335EB4239}" type="presOf" srcId="{D8C4092C-9C86-3640-AA1B-5AAB6E695641}" destId="{611E523E-BF08-F141-AFC2-A91C7C7846CD}" srcOrd="1" destOrd="0" presId="urn:microsoft.com/office/officeart/2005/8/layout/hProcess7"/>
    <dgm:cxn modelId="{C64A46FA-CCA7-0E44-BF4D-AACA65821A3E}" srcId="{0F74F7D8-7AB8-5942-A6C6-335930302FBB}" destId="{D8C4092C-9C86-3640-AA1B-5AAB6E695641}" srcOrd="1" destOrd="0" parTransId="{E8F2BCB8-11D8-424A-A6D3-C7B24A6EC829}" sibTransId="{793840C2-851B-744C-8CE9-C6D9FE9CE33B}"/>
    <dgm:cxn modelId="{B35F5FD7-4555-A349-8D12-4AD3C94043A6}" srcId="{0F74F7D8-7AB8-5942-A6C6-335930302FBB}" destId="{EFC65D51-CB6E-E740-B42D-934E0ED87F95}" srcOrd="2" destOrd="0" parTransId="{FDCAC248-7756-7F4B-9742-1F751D610CE6}" sibTransId="{9686AA7B-1B67-7342-86E2-907F56C748F6}"/>
    <dgm:cxn modelId="{30312438-21D3-B546-9ED3-4DAF8519541E}" type="presOf" srcId="{BF34E033-C0A0-DB4F-9389-193E9BC87D85}" destId="{22663186-4038-3449-BAB0-C3F074C54573}" srcOrd="0" destOrd="0" presId="urn:microsoft.com/office/officeart/2005/8/layout/hProcess7"/>
    <dgm:cxn modelId="{C8F45390-50B4-534A-A161-0B7B7DF2C188}" srcId="{D8C4092C-9C86-3640-AA1B-5AAB6E695641}" destId="{679F020E-A4BB-6B4C-9D2C-8236AF2456A5}" srcOrd="0" destOrd="0" parTransId="{F4586EB8-E07B-8D41-B132-2C2CB3A7A730}" sibTransId="{50451AFA-BC8E-2E46-A79C-0BA4BF1400D7}"/>
    <dgm:cxn modelId="{354EE8CB-6CE7-6C4D-B7B5-28AD0B8FCADC}" type="presParOf" srcId="{31CBCC26-6065-4447-8B64-FDB62558D78B}" destId="{9F7F00C5-1217-DE4C-B1A5-1D960358D5D9}" srcOrd="0" destOrd="0" presId="urn:microsoft.com/office/officeart/2005/8/layout/hProcess7"/>
    <dgm:cxn modelId="{3D452016-0ECA-5043-86DA-565468CDE0DE}" type="presParOf" srcId="{9F7F00C5-1217-DE4C-B1A5-1D960358D5D9}" destId="{22663186-4038-3449-BAB0-C3F074C54573}" srcOrd="0" destOrd="0" presId="urn:microsoft.com/office/officeart/2005/8/layout/hProcess7"/>
    <dgm:cxn modelId="{401A5699-0069-1F48-8A01-10A5659EB3F3}" type="presParOf" srcId="{9F7F00C5-1217-DE4C-B1A5-1D960358D5D9}" destId="{E9FDB09D-0607-0B4D-93F0-E041153BCAB2}" srcOrd="1" destOrd="0" presId="urn:microsoft.com/office/officeart/2005/8/layout/hProcess7"/>
    <dgm:cxn modelId="{A906029C-8F61-2B4A-A14E-B5DE183EE8B1}" type="presParOf" srcId="{9F7F00C5-1217-DE4C-B1A5-1D960358D5D9}" destId="{6BE67DD0-E606-C343-884A-6CDB7E7E6BDA}" srcOrd="2" destOrd="0" presId="urn:microsoft.com/office/officeart/2005/8/layout/hProcess7"/>
    <dgm:cxn modelId="{22833F8F-579E-FF43-A866-6E2B8F805907}" type="presParOf" srcId="{31CBCC26-6065-4447-8B64-FDB62558D78B}" destId="{43A25D85-6E82-C741-8CC1-A940B270E53E}" srcOrd="1" destOrd="0" presId="urn:microsoft.com/office/officeart/2005/8/layout/hProcess7"/>
    <dgm:cxn modelId="{50E84D1F-FA92-1D4D-8EDF-5F777C7A0265}" type="presParOf" srcId="{31CBCC26-6065-4447-8B64-FDB62558D78B}" destId="{A6AC36A1-70D9-2240-B528-65484A7E20E7}" srcOrd="2" destOrd="0" presId="urn:microsoft.com/office/officeart/2005/8/layout/hProcess7"/>
    <dgm:cxn modelId="{70646912-9508-944C-BB8F-705BF1137B67}" type="presParOf" srcId="{A6AC36A1-70D9-2240-B528-65484A7E20E7}" destId="{94F72AF9-06B2-B34E-AAF5-F4C0844D3CA9}" srcOrd="0" destOrd="0" presId="urn:microsoft.com/office/officeart/2005/8/layout/hProcess7"/>
    <dgm:cxn modelId="{97438C30-8964-234E-B1FE-08FFEE510D91}" type="presParOf" srcId="{A6AC36A1-70D9-2240-B528-65484A7E20E7}" destId="{B2054BD2-FF78-9F43-88AD-E95A7477BAAE}" srcOrd="1" destOrd="0" presId="urn:microsoft.com/office/officeart/2005/8/layout/hProcess7"/>
    <dgm:cxn modelId="{649E5B75-2CA7-3640-8AFF-042A03820E91}" type="presParOf" srcId="{A6AC36A1-70D9-2240-B528-65484A7E20E7}" destId="{B2BEFEB3-18F1-8040-B89B-8725217D6E54}" srcOrd="2" destOrd="0" presId="urn:microsoft.com/office/officeart/2005/8/layout/hProcess7"/>
    <dgm:cxn modelId="{0FA0ADFF-F334-6C42-8A39-873C4EA849F1}" type="presParOf" srcId="{31CBCC26-6065-4447-8B64-FDB62558D78B}" destId="{DDF341C2-EBAA-CF43-A5E1-1672476FA247}" srcOrd="3" destOrd="0" presId="urn:microsoft.com/office/officeart/2005/8/layout/hProcess7"/>
    <dgm:cxn modelId="{0FE4CC51-8B5B-FD41-B407-F124FD3FDBAF}" type="presParOf" srcId="{31CBCC26-6065-4447-8B64-FDB62558D78B}" destId="{14949E67-F3E0-D946-9C1C-24A3D64D2250}" srcOrd="4" destOrd="0" presId="urn:microsoft.com/office/officeart/2005/8/layout/hProcess7"/>
    <dgm:cxn modelId="{14748EB8-CCD4-E44D-BB4F-5E53C96DB007}" type="presParOf" srcId="{14949E67-F3E0-D946-9C1C-24A3D64D2250}" destId="{48280A1B-3B53-9843-8C13-17A436D9C9B8}" srcOrd="0" destOrd="0" presId="urn:microsoft.com/office/officeart/2005/8/layout/hProcess7"/>
    <dgm:cxn modelId="{044E110F-04ED-804C-AE03-5447BFCD1364}" type="presParOf" srcId="{14949E67-F3E0-D946-9C1C-24A3D64D2250}" destId="{611E523E-BF08-F141-AFC2-A91C7C7846CD}" srcOrd="1" destOrd="0" presId="urn:microsoft.com/office/officeart/2005/8/layout/hProcess7"/>
    <dgm:cxn modelId="{A19F3705-D46B-0443-9192-1CD5267F9DD9}" type="presParOf" srcId="{14949E67-F3E0-D946-9C1C-24A3D64D2250}" destId="{5DDE7E02-8598-214A-BC4A-C211435956F1}" srcOrd="2" destOrd="0" presId="urn:microsoft.com/office/officeart/2005/8/layout/hProcess7"/>
    <dgm:cxn modelId="{B05C7058-F946-464F-8D69-4A493D538120}" type="presParOf" srcId="{31CBCC26-6065-4447-8B64-FDB62558D78B}" destId="{06A14EAE-B6B8-F442-ACCE-20E1D79B461B}" srcOrd="5" destOrd="0" presId="urn:microsoft.com/office/officeart/2005/8/layout/hProcess7"/>
    <dgm:cxn modelId="{F9D39A3B-988D-9344-B114-21A7847D8D93}" type="presParOf" srcId="{31CBCC26-6065-4447-8B64-FDB62558D78B}" destId="{08E7B391-57DC-D94D-B2F1-973AB2135F4D}" srcOrd="6" destOrd="0" presId="urn:microsoft.com/office/officeart/2005/8/layout/hProcess7"/>
    <dgm:cxn modelId="{A742B64B-8E43-C448-829C-AF7F8CB7300F}" type="presParOf" srcId="{08E7B391-57DC-D94D-B2F1-973AB2135F4D}" destId="{7D632A6F-2436-6D47-AC09-8E17739C8302}" srcOrd="0" destOrd="0" presId="urn:microsoft.com/office/officeart/2005/8/layout/hProcess7"/>
    <dgm:cxn modelId="{C29E17B9-405A-BF42-AC17-FD5148E7AF58}" type="presParOf" srcId="{08E7B391-57DC-D94D-B2F1-973AB2135F4D}" destId="{DE443343-95A0-F34B-939F-A9755EE041BF}" srcOrd="1" destOrd="0" presId="urn:microsoft.com/office/officeart/2005/8/layout/hProcess7"/>
    <dgm:cxn modelId="{BEE06F6F-4A4D-6E46-A5D0-B86EF77C8D30}" type="presParOf" srcId="{08E7B391-57DC-D94D-B2F1-973AB2135F4D}" destId="{E22C76DA-D1C8-4344-AEF4-74676C5BB99E}" srcOrd="2" destOrd="0" presId="urn:microsoft.com/office/officeart/2005/8/layout/hProcess7"/>
    <dgm:cxn modelId="{D201CD4C-E8A2-0447-8191-275A15228710}" type="presParOf" srcId="{31CBCC26-6065-4447-8B64-FDB62558D78B}" destId="{DEFBDA3C-A930-8B48-85DB-63059AFA08C1}" srcOrd="7" destOrd="0" presId="urn:microsoft.com/office/officeart/2005/8/layout/hProcess7"/>
    <dgm:cxn modelId="{E06AA479-984E-DF4D-9F16-A99482C32E44}" type="presParOf" srcId="{31CBCC26-6065-4447-8B64-FDB62558D78B}" destId="{098EB4D0-AFAF-BF4E-983B-C4B2B5C49036}" srcOrd="8" destOrd="0" presId="urn:microsoft.com/office/officeart/2005/8/layout/hProcess7"/>
    <dgm:cxn modelId="{2B7AFF9C-DDB6-F948-99C4-E4AC67D36476}" type="presParOf" srcId="{098EB4D0-AFAF-BF4E-983B-C4B2B5C49036}" destId="{3C151AAA-E946-164B-B11B-34413765136B}" srcOrd="0" destOrd="0" presId="urn:microsoft.com/office/officeart/2005/8/layout/hProcess7"/>
    <dgm:cxn modelId="{E2D38712-861B-7A4E-A528-6B79DCDDB6FA}" type="presParOf" srcId="{098EB4D0-AFAF-BF4E-983B-C4B2B5C49036}" destId="{3682B024-A198-2547-83A1-A79545DD28A6}" srcOrd="1" destOrd="0" presId="urn:microsoft.com/office/officeart/2005/8/layout/hProcess7"/>
    <dgm:cxn modelId="{C3CAF17F-38F5-4E42-87FB-8642CF8374AB}" type="presParOf" srcId="{098EB4D0-AFAF-BF4E-983B-C4B2B5C49036}" destId="{BEF258BC-7676-A24E-86F5-D0462A8C9502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879E6-8ACF-6B46-AA96-464DAA2F1E2E}">
      <dsp:nvSpPr>
        <dsp:cNvPr id="0" name=""/>
        <dsp:cNvSpPr/>
      </dsp:nvSpPr>
      <dsp:spPr>
        <a:xfrm>
          <a:off x="0" y="0"/>
          <a:ext cx="6477000" cy="13120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Calculate</a:t>
          </a:r>
          <a:r>
            <a:rPr lang="zh-CN" altLang="en-US" sz="3600" kern="1200" dirty="0" smtClean="0"/>
            <a:t> </a:t>
          </a:r>
          <a:r>
            <a:rPr lang="en-US" altLang="zh-CN" sz="3600" kern="1200" dirty="0" smtClean="0"/>
            <a:t>Similarity</a:t>
          </a:r>
          <a:r>
            <a:rPr lang="zh-CN" altLang="en-US" sz="3600" kern="1200" dirty="0" smtClean="0"/>
            <a:t> </a:t>
          </a:r>
          <a:r>
            <a:rPr lang="en-US" altLang="zh-CN" sz="3600" kern="1200" dirty="0" smtClean="0"/>
            <a:t>Weight</a:t>
          </a:r>
          <a:r>
            <a:rPr lang="zh-CN" altLang="en-US" sz="3600" kern="1200" dirty="0" smtClean="0"/>
            <a:t> </a:t>
          </a:r>
          <a:endParaRPr lang="en-US" sz="3600" kern="1200" dirty="0"/>
        </a:p>
      </dsp:txBody>
      <dsp:txXfrm>
        <a:off x="38429" y="38429"/>
        <a:ext cx="5061175" cy="1235210"/>
      </dsp:txXfrm>
    </dsp:sp>
    <dsp:sp modelId="{81159860-A87D-A646-B5BC-32066213F814}">
      <dsp:nvSpPr>
        <dsp:cNvPr id="0" name=""/>
        <dsp:cNvSpPr/>
      </dsp:nvSpPr>
      <dsp:spPr>
        <a:xfrm>
          <a:off x="571499" y="1530747"/>
          <a:ext cx="6477000" cy="1312068"/>
        </a:xfrm>
        <a:prstGeom prst="roundRect">
          <a:avLst>
            <a:gd name="adj" fmla="val 10000"/>
          </a:avLst>
        </a:prstGeom>
        <a:solidFill>
          <a:schemeClr val="accent2">
            <a:hueOff val="5259187"/>
            <a:satOff val="-30948"/>
            <a:lumOff val="1178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Select</a:t>
          </a:r>
          <a:r>
            <a:rPr lang="zh-CN" altLang="en-US" sz="3600" kern="1200" dirty="0" smtClean="0"/>
            <a:t> </a:t>
          </a:r>
          <a:r>
            <a:rPr lang="en-US" altLang="zh-CN" sz="3600" kern="1200" dirty="0" smtClean="0"/>
            <a:t>Neighbors</a:t>
          </a:r>
          <a:endParaRPr lang="en-US" sz="3600" kern="1200" dirty="0"/>
        </a:p>
      </dsp:txBody>
      <dsp:txXfrm>
        <a:off x="609928" y="1569176"/>
        <a:ext cx="4975797" cy="1235210"/>
      </dsp:txXfrm>
    </dsp:sp>
    <dsp:sp modelId="{81A37081-17BC-5E4E-A57A-3C29DC5D45E4}">
      <dsp:nvSpPr>
        <dsp:cNvPr id="0" name=""/>
        <dsp:cNvSpPr/>
      </dsp:nvSpPr>
      <dsp:spPr>
        <a:xfrm>
          <a:off x="1142999" y="3061494"/>
          <a:ext cx="6477000" cy="1312068"/>
        </a:xfrm>
        <a:prstGeom prst="roundRect">
          <a:avLst>
            <a:gd name="adj" fmla="val 10000"/>
          </a:avLst>
        </a:prstGeom>
        <a:solidFill>
          <a:schemeClr val="accent2">
            <a:hueOff val="10518374"/>
            <a:satOff val="-61895"/>
            <a:lumOff val="2355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Make</a:t>
          </a:r>
          <a:r>
            <a:rPr lang="zh-CN" altLang="en-US" sz="3600" kern="1200" dirty="0" smtClean="0"/>
            <a:t> </a:t>
          </a:r>
          <a:r>
            <a:rPr lang="en-US" altLang="zh-CN" sz="3600" kern="1200" dirty="0" smtClean="0"/>
            <a:t>a</a:t>
          </a:r>
          <a:r>
            <a:rPr lang="zh-CN" altLang="en-US" sz="3600" kern="1200" dirty="0" smtClean="0"/>
            <a:t> </a:t>
          </a:r>
          <a:r>
            <a:rPr lang="en-US" altLang="zh-CN" sz="3600" kern="1200" dirty="0" smtClean="0"/>
            <a:t>prediction</a:t>
          </a:r>
          <a:r>
            <a:rPr lang="zh-CN" altLang="en-US" sz="3600" kern="1200" dirty="0" smtClean="0"/>
            <a:t> </a:t>
          </a:r>
          <a:endParaRPr lang="en-US" sz="3600" kern="1200" dirty="0"/>
        </a:p>
      </dsp:txBody>
      <dsp:txXfrm>
        <a:off x="1181428" y="3099923"/>
        <a:ext cx="4975797" cy="1235210"/>
      </dsp:txXfrm>
    </dsp:sp>
    <dsp:sp modelId="{3EFDBCAD-CB95-E844-BD67-301EE0151D0C}">
      <dsp:nvSpPr>
        <dsp:cNvPr id="0" name=""/>
        <dsp:cNvSpPr/>
      </dsp:nvSpPr>
      <dsp:spPr>
        <a:xfrm>
          <a:off x="5624155" y="994985"/>
          <a:ext cx="852844" cy="85284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816045" y="994985"/>
        <a:ext cx="469064" cy="641765"/>
      </dsp:txXfrm>
    </dsp:sp>
    <dsp:sp modelId="{6344E57E-9138-3347-8EF2-EB391998E834}">
      <dsp:nvSpPr>
        <dsp:cNvPr id="0" name=""/>
        <dsp:cNvSpPr/>
      </dsp:nvSpPr>
      <dsp:spPr>
        <a:xfrm>
          <a:off x="6195655" y="2516985"/>
          <a:ext cx="852844" cy="85284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1416906"/>
            <a:satOff val="-59703"/>
            <a:lumOff val="-359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416906"/>
              <a:satOff val="-59703"/>
              <a:lumOff val="-359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387545" y="2516985"/>
        <a:ext cx="469064" cy="6417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63186-4038-3449-BAB0-C3F074C54573}">
      <dsp:nvSpPr>
        <dsp:cNvPr id="0" name=""/>
        <dsp:cNvSpPr/>
      </dsp:nvSpPr>
      <dsp:spPr>
        <a:xfrm>
          <a:off x="602" y="1026797"/>
          <a:ext cx="2593542" cy="3112251"/>
        </a:xfrm>
        <a:prstGeom prst="roundRect">
          <a:avLst>
            <a:gd name="adj" fmla="val 5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137795" bIns="0" numCol="1" spcCol="1270" anchor="t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>
              <a:solidFill>
                <a:schemeClr val="tx1"/>
              </a:solidFill>
            </a:rPr>
            <a:t>Step</a:t>
          </a:r>
          <a:r>
            <a:rPr lang="zh-CN" altLang="en-US" sz="3100" kern="1200" dirty="0" smtClean="0">
              <a:solidFill>
                <a:schemeClr val="tx1"/>
              </a:solidFill>
            </a:rPr>
            <a:t> </a:t>
          </a:r>
          <a:r>
            <a:rPr lang="en-US" altLang="zh-CN" sz="3100" kern="1200" dirty="0" smtClean="0">
              <a:solidFill>
                <a:schemeClr val="tx1"/>
              </a:solidFill>
            </a:rPr>
            <a:t>1</a:t>
          </a:r>
          <a:endParaRPr lang="en-US" sz="3100" kern="1200" dirty="0">
            <a:solidFill>
              <a:schemeClr val="tx1"/>
            </a:solidFill>
          </a:endParaRPr>
        </a:p>
      </dsp:txBody>
      <dsp:txXfrm rot="16200000">
        <a:off x="-1016066" y="2043466"/>
        <a:ext cx="2552046" cy="518708"/>
      </dsp:txXfrm>
    </dsp:sp>
    <dsp:sp modelId="{6BE67DD0-E606-C343-884A-6CDB7E7E6BDA}">
      <dsp:nvSpPr>
        <dsp:cNvPr id="0" name=""/>
        <dsp:cNvSpPr/>
      </dsp:nvSpPr>
      <dsp:spPr>
        <a:xfrm>
          <a:off x="519311" y="1026797"/>
          <a:ext cx="1932189" cy="3112251"/>
        </a:xfrm>
        <a:prstGeom prst="rect">
          <a:avLst/>
        </a:prstGeom>
        <a:noFill/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99441" rIns="0" bIns="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Make</a:t>
          </a:r>
          <a:r>
            <a:rPr lang="zh-CN" altLang="en-US" sz="2900" kern="1200" dirty="0" smtClean="0"/>
            <a:t> </a:t>
          </a:r>
          <a:r>
            <a:rPr lang="en-US" altLang="zh-CN" sz="2900" kern="1200" dirty="0" smtClean="0"/>
            <a:t>Cluster</a:t>
          </a:r>
          <a:r>
            <a:rPr lang="zh-CN" altLang="en-US" sz="2900" kern="1200" dirty="0" smtClean="0"/>
            <a:t> </a:t>
          </a:r>
          <a:r>
            <a:rPr lang="en-US" altLang="zh-CN" sz="2900" kern="1200" dirty="0" smtClean="0"/>
            <a:t>Assumption</a:t>
          </a:r>
          <a:endParaRPr lang="en-US" sz="2900" kern="1200" dirty="0"/>
        </a:p>
      </dsp:txBody>
      <dsp:txXfrm>
        <a:off x="519311" y="1026797"/>
        <a:ext cx="1932189" cy="3112251"/>
      </dsp:txXfrm>
    </dsp:sp>
    <dsp:sp modelId="{48280A1B-3B53-9843-8C13-17A436D9C9B8}">
      <dsp:nvSpPr>
        <dsp:cNvPr id="0" name=""/>
        <dsp:cNvSpPr/>
      </dsp:nvSpPr>
      <dsp:spPr>
        <a:xfrm>
          <a:off x="2684919" y="1026797"/>
          <a:ext cx="2593542" cy="3112251"/>
        </a:xfrm>
        <a:prstGeom prst="roundRect">
          <a:avLst>
            <a:gd name="adj" fmla="val 5000"/>
          </a:avLst>
        </a:prstGeom>
        <a:solidFill>
          <a:schemeClr val="accent5">
            <a:shade val="50000"/>
            <a:hueOff val="-358778"/>
            <a:satOff val="-9509"/>
            <a:lumOff val="30383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137795" bIns="0" numCol="1" spcCol="1270" anchor="t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>
              <a:solidFill>
                <a:schemeClr val="tx1"/>
              </a:solidFill>
            </a:rPr>
            <a:t>Step</a:t>
          </a:r>
          <a:r>
            <a:rPr lang="zh-CN" altLang="en-US" sz="3100" kern="1200" dirty="0" smtClean="0">
              <a:solidFill>
                <a:schemeClr val="tx1"/>
              </a:solidFill>
            </a:rPr>
            <a:t> </a:t>
          </a:r>
          <a:r>
            <a:rPr lang="en-US" altLang="zh-CN" sz="3100" kern="1200" dirty="0" smtClean="0">
              <a:solidFill>
                <a:schemeClr val="tx1"/>
              </a:solidFill>
            </a:rPr>
            <a:t>2</a:t>
          </a:r>
          <a:endParaRPr lang="en-US" sz="3100" kern="1200" dirty="0">
            <a:solidFill>
              <a:schemeClr val="tx1"/>
            </a:solidFill>
          </a:endParaRPr>
        </a:p>
      </dsp:txBody>
      <dsp:txXfrm rot="16200000">
        <a:off x="1668250" y="2043466"/>
        <a:ext cx="2552046" cy="518708"/>
      </dsp:txXfrm>
    </dsp:sp>
    <dsp:sp modelId="{B2054BD2-FF78-9F43-88AD-E95A7477BAAE}">
      <dsp:nvSpPr>
        <dsp:cNvPr id="0" name=""/>
        <dsp:cNvSpPr/>
      </dsp:nvSpPr>
      <dsp:spPr>
        <a:xfrm rot="5400000">
          <a:off x="2469103" y="3501425"/>
          <a:ext cx="457567" cy="389031"/>
        </a:xfrm>
        <a:prstGeom prst="flowChartExtra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E7E02-8598-214A-BC4A-C211435956F1}">
      <dsp:nvSpPr>
        <dsp:cNvPr id="0" name=""/>
        <dsp:cNvSpPr/>
      </dsp:nvSpPr>
      <dsp:spPr>
        <a:xfrm>
          <a:off x="3203628" y="1026797"/>
          <a:ext cx="1932189" cy="3112251"/>
        </a:xfrm>
        <a:prstGeom prst="rect">
          <a:avLst/>
        </a:prstGeom>
        <a:noFill/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99441" rIns="0" bIns="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Use</a:t>
          </a:r>
          <a:r>
            <a:rPr lang="zh-CN" altLang="en-US" sz="2900" kern="1200" dirty="0" smtClean="0"/>
            <a:t> </a:t>
          </a:r>
          <a:r>
            <a:rPr lang="en-US" altLang="zh-CN" sz="2900" kern="1200" dirty="0" smtClean="0"/>
            <a:t>EM</a:t>
          </a:r>
          <a:r>
            <a:rPr lang="zh-CN" altLang="en-US" sz="2900" kern="1200" dirty="0" smtClean="0"/>
            <a:t> </a:t>
          </a:r>
          <a:r>
            <a:rPr lang="en-US" altLang="zh-CN" sz="2900" kern="1200" dirty="0" smtClean="0"/>
            <a:t>Algorithm</a:t>
          </a:r>
          <a:endParaRPr lang="en-US" sz="2900" kern="1200" dirty="0"/>
        </a:p>
      </dsp:txBody>
      <dsp:txXfrm>
        <a:off x="3203628" y="1026797"/>
        <a:ext cx="1932189" cy="3112251"/>
      </dsp:txXfrm>
    </dsp:sp>
    <dsp:sp modelId="{3C151AAA-E946-164B-B11B-34413765136B}">
      <dsp:nvSpPr>
        <dsp:cNvPr id="0" name=""/>
        <dsp:cNvSpPr/>
      </dsp:nvSpPr>
      <dsp:spPr>
        <a:xfrm>
          <a:off x="5369236" y="1026797"/>
          <a:ext cx="2593542" cy="3112251"/>
        </a:xfrm>
        <a:prstGeom prst="roundRect">
          <a:avLst>
            <a:gd name="adj" fmla="val 5000"/>
          </a:avLst>
        </a:prstGeom>
        <a:solidFill>
          <a:schemeClr val="accent5">
            <a:shade val="50000"/>
            <a:hueOff val="-358778"/>
            <a:satOff val="-9509"/>
            <a:lumOff val="30383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137795" bIns="0" numCol="1" spcCol="1270" anchor="t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>
              <a:solidFill>
                <a:schemeClr val="tx1"/>
              </a:solidFill>
            </a:rPr>
            <a:t>Step</a:t>
          </a:r>
          <a:r>
            <a:rPr lang="zh-CN" altLang="en-US" sz="3100" kern="1200" dirty="0" smtClean="0">
              <a:solidFill>
                <a:schemeClr val="tx1"/>
              </a:solidFill>
            </a:rPr>
            <a:t> </a:t>
          </a:r>
          <a:r>
            <a:rPr lang="en-US" altLang="zh-CN" sz="3100" kern="1200" dirty="0" smtClean="0">
              <a:solidFill>
                <a:schemeClr val="tx1"/>
              </a:solidFill>
            </a:rPr>
            <a:t>3</a:t>
          </a:r>
          <a:endParaRPr lang="en-US" sz="3100" kern="1200" dirty="0">
            <a:solidFill>
              <a:schemeClr val="tx1"/>
            </a:solidFill>
          </a:endParaRPr>
        </a:p>
      </dsp:txBody>
      <dsp:txXfrm rot="16200000">
        <a:off x="4352567" y="2043466"/>
        <a:ext cx="2552046" cy="518708"/>
      </dsp:txXfrm>
    </dsp:sp>
    <dsp:sp modelId="{DE443343-95A0-F34B-939F-A9755EE041BF}">
      <dsp:nvSpPr>
        <dsp:cNvPr id="0" name=""/>
        <dsp:cNvSpPr/>
      </dsp:nvSpPr>
      <dsp:spPr>
        <a:xfrm rot="5400000">
          <a:off x="5153420" y="3501425"/>
          <a:ext cx="457567" cy="389031"/>
        </a:xfrm>
        <a:prstGeom prst="flowChartExtra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5">
              <a:shade val="50000"/>
              <a:hueOff val="-538167"/>
              <a:satOff val="-14263"/>
              <a:lumOff val="4557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258BC-7676-A24E-86F5-D0462A8C9502}">
      <dsp:nvSpPr>
        <dsp:cNvPr id="0" name=""/>
        <dsp:cNvSpPr/>
      </dsp:nvSpPr>
      <dsp:spPr>
        <a:xfrm>
          <a:off x="5887945" y="1026797"/>
          <a:ext cx="1932189" cy="3112251"/>
        </a:xfrm>
        <a:prstGeom prst="rect">
          <a:avLst/>
        </a:prstGeom>
        <a:noFill/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99441" rIns="0" bIns="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Make</a:t>
          </a:r>
          <a:r>
            <a:rPr lang="zh-CN" altLang="en-US" sz="2900" kern="1200" dirty="0" smtClean="0"/>
            <a:t> </a:t>
          </a:r>
          <a:r>
            <a:rPr lang="en-US" altLang="zh-CN" sz="2900" kern="1200" dirty="0" smtClean="0"/>
            <a:t>a</a:t>
          </a:r>
          <a:r>
            <a:rPr lang="zh-CN" altLang="en-US" sz="2900" kern="1200" dirty="0" smtClean="0"/>
            <a:t> </a:t>
          </a:r>
          <a:r>
            <a:rPr lang="en-US" altLang="zh-CN" sz="2900" kern="1200" dirty="0" smtClean="0"/>
            <a:t>prediction</a:t>
          </a:r>
          <a:r>
            <a:rPr lang="zh-CN" altLang="en-US" sz="2900" kern="1200" dirty="0" smtClean="0"/>
            <a:t>	</a:t>
          </a:r>
          <a:endParaRPr lang="en-US" sz="2900" kern="1200" dirty="0"/>
        </a:p>
      </dsp:txBody>
      <dsp:txXfrm>
        <a:off x="5887945" y="1026797"/>
        <a:ext cx="1932189" cy="3112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AF263-A863-6149-89D9-3C350DB2EAC1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11D1D-020A-CB47-8839-25B28CD8A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32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Hi,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everyone!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r>
              <a:rPr lang="en-US" altLang="zh-CN" baseline="0" dirty="0" smtClean="0"/>
              <a:t>Today,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am</a:t>
            </a:r>
            <a:r>
              <a:rPr lang="zh-CN" altLang="en-US" baseline="0" dirty="0" smtClean="0"/>
              <a:t>  </a:t>
            </a:r>
            <a:r>
              <a:rPr lang="en-US" altLang="zh-CN" baseline="0" dirty="0" smtClean="0"/>
              <a:t>presenting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group's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project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collaborative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filtering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algorithm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know,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collaborative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filtering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significant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value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marketing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strategy.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Since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recommend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you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like,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increase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possibility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make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consumption.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r>
              <a:rPr lang="en-US" altLang="zh-CN" baseline="0" dirty="0" smtClean="0"/>
              <a:t>Let's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11D1D-020A-CB47-8839-25B28CD8A4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72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First,</a:t>
            </a:r>
            <a:r>
              <a:rPr lang="zh-CN" altLang="en-US" dirty="0" smtClean="0"/>
              <a:t> </a:t>
            </a:r>
            <a:r>
              <a:rPr lang="en-US" altLang="zh-CN" dirty="0" smtClean="0"/>
              <a:t>here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requirement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algorithm.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r>
              <a:rPr lang="en-US" altLang="zh-CN" baseline="0" dirty="0" smtClean="0"/>
              <a:t>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11D1D-020A-CB47-8839-25B28CD8A4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04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Spearman Correlation</a:t>
            </a:r>
            <a:r>
              <a:rPr lang="en-US" altLang="zh-CN" dirty="0" smtClean="0"/>
              <a:t>:</a:t>
            </a:r>
            <a:r>
              <a:rPr lang="en-US" dirty="0" smtClean="0"/>
              <a:t> calculate the correlation based on the rank </a:t>
            </a:r>
          </a:p>
          <a:p>
            <a:pPr marL="228600" indent="-228600">
              <a:buAutoNum type="arabicPeriod"/>
            </a:pPr>
            <a:r>
              <a:rPr lang="en-US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Similarity: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rows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vectors</a:t>
            </a:r>
            <a:r>
              <a:rPr lang="zh-CN" altLang="en-US" dirty="0" smtClean="0"/>
              <a:t>,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calculate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cosine,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geometric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measure</a:t>
            </a:r>
            <a:r>
              <a:rPr lang="zh-CN" altLang="en-US" dirty="0" smtClean="0"/>
              <a:t>. 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dirty="0" err="1" smtClean="0"/>
              <a:t>SimRank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graph-based algorithm, calculate the similarity between nodes(users/items) based on their common input/output nodes.</a:t>
            </a:r>
          </a:p>
          <a:p>
            <a:pPr marL="228600" indent="-228600">
              <a:buAutoNum type="arabicPeriod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Neighbor: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meaning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selecting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neighbors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trying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similar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user’s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prediction</a:t>
            </a:r>
          </a:p>
          <a:p>
            <a:pPr marL="228600" indent="-228600">
              <a:buAutoNum type="arabicPeriod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11D1D-020A-CB47-8839-25B28CD8A4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81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April 18,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April 18,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April 18,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April 18,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April 18, 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April 18,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April 18,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April 18,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April 18,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April 18,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April 18,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April 18,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dirty="0" smtClean="0"/>
              <a:t>Collaborative</a:t>
            </a:r>
            <a:r>
              <a:rPr lang="zh-CN" altLang="en-US" sz="5000" dirty="0" smtClean="0"/>
              <a:t> </a:t>
            </a:r>
            <a:r>
              <a:rPr lang="en-US" altLang="zh-CN" sz="5000" dirty="0" smtClean="0"/>
              <a:t>Filtering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800600"/>
            <a:ext cx="7959949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GROUP</a:t>
            </a:r>
            <a:r>
              <a:rPr lang="zh-CN" altLang="zh-CN" dirty="0"/>
              <a:t> </a:t>
            </a:r>
            <a:r>
              <a:rPr lang="en-US" altLang="zh-CN" dirty="0" smtClean="0"/>
              <a:t>2</a:t>
            </a:r>
          </a:p>
          <a:p>
            <a:r>
              <a:rPr lang="en-US" sz="1300" dirty="0" smtClean="0">
                <a:solidFill>
                  <a:schemeClr val="tx1"/>
                </a:solidFill>
              </a:rPr>
              <a:t>Qianli</a:t>
            </a:r>
            <a:r>
              <a:rPr lang="zh-CN" altLang="en-US" sz="1300" dirty="0" smtClean="0">
                <a:solidFill>
                  <a:schemeClr val="tx1"/>
                </a:solidFill>
              </a:rPr>
              <a:t> </a:t>
            </a:r>
            <a:r>
              <a:rPr lang="en-US" altLang="zh-CN" sz="1300" dirty="0" err="1" smtClean="0">
                <a:solidFill>
                  <a:schemeClr val="tx1"/>
                </a:solidFill>
              </a:rPr>
              <a:t>ZhU</a:t>
            </a:r>
            <a:r>
              <a:rPr lang="en-US" altLang="zh-CN" sz="1300" dirty="0" smtClean="0">
                <a:solidFill>
                  <a:schemeClr val="tx1"/>
                </a:solidFill>
              </a:rPr>
              <a:t>,</a:t>
            </a:r>
            <a:r>
              <a:rPr lang="zh-CN" altLang="en-US" sz="1300" dirty="0" smtClean="0">
                <a:solidFill>
                  <a:schemeClr val="tx1"/>
                </a:solidFill>
              </a:rPr>
              <a:t> </a:t>
            </a:r>
            <a:r>
              <a:rPr lang="en-US" altLang="zh-CN" sz="1300" dirty="0" smtClean="0">
                <a:solidFill>
                  <a:schemeClr val="tx1"/>
                </a:solidFill>
              </a:rPr>
              <a:t>Leo</a:t>
            </a:r>
            <a:r>
              <a:rPr lang="zh-CN" altLang="en-US" sz="1300" dirty="0" smtClean="0">
                <a:solidFill>
                  <a:schemeClr val="tx1"/>
                </a:solidFill>
              </a:rPr>
              <a:t> </a:t>
            </a:r>
            <a:r>
              <a:rPr lang="en-US" altLang="zh-CN" sz="1300" dirty="0" smtClean="0">
                <a:solidFill>
                  <a:schemeClr val="tx1"/>
                </a:solidFill>
              </a:rPr>
              <a:t>lam,</a:t>
            </a:r>
            <a:r>
              <a:rPr lang="zh-CN" altLang="en-US" sz="1300" dirty="0" smtClean="0">
                <a:solidFill>
                  <a:schemeClr val="tx1"/>
                </a:solidFill>
              </a:rPr>
              <a:t>  </a:t>
            </a:r>
            <a:r>
              <a:rPr lang="en-US" altLang="zh-CN" sz="1300" dirty="0" smtClean="0">
                <a:solidFill>
                  <a:schemeClr val="tx1"/>
                </a:solidFill>
              </a:rPr>
              <a:t>ZHONGXING</a:t>
            </a:r>
            <a:r>
              <a:rPr lang="zh-CN" altLang="en-US" sz="1300" dirty="0" smtClean="0">
                <a:solidFill>
                  <a:schemeClr val="tx1"/>
                </a:solidFill>
              </a:rPr>
              <a:t> </a:t>
            </a:r>
            <a:r>
              <a:rPr lang="en-US" altLang="zh-CN" sz="1300" dirty="0" smtClean="0">
                <a:solidFill>
                  <a:schemeClr val="tx1"/>
                </a:solidFill>
              </a:rPr>
              <a:t>XUE</a:t>
            </a:r>
            <a:r>
              <a:rPr lang="zh-CN" altLang="en-US" sz="1300" dirty="0" smtClean="0">
                <a:solidFill>
                  <a:schemeClr val="tx1"/>
                </a:solidFill>
              </a:rPr>
              <a:t>，</a:t>
            </a:r>
            <a:r>
              <a:rPr lang="en-US" sz="1300" dirty="0" smtClean="0">
                <a:solidFill>
                  <a:schemeClr val="tx1"/>
                </a:solidFill>
              </a:rPr>
              <a:t>YIRAN</a:t>
            </a:r>
            <a:r>
              <a:rPr lang="zh-CN" altLang="en-US" sz="1300" dirty="0" smtClean="0">
                <a:solidFill>
                  <a:schemeClr val="tx1"/>
                </a:solidFill>
              </a:rPr>
              <a:t> </a:t>
            </a:r>
            <a:r>
              <a:rPr lang="en-US" altLang="zh-CN" sz="1300" dirty="0" smtClean="0">
                <a:solidFill>
                  <a:schemeClr val="tx1"/>
                </a:solidFill>
              </a:rPr>
              <a:t>JIANG,</a:t>
            </a:r>
            <a:r>
              <a:rPr lang="zh-CN" altLang="en-US" sz="1300" dirty="0" smtClean="0">
                <a:solidFill>
                  <a:schemeClr val="tx1"/>
                </a:solidFill>
              </a:rPr>
              <a:t> </a:t>
            </a:r>
            <a:r>
              <a:rPr lang="en-US" altLang="zh-CN" sz="1300" dirty="0" err="1" smtClean="0">
                <a:solidFill>
                  <a:schemeClr val="tx1"/>
                </a:solidFill>
              </a:rPr>
              <a:t>Qianhui</a:t>
            </a:r>
            <a:r>
              <a:rPr lang="zh-CN" altLang="en-US" sz="1300" dirty="0" smtClean="0">
                <a:solidFill>
                  <a:schemeClr val="tx1"/>
                </a:solidFill>
              </a:rPr>
              <a:t> </a:t>
            </a:r>
            <a:r>
              <a:rPr lang="en-US" altLang="zh-CN" sz="1300" dirty="0" smtClean="0">
                <a:solidFill>
                  <a:schemeClr val="tx1"/>
                </a:solidFill>
              </a:rPr>
              <a:t>WAN</a:t>
            </a:r>
            <a:endParaRPr 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86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200794"/>
              </p:ext>
            </p:extLst>
          </p:nvPr>
        </p:nvGraphicFramePr>
        <p:xfrm>
          <a:off x="326208" y="952500"/>
          <a:ext cx="7986059" cy="5043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8819"/>
                <a:gridCol w="1645405"/>
                <a:gridCol w="3268085"/>
                <a:gridCol w="1733750"/>
              </a:tblGrid>
              <a:tr h="596900">
                <a:tc row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r>
                        <a:rPr lang="en-US" altLang="zh-CN" dirty="0" smtClean="0"/>
                        <a:t>-based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Algorithm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Similarity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Weight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Spearman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Bold"/>
                          <a:cs typeface="Times Bold"/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Bold"/>
                          <a:cs typeface="Times Bold"/>
                        </a:rPr>
                        <a:t>BOTH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Bold"/>
                        <a:cs typeface="Times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Vector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Similarity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Bold"/>
                          <a:cs typeface="Times Bold"/>
                        </a:rPr>
                        <a:t>BOTH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Bold"/>
                        <a:cs typeface="Times Bold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SimRank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Bold"/>
                          <a:cs typeface="Times Bold"/>
                        </a:rPr>
                        <a:t>MS</a:t>
                      </a:r>
                      <a:r>
                        <a:rPr lang="zh-CN" alt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Bold"/>
                          <a:cs typeface="Times Bold"/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Bold"/>
                          <a:cs typeface="Times Bold"/>
                        </a:rPr>
                        <a:t>DATA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Bold"/>
                        <a:cs typeface="Times Bold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826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Variance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Weighting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Bold"/>
                        <a:cs typeface="Times Bold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Bold"/>
                          <a:cs typeface="Times Bold"/>
                        </a:rPr>
                        <a:t>BOTH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Bold"/>
                        <a:cs typeface="Times Bold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670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Neighbors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Threshold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Bold"/>
                          <a:cs typeface="Times Bold"/>
                        </a:rPr>
                        <a:t>BOTH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Bold"/>
                        <a:cs typeface="Times Bold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3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</a:t>
                      </a:r>
                      <a:r>
                        <a:rPr lang="en-US" altLang="zh-CN" dirty="0" smtClean="0"/>
                        <a:t>-n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Bold"/>
                          <a:cs typeface="Times Bold"/>
                        </a:rPr>
                        <a:t>BOTH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Bold"/>
                        <a:cs typeface="Times Bold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3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Combined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Bold"/>
                          <a:cs typeface="Times Bold"/>
                        </a:rPr>
                        <a:t>BOTH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Bold"/>
                        <a:cs typeface="Times Bold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509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r>
                        <a:rPr lang="en-US" altLang="zh-CN" dirty="0" smtClean="0"/>
                        <a:t>-based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Algorithm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Cluster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Models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Bold"/>
                          <a:cs typeface="Times Bold"/>
                        </a:rPr>
                        <a:t>MOVIE</a:t>
                      </a:r>
                      <a:r>
                        <a:rPr lang="zh-CN" alt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Bold"/>
                          <a:cs typeface="Times Bold"/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Bold"/>
                          <a:cs typeface="Times Bold"/>
                        </a:rPr>
                        <a:t>DATA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Bold"/>
                        <a:cs typeface="Times Bold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76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Memory-based Algorithm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340737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591411" y="419372"/>
            <a:ext cx="4281058" cy="5328018"/>
            <a:chOff x="2218488" y="3268616"/>
            <a:chExt cx="4281058" cy="5328018"/>
          </a:xfrm>
        </p:grpSpPr>
        <p:sp>
          <p:nvSpPr>
            <p:cNvPr id="7" name="Rounded Rectangle 6"/>
            <p:cNvSpPr/>
            <p:nvPr/>
          </p:nvSpPr>
          <p:spPr>
            <a:xfrm>
              <a:off x="4085228" y="8018676"/>
              <a:ext cx="2414318" cy="577958"/>
            </a:xfrm>
            <a:prstGeom prst="roundRect">
              <a:avLst>
                <a:gd name="adj" fmla="val 10000"/>
              </a:avLst>
            </a:prstGeom>
            <a:blipFill rotWithShape="0">
              <a:blip r:embed="rId8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10518374"/>
                <a:satOff val="-61895"/>
                <a:lumOff val="235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218488" y="3268616"/>
              <a:ext cx="4001113" cy="10716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l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51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234011"/>
              </p:ext>
            </p:extLst>
          </p:nvPr>
        </p:nvGraphicFramePr>
        <p:xfrm>
          <a:off x="460702" y="3916979"/>
          <a:ext cx="788173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403"/>
                <a:gridCol w="3494269"/>
                <a:gridCol w="1983065"/>
              </a:tblGrid>
              <a:tr h="298586">
                <a:tc>
                  <a:txBody>
                    <a:bodyPr/>
                    <a:lstStyle/>
                    <a:p>
                      <a:r>
                        <a:rPr lang="en-US" dirty="0" smtClean="0"/>
                        <a:t>Movie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MAE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98586">
                <a:tc rowSpan="3">
                  <a:txBody>
                    <a:bodyPr/>
                    <a:lstStyle/>
                    <a:p>
                      <a:r>
                        <a:rPr lang="en-US" sz="1500" dirty="0" smtClean="0"/>
                        <a:t>Spearman Correlation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Threshold</a:t>
                      </a:r>
                      <a:r>
                        <a:rPr lang="zh-CN" altLang="en-US" sz="1500" dirty="0" smtClean="0"/>
                        <a:t> </a:t>
                      </a:r>
                      <a:r>
                        <a:rPr lang="en-US" altLang="zh-CN" sz="1500" dirty="0" smtClean="0"/>
                        <a:t>=</a:t>
                      </a:r>
                      <a:r>
                        <a:rPr lang="zh-CN" altLang="en-US" sz="1500" dirty="0" smtClean="0"/>
                        <a:t> </a:t>
                      </a:r>
                      <a:r>
                        <a:rPr lang="en-US" altLang="zh-CN" sz="1500" dirty="0" smtClean="0"/>
                        <a:t>0.4</a:t>
                      </a:r>
                      <a:endParaRPr lang="en-US" sz="15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0.9</a:t>
                      </a:r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9858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Best-n</a:t>
                      </a:r>
                      <a:r>
                        <a:rPr lang="zh-CN" altLang="en-US" sz="1500" dirty="0" smtClean="0"/>
                        <a:t>  </a:t>
                      </a:r>
                      <a:r>
                        <a:rPr lang="en-US" altLang="zh-CN" sz="1500" dirty="0" smtClean="0"/>
                        <a:t>=</a:t>
                      </a:r>
                      <a:r>
                        <a:rPr lang="zh-CN" altLang="en-US" sz="1500" dirty="0" smtClean="0"/>
                        <a:t> </a:t>
                      </a:r>
                      <a:r>
                        <a:rPr lang="en-US" altLang="zh-CN" sz="1500" dirty="0" smtClean="0"/>
                        <a:t>100</a:t>
                      </a:r>
                      <a:endParaRPr lang="en-US" sz="15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0.96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9858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Combine</a:t>
                      </a:r>
                      <a:r>
                        <a:rPr lang="en-US" altLang="zh-CN" sz="1500" dirty="0" smtClean="0"/>
                        <a:t>:</a:t>
                      </a:r>
                      <a:r>
                        <a:rPr lang="zh-CN" altLang="en-US" sz="1500" dirty="0" smtClean="0"/>
                        <a:t> </a:t>
                      </a:r>
                      <a:r>
                        <a:rPr lang="en-US" altLang="zh-CN" sz="1500" dirty="0" err="1" smtClean="0"/>
                        <a:t>thres</a:t>
                      </a:r>
                      <a:r>
                        <a:rPr lang="zh-CN" altLang="en-US" sz="1500" dirty="0" smtClean="0"/>
                        <a:t> </a:t>
                      </a:r>
                      <a:r>
                        <a:rPr lang="en-US" altLang="zh-CN" sz="1500" dirty="0" smtClean="0"/>
                        <a:t>=</a:t>
                      </a:r>
                      <a:r>
                        <a:rPr lang="zh-CN" altLang="en-US" sz="1500" dirty="0" smtClean="0"/>
                        <a:t> </a:t>
                      </a:r>
                      <a:r>
                        <a:rPr lang="en-US" altLang="zh-CN" sz="1500" dirty="0" smtClean="0"/>
                        <a:t>0.3,</a:t>
                      </a:r>
                      <a:r>
                        <a:rPr lang="zh-CN" altLang="en-US" sz="1500" dirty="0" smtClean="0"/>
                        <a:t> </a:t>
                      </a:r>
                      <a:r>
                        <a:rPr lang="en-US" altLang="zh-CN" sz="1500" dirty="0" smtClean="0"/>
                        <a:t>n</a:t>
                      </a:r>
                      <a:r>
                        <a:rPr lang="zh-CN" altLang="en-US" sz="1500" dirty="0" smtClean="0"/>
                        <a:t> </a:t>
                      </a:r>
                      <a:r>
                        <a:rPr lang="en-US" altLang="zh-CN" sz="1500" dirty="0" smtClean="0"/>
                        <a:t>=</a:t>
                      </a:r>
                      <a:r>
                        <a:rPr lang="zh-CN" altLang="en-US" sz="1500" dirty="0" smtClean="0"/>
                        <a:t> </a:t>
                      </a:r>
                      <a:r>
                        <a:rPr lang="en-US" altLang="zh-CN" sz="1500" dirty="0" smtClean="0"/>
                        <a:t>100</a:t>
                      </a:r>
                      <a:endParaRPr lang="en-US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0.98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8586">
                <a:tc rowSpan="3">
                  <a:txBody>
                    <a:bodyPr/>
                    <a:lstStyle/>
                    <a:p>
                      <a:r>
                        <a:rPr lang="en-US" sz="1500" dirty="0" smtClean="0"/>
                        <a:t>Vector Similarity</a:t>
                      </a:r>
                      <a:endParaRPr lang="en-US" sz="15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Threshold</a:t>
                      </a:r>
                      <a:r>
                        <a:rPr lang="zh-CN" altLang="en-US" sz="1500" dirty="0" smtClean="0"/>
                        <a:t> </a:t>
                      </a:r>
                      <a:r>
                        <a:rPr lang="en-US" altLang="zh-CN" sz="1500" dirty="0" smtClean="0"/>
                        <a:t>=</a:t>
                      </a:r>
                      <a:r>
                        <a:rPr lang="zh-CN" altLang="en-US" sz="1500" dirty="0" smtClean="0"/>
                        <a:t> </a:t>
                      </a:r>
                      <a:r>
                        <a:rPr lang="en-US" altLang="zh-CN" sz="1500" dirty="0" smtClean="0"/>
                        <a:t>0.5</a:t>
                      </a:r>
                      <a:endParaRPr lang="en-US" sz="15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0.9</a:t>
                      </a:r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9858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Best-n</a:t>
                      </a:r>
                      <a:r>
                        <a:rPr lang="zh-CN" altLang="en-US" sz="1500" dirty="0" smtClean="0"/>
                        <a:t> </a:t>
                      </a:r>
                      <a:r>
                        <a:rPr lang="en-US" altLang="zh-CN" sz="1500" dirty="0" smtClean="0"/>
                        <a:t>=</a:t>
                      </a:r>
                      <a:r>
                        <a:rPr lang="zh-CN" altLang="en-US" sz="1500" baseline="0" dirty="0" smtClean="0"/>
                        <a:t> </a:t>
                      </a:r>
                      <a:r>
                        <a:rPr lang="en-US" altLang="zh-CN" sz="1500" baseline="0" dirty="0" smtClean="0"/>
                        <a:t>200</a:t>
                      </a:r>
                      <a:endParaRPr lang="en-US" sz="15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0.9</a:t>
                      </a:r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9858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Combine</a:t>
                      </a:r>
                      <a:r>
                        <a:rPr lang="zh-CN" altLang="en-US" sz="1500" dirty="0" smtClean="0"/>
                        <a:t> </a:t>
                      </a:r>
                      <a:r>
                        <a:rPr lang="en-US" altLang="zh-CN" sz="1500" dirty="0" err="1" smtClean="0"/>
                        <a:t>thres</a:t>
                      </a:r>
                      <a:r>
                        <a:rPr lang="zh-CN" altLang="en-US" sz="1500" baseline="0" dirty="0" smtClean="0"/>
                        <a:t> </a:t>
                      </a:r>
                      <a:r>
                        <a:rPr lang="en-US" altLang="zh-CN" sz="1500" baseline="0" dirty="0" smtClean="0"/>
                        <a:t>=</a:t>
                      </a:r>
                      <a:r>
                        <a:rPr lang="zh-CN" altLang="en-US" sz="1500" baseline="0" dirty="0" smtClean="0"/>
                        <a:t> </a:t>
                      </a:r>
                      <a:r>
                        <a:rPr lang="en-US" altLang="zh-CN" sz="1500" baseline="0" dirty="0" smtClean="0"/>
                        <a:t>0.3,</a:t>
                      </a:r>
                      <a:r>
                        <a:rPr lang="zh-CN" altLang="en-US" sz="1500" baseline="0" dirty="0" smtClean="0"/>
                        <a:t> </a:t>
                      </a:r>
                      <a:r>
                        <a:rPr lang="en-US" altLang="zh-CN" sz="1500" baseline="0" dirty="0" smtClean="0"/>
                        <a:t>n</a:t>
                      </a:r>
                      <a:r>
                        <a:rPr lang="zh-CN" altLang="en-US" sz="1500" baseline="0" dirty="0" smtClean="0"/>
                        <a:t> </a:t>
                      </a:r>
                      <a:r>
                        <a:rPr lang="en-US" altLang="zh-CN" sz="1500" baseline="0" dirty="0" smtClean="0"/>
                        <a:t>=</a:t>
                      </a:r>
                      <a:r>
                        <a:rPr lang="zh-CN" altLang="en-US" sz="1500" baseline="0" dirty="0" smtClean="0"/>
                        <a:t> </a:t>
                      </a:r>
                      <a:r>
                        <a:rPr lang="en-US" altLang="zh-CN" sz="1500" baseline="0" dirty="0" smtClean="0"/>
                        <a:t>100</a:t>
                      </a:r>
                      <a:endParaRPr lang="en-US" sz="1500" dirty="0"/>
                    </a:p>
                  </a:txBody>
                  <a:tcPr>
                    <a:solidFill>
                      <a:srgbClr val="BAC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0.97</a:t>
                      </a:r>
                      <a:endParaRPr lang="en-US" dirty="0"/>
                    </a:p>
                  </a:txBody>
                  <a:tcPr>
                    <a:solidFill>
                      <a:srgbClr val="BAC5DF"/>
                    </a:solidFill>
                  </a:tcPr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1309" y="161876"/>
            <a:ext cx="8275256" cy="739835"/>
          </a:xfrm>
        </p:spPr>
        <p:txBody>
          <a:bodyPr>
            <a:normAutofit/>
          </a:bodyPr>
          <a:lstStyle/>
          <a:p>
            <a:r>
              <a:rPr lang="en-US" dirty="0" smtClean="0"/>
              <a:t>E</a:t>
            </a:r>
            <a:r>
              <a:rPr lang="en-US" altLang="zh-CN" dirty="0" smtClean="0"/>
              <a:t>valuation</a:t>
            </a:r>
            <a:r>
              <a:rPr lang="zh-CN" altLang="en-US" dirty="0" smtClean="0"/>
              <a:t>: </a:t>
            </a:r>
            <a:r>
              <a:rPr lang="en-US" altLang="zh-CN" dirty="0" smtClean="0"/>
              <a:t>MEMORY-BASED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60" y="1156346"/>
            <a:ext cx="2795961" cy="2433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393" y="1229244"/>
            <a:ext cx="2831228" cy="240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309" y="161876"/>
            <a:ext cx="8275256" cy="739835"/>
          </a:xfrm>
        </p:spPr>
        <p:txBody>
          <a:bodyPr>
            <a:normAutofit/>
          </a:bodyPr>
          <a:lstStyle/>
          <a:p>
            <a:r>
              <a:rPr lang="en-US" dirty="0" smtClean="0"/>
              <a:t>E</a:t>
            </a:r>
            <a:r>
              <a:rPr lang="en-US" altLang="zh-CN" dirty="0" smtClean="0"/>
              <a:t>valuation</a:t>
            </a:r>
            <a:r>
              <a:rPr lang="zh-CN" altLang="en-US" dirty="0" smtClean="0"/>
              <a:t>: </a:t>
            </a:r>
            <a:r>
              <a:rPr lang="en-US" altLang="zh-CN" dirty="0" smtClean="0"/>
              <a:t>MEMORY-BASED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423967"/>
              </p:ext>
            </p:extLst>
          </p:nvPr>
        </p:nvGraphicFramePr>
        <p:xfrm>
          <a:off x="474318" y="3883287"/>
          <a:ext cx="8051131" cy="2627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4577"/>
                <a:gridCol w="3418791"/>
                <a:gridCol w="1947763"/>
              </a:tblGrid>
              <a:tr h="432784">
                <a:tc>
                  <a:txBody>
                    <a:bodyPr/>
                    <a:lstStyle/>
                    <a:p>
                      <a:r>
                        <a:rPr lang="en-US" dirty="0" smtClean="0"/>
                        <a:t>MS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Rank Score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19190">
                <a:tc rowSpan="3">
                  <a:txBody>
                    <a:bodyPr/>
                    <a:lstStyle/>
                    <a:p>
                      <a:r>
                        <a:rPr lang="en-US" sz="1500" dirty="0" smtClean="0"/>
                        <a:t>Spearman Correlation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Threshold</a:t>
                      </a:r>
                      <a:r>
                        <a:rPr lang="zh-CN" altLang="en-US" sz="1500" dirty="0" smtClean="0"/>
                        <a:t> </a:t>
                      </a:r>
                      <a:r>
                        <a:rPr lang="en-US" altLang="zh-CN" sz="1500" dirty="0" smtClean="0"/>
                        <a:t>=</a:t>
                      </a:r>
                      <a:r>
                        <a:rPr lang="zh-CN" altLang="en-US" sz="1500" baseline="0" dirty="0" smtClean="0"/>
                        <a:t> </a:t>
                      </a:r>
                      <a:r>
                        <a:rPr lang="en-US" altLang="zh-CN" sz="1500" baseline="0" dirty="0" smtClean="0"/>
                        <a:t>0.1</a:t>
                      </a:r>
                      <a:endParaRPr lang="en-US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45.53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919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Best-n</a:t>
                      </a:r>
                      <a:r>
                        <a:rPr lang="zh-CN" altLang="en-US" sz="1500" dirty="0" smtClean="0"/>
                        <a:t> </a:t>
                      </a:r>
                      <a:r>
                        <a:rPr lang="en-US" altLang="zh-CN" sz="1500" dirty="0" smtClean="0"/>
                        <a:t>=</a:t>
                      </a:r>
                      <a:r>
                        <a:rPr lang="zh-CN" altLang="en-US" sz="1500" dirty="0" smtClean="0"/>
                        <a:t> </a:t>
                      </a:r>
                      <a:r>
                        <a:rPr lang="en-US" altLang="zh-CN" sz="1500" dirty="0" smtClean="0"/>
                        <a:t>200</a:t>
                      </a:r>
                      <a:endParaRPr lang="en-US" sz="1500" dirty="0"/>
                    </a:p>
                  </a:txBody>
                  <a:tcPr>
                    <a:solidFill>
                      <a:srgbClr val="BAC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38.09</a:t>
                      </a:r>
                      <a:endParaRPr lang="en-US" dirty="0"/>
                    </a:p>
                  </a:txBody>
                  <a:tcPr>
                    <a:solidFill>
                      <a:srgbClr val="BAC5DF"/>
                    </a:solidFill>
                  </a:tcPr>
                </a:tc>
              </a:tr>
              <a:tr h="31919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Combine</a:t>
                      </a:r>
                      <a:r>
                        <a:rPr lang="en-US" altLang="zh-CN" sz="1500" dirty="0" smtClean="0"/>
                        <a:t>:</a:t>
                      </a:r>
                      <a:r>
                        <a:rPr lang="zh-CN" altLang="en-US" sz="1500" baseline="0" dirty="0" smtClean="0"/>
                        <a:t> </a:t>
                      </a:r>
                      <a:r>
                        <a:rPr lang="en-US" altLang="zh-CN" sz="1500" baseline="0" dirty="0" err="1" smtClean="0"/>
                        <a:t>thres</a:t>
                      </a:r>
                      <a:r>
                        <a:rPr lang="zh-CN" altLang="en-US" sz="1500" baseline="0" dirty="0" smtClean="0"/>
                        <a:t> </a:t>
                      </a:r>
                      <a:r>
                        <a:rPr lang="en-US" altLang="zh-CN" sz="1500" baseline="0" dirty="0" smtClean="0"/>
                        <a:t>=</a:t>
                      </a:r>
                      <a:r>
                        <a:rPr lang="zh-CN" altLang="en-US" sz="1500" baseline="0" dirty="0" smtClean="0"/>
                        <a:t> </a:t>
                      </a:r>
                      <a:r>
                        <a:rPr lang="en-US" altLang="zh-CN" sz="1500" baseline="0" dirty="0" smtClean="0"/>
                        <a:t>0.1,</a:t>
                      </a:r>
                      <a:r>
                        <a:rPr lang="zh-CN" altLang="en-US" sz="1500" baseline="0" dirty="0" smtClean="0"/>
                        <a:t> </a:t>
                      </a:r>
                      <a:r>
                        <a:rPr lang="en-US" altLang="zh-CN" sz="1500" baseline="0" dirty="0" smtClean="0"/>
                        <a:t>n</a:t>
                      </a:r>
                      <a:r>
                        <a:rPr lang="zh-CN" altLang="en-US" sz="1500" baseline="0" dirty="0" smtClean="0"/>
                        <a:t> </a:t>
                      </a:r>
                      <a:r>
                        <a:rPr lang="en-US" altLang="zh-CN" sz="1500" baseline="0" dirty="0" smtClean="0"/>
                        <a:t>=</a:t>
                      </a:r>
                      <a:r>
                        <a:rPr lang="zh-CN" altLang="en-US" sz="1500" baseline="0" dirty="0" smtClean="0"/>
                        <a:t> </a:t>
                      </a:r>
                      <a:r>
                        <a:rPr lang="en-US" altLang="zh-CN" sz="1500" baseline="0" dirty="0" smtClean="0"/>
                        <a:t>150</a:t>
                      </a:r>
                      <a:endParaRPr lang="en-US" sz="15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44.92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19190">
                <a:tc rowSpan="3">
                  <a:txBody>
                    <a:bodyPr/>
                    <a:lstStyle/>
                    <a:p>
                      <a:r>
                        <a:rPr lang="en-US" sz="1500" dirty="0" smtClean="0"/>
                        <a:t>Vector Similarity</a:t>
                      </a:r>
                      <a:endParaRPr lang="en-US" sz="15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Threshold</a:t>
                      </a:r>
                      <a:r>
                        <a:rPr lang="zh-CN" altLang="en-US" sz="1500" dirty="0" smtClean="0"/>
                        <a:t> </a:t>
                      </a:r>
                      <a:r>
                        <a:rPr lang="en-US" altLang="zh-CN" sz="1500" dirty="0" smtClean="0"/>
                        <a:t>=</a:t>
                      </a:r>
                      <a:r>
                        <a:rPr lang="zh-CN" altLang="en-US" sz="1500" dirty="0" smtClean="0"/>
                        <a:t> </a:t>
                      </a:r>
                      <a:r>
                        <a:rPr lang="en-US" altLang="zh-CN" sz="1500" dirty="0" smtClean="0"/>
                        <a:t>0.1</a:t>
                      </a:r>
                      <a:endParaRPr lang="en-US" sz="1500" dirty="0"/>
                    </a:p>
                  </a:txBody>
                  <a:tcPr>
                    <a:solidFill>
                      <a:srgbClr val="BAC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45.97</a:t>
                      </a:r>
                      <a:endParaRPr lang="en-US" dirty="0"/>
                    </a:p>
                  </a:txBody>
                  <a:tcPr>
                    <a:solidFill>
                      <a:srgbClr val="BAC5DF"/>
                    </a:solidFill>
                  </a:tcPr>
                </a:tc>
              </a:tr>
              <a:tr h="31919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Best-n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zh-CN" altLang="en-US" sz="1500" baseline="0" dirty="0" smtClean="0"/>
                        <a:t>= </a:t>
                      </a:r>
                      <a:r>
                        <a:rPr lang="en-US" altLang="zh-CN" sz="1500" baseline="0" dirty="0" smtClean="0"/>
                        <a:t>180</a:t>
                      </a:r>
                      <a:endParaRPr lang="en-US" sz="15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37.96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1919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Combine</a:t>
                      </a:r>
                      <a:r>
                        <a:rPr lang="en-US" altLang="zh-CN" sz="1500" dirty="0" smtClean="0"/>
                        <a:t>:</a:t>
                      </a:r>
                      <a:r>
                        <a:rPr lang="zh-CN" altLang="en-US" sz="1500" baseline="0" dirty="0" smtClean="0"/>
                        <a:t>  </a:t>
                      </a:r>
                      <a:r>
                        <a:rPr lang="en-US" altLang="zh-CN" sz="1500" baseline="0" dirty="0" err="1" smtClean="0"/>
                        <a:t>thres</a:t>
                      </a:r>
                      <a:r>
                        <a:rPr lang="zh-CN" altLang="en-US" sz="1500" baseline="0" dirty="0" smtClean="0"/>
                        <a:t> </a:t>
                      </a:r>
                      <a:r>
                        <a:rPr lang="en-US" altLang="zh-CN" sz="1500" baseline="0" dirty="0" smtClean="0"/>
                        <a:t>=</a:t>
                      </a:r>
                      <a:r>
                        <a:rPr lang="zh-CN" altLang="en-US" sz="1500" baseline="0" dirty="0" smtClean="0"/>
                        <a:t> </a:t>
                      </a:r>
                      <a:r>
                        <a:rPr lang="en-US" altLang="zh-CN" sz="1500" baseline="0" dirty="0" smtClean="0"/>
                        <a:t>0.1,</a:t>
                      </a:r>
                      <a:r>
                        <a:rPr lang="zh-CN" altLang="en-US" sz="1500" baseline="0" dirty="0" smtClean="0"/>
                        <a:t> </a:t>
                      </a:r>
                      <a:r>
                        <a:rPr lang="en-US" altLang="zh-CN" sz="1500" baseline="0" dirty="0" smtClean="0"/>
                        <a:t>n</a:t>
                      </a:r>
                      <a:r>
                        <a:rPr lang="zh-CN" altLang="en-US" sz="1500" baseline="0" dirty="0" smtClean="0"/>
                        <a:t> </a:t>
                      </a:r>
                      <a:r>
                        <a:rPr lang="en-US" altLang="zh-CN" sz="1500" baseline="0" dirty="0" smtClean="0"/>
                        <a:t>=</a:t>
                      </a:r>
                      <a:r>
                        <a:rPr lang="zh-CN" altLang="en-US" sz="1500" baseline="0" dirty="0" smtClean="0"/>
                        <a:t> </a:t>
                      </a:r>
                      <a:r>
                        <a:rPr lang="en-US" altLang="zh-CN" sz="1500" baseline="0" dirty="0" smtClean="0"/>
                        <a:t>200</a:t>
                      </a:r>
                      <a:endParaRPr lang="en-US" sz="1500" dirty="0"/>
                    </a:p>
                  </a:txBody>
                  <a:tcPr>
                    <a:solidFill>
                      <a:srgbClr val="BAC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45.91</a:t>
                      </a:r>
                      <a:endParaRPr lang="en-US" dirty="0"/>
                    </a:p>
                  </a:txBody>
                  <a:tcPr>
                    <a:solidFill>
                      <a:srgbClr val="BAC5DF"/>
                    </a:solidFill>
                  </a:tcPr>
                </a:tc>
              </a:tr>
            </a:tbl>
          </a:graphicData>
        </a:graphic>
      </p:graphicFrame>
      <p:pic>
        <p:nvPicPr>
          <p:cNvPr id="24" name="Picture 23" descr="2051524029828_.p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536" y="1383293"/>
            <a:ext cx="2586629" cy="2192420"/>
          </a:xfrm>
          <a:prstGeom prst="rect">
            <a:avLst/>
          </a:prstGeom>
        </p:spPr>
      </p:pic>
      <p:pic>
        <p:nvPicPr>
          <p:cNvPr id="25" name="Picture 24" descr="2081524029830_.pi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30" y="1383293"/>
            <a:ext cx="2718093" cy="219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1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91310" y="336206"/>
            <a:ext cx="8275256" cy="739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</a:t>
            </a:r>
            <a:r>
              <a:rPr lang="en-US" altLang="zh-CN" dirty="0" smtClean="0"/>
              <a:t>valuation</a:t>
            </a:r>
            <a:r>
              <a:rPr lang="zh-CN" altLang="en-US" dirty="0" smtClean="0"/>
              <a:t>: </a:t>
            </a:r>
            <a:r>
              <a:rPr lang="en-US" altLang="zh-CN" dirty="0" smtClean="0"/>
              <a:t>MEMORY-BASED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026384"/>
              </p:ext>
            </p:extLst>
          </p:nvPr>
        </p:nvGraphicFramePr>
        <p:xfrm>
          <a:off x="418632" y="2529103"/>
          <a:ext cx="8362415" cy="1524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097"/>
                <a:gridCol w="3253247"/>
                <a:gridCol w="2023071"/>
              </a:tblGrid>
              <a:tr h="418145">
                <a:tc>
                  <a:txBody>
                    <a:bodyPr/>
                    <a:lstStyle/>
                    <a:p>
                      <a:r>
                        <a:rPr lang="en-US" dirty="0" smtClean="0"/>
                        <a:t>MS DATA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Rank Score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68818">
                <a:tc rowSpan="3">
                  <a:txBody>
                    <a:bodyPr/>
                    <a:lstStyle/>
                    <a:p>
                      <a:r>
                        <a:rPr lang="en-US" dirty="0" err="1" smtClean="0"/>
                        <a:t>S</a:t>
                      </a:r>
                      <a:r>
                        <a:rPr lang="en-US" altLang="zh-CN" dirty="0" err="1" smtClean="0"/>
                        <a:t>imRank</a:t>
                      </a:r>
                      <a:endParaRPr lang="en-US" dirty="0" smtClean="0"/>
                    </a:p>
                  </a:txBody>
                  <a:tcPr anchor="ctr">
                    <a:solidFill>
                      <a:srgbClr val="BAC5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 = </a:t>
                      </a:r>
                      <a:r>
                        <a:rPr lang="en-US" altLang="zh-CN" dirty="0" smtClean="0"/>
                        <a:t>0.01</a:t>
                      </a:r>
                      <a:endParaRPr lang="en-US" dirty="0"/>
                    </a:p>
                  </a:txBody>
                  <a:tcPr>
                    <a:solidFill>
                      <a:srgbClr val="BAC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45.65</a:t>
                      </a:r>
                      <a:endParaRPr lang="en-US" dirty="0"/>
                    </a:p>
                  </a:txBody>
                  <a:tcPr>
                    <a:solidFill>
                      <a:srgbClr val="BAC5DF"/>
                    </a:solidFill>
                  </a:tcPr>
                </a:tc>
              </a:tr>
              <a:tr h="36881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Best-n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150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37.37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881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Combine</a:t>
                      </a:r>
                      <a:r>
                        <a:rPr lang="en-US" altLang="zh-CN" baseline="0" dirty="0" smtClean="0"/>
                        <a:t>: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err="1" smtClean="0"/>
                        <a:t>thres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=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0.05,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=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50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59.28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7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</p:spPr>
        <p:txBody>
          <a:bodyPr/>
          <a:lstStyle/>
          <a:p>
            <a:r>
              <a:rPr lang="en-US" dirty="0" smtClean="0"/>
              <a:t>M</a:t>
            </a:r>
            <a:r>
              <a:rPr lang="en-US" altLang="zh-CN" dirty="0" smtClean="0"/>
              <a:t>odel</a:t>
            </a:r>
            <a:r>
              <a:rPr lang="en-US" dirty="0" smtClean="0"/>
              <a:t>-based Algorithm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69446209"/>
              </p:ext>
            </p:extLst>
          </p:nvPr>
        </p:nvGraphicFramePr>
        <p:xfrm>
          <a:off x="544010" y="1396999"/>
          <a:ext cx="7963382" cy="5165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6036" y="3979922"/>
            <a:ext cx="2292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Each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cluster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has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same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conditional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distribution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of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score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Each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cluster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is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independent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7504" y="4072255"/>
            <a:ext cx="2920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</a:rPr>
              <a:t>Expectation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Step</a:t>
            </a:r>
          </a:p>
          <a:p>
            <a:pPr marL="800100" lvl="1" indent="-342900"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</a:rPr>
              <a:t>Maximization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Step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7845" y="3979922"/>
            <a:ext cx="2169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Using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the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MLE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we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got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from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step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to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get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expectation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of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score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80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179" y="4279592"/>
            <a:ext cx="7503465" cy="1322400"/>
          </a:xfrm>
        </p:spPr>
        <p:txBody>
          <a:bodyPr anchor="t">
            <a:normAutofit fontScale="92500" lnSpcReduction="20000"/>
          </a:bodyPr>
          <a:lstStyle/>
          <a:p>
            <a:pPr marL="342900" indent="-342900">
              <a:buAutoNum type="arabicPeriod"/>
            </a:pPr>
            <a:r>
              <a:rPr lang="en-US" sz="1500" dirty="0" smtClean="0"/>
              <a:t>Approximately </a:t>
            </a:r>
            <a:r>
              <a:rPr lang="en-US" sz="1500" dirty="0"/>
              <a:t>90%train, </a:t>
            </a:r>
            <a:r>
              <a:rPr lang="en-US" sz="1500" dirty="0" smtClean="0"/>
              <a:t>10%validation</a:t>
            </a:r>
          </a:p>
          <a:p>
            <a:pPr marL="342900" indent="-342900">
              <a:buAutoNum type="arabicPeriod"/>
            </a:pPr>
            <a:r>
              <a:rPr lang="en-US" altLang="zh-CN" sz="1500" dirty="0" smtClean="0"/>
              <a:t>For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each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C,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we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uniformly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assigned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100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sets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of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initial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parameters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which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satisfied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the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condition</a:t>
            </a:r>
          </a:p>
          <a:p>
            <a:pPr marL="342900" indent="-342900">
              <a:buAutoNum type="arabicPeriod"/>
            </a:pPr>
            <a:r>
              <a:rPr lang="en-US" altLang="zh-CN" sz="1500" dirty="0" smtClean="0"/>
              <a:t>In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this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way,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we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could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find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the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parameter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which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is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as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close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as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possible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to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global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max</a:t>
            </a:r>
          </a:p>
          <a:p>
            <a:pPr marL="342900" indent="-342900">
              <a:buAutoNum type="arabicPeriod"/>
            </a:pPr>
            <a:endParaRPr lang="en-US" sz="1500" dirty="0" smtClean="0"/>
          </a:p>
          <a:p>
            <a:endParaRPr lang="en-US" sz="1500" dirty="0" smtClean="0"/>
          </a:p>
          <a:p>
            <a:endParaRPr lang="en-US" sz="1500" dirty="0"/>
          </a:p>
          <a:p>
            <a:endParaRPr lang="en-US" sz="1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119480"/>
              </p:ext>
            </p:extLst>
          </p:nvPr>
        </p:nvGraphicFramePr>
        <p:xfrm>
          <a:off x="552789" y="1435464"/>
          <a:ext cx="3718041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71734"/>
                <a:gridCol w="9463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OF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CLUSTER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r>
                        <a:rPr lang="zh-CN" altLang="zh-CN" dirty="0" smtClean="0"/>
                        <a:t> 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r>
                        <a:rPr lang="zh-CN" altLang="zh-CN" dirty="0" smtClean="0"/>
                        <a:t> 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1.008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 </a:t>
                      </a:r>
                      <a:r>
                        <a:rPr lang="en-US" dirty="0" smtClean="0"/>
                        <a:t>C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291310" y="336206"/>
            <a:ext cx="8275256" cy="739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</a:t>
            </a:r>
            <a:r>
              <a:rPr lang="en-US" altLang="zh-CN" dirty="0" smtClean="0"/>
              <a:t>valuation</a:t>
            </a:r>
            <a:r>
              <a:rPr lang="zh-CN" altLang="en-US" dirty="0" smtClean="0"/>
              <a:t>: </a:t>
            </a:r>
            <a:r>
              <a:rPr lang="en-US" altLang="zh-CN" dirty="0" smtClean="0"/>
              <a:t>MODEL-BASED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7279" y="1076041"/>
            <a:ext cx="180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237365"/>
              </p:ext>
            </p:extLst>
          </p:nvPr>
        </p:nvGraphicFramePr>
        <p:xfrm>
          <a:off x="2569917" y="5880008"/>
          <a:ext cx="371804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71736"/>
                <a:gridCol w="9463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595959"/>
                          </a:solidFill>
                        </a:rPr>
                        <a:t>TEST</a:t>
                      </a:r>
                      <a:r>
                        <a:rPr lang="zh-CN" altLang="en-US" dirty="0" smtClean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rgbClr val="595959"/>
                          </a:solidFill>
                        </a:rPr>
                        <a:t>MAE</a:t>
                      </a:r>
                      <a:r>
                        <a:rPr lang="zh-CN" altLang="en-US" dirty="0" smtClean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rgbClr val="595959"/>
                          </a:solidFill>
                        </a:rPr>
                        <a:t>USING</a:t>
                      </a:r>
                      <a:r>
                        <a:rPr lang="zh-CN" altLang="en-US" dirty="0" smtClean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rgbClr val="595959"/>
                          </a:solidFill>
                        </a:rPr>
                        <a:t>C=9</a:t>
                      </a:r>
                      <a:endParaRPr lang="en-US" dirty="0">
                        <a:solidFill>
                          <a:srgbClr val="59595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595959"/>
                          </a:solidFill>
                        </a:rPr>
                        <a:t>1.0069</a:t>
                      </a:r>
                      <a:endParaRPr lang="en-US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053" y="1445373"/>
            <a:ext cx="4299886" cy="2863987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1600005" y="5922869"/>
            <a:ext cx="779779" cy="182877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chemeClr val="tx2"/>
                </a:solidFill>
              </a:ln>
              <a:solidFill>
                <a:schemeClr val="tx2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69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3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663</TotalTime>
  <Words>458</Words>
  <Application>Microsoft Macintosh PowerPoint</Application>
  <PresentationFormat>On-screen Show (4:3)</PresentationFormat>
  <Paragraphs>126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 Black</vt:lpstr>
      <vt:lpstr>Calibri</vt:lpstr>
      <vt:lpstr>Times Bold</vt:lpstr>
      <vt:lpstr>宋体</vt:lpstr>
      <vt:lpstr>微软雅黑</vt:lpstr>
      <vt:lpstr>黑体</vt:lpstr>
      <vt:lpstr>Arial</vt:lpstr>
      <vt:lpstr>Essential</vt:lpstr>
      <vt:lpstr>Collaborative Filtering</vt:lpstr>
      <vt:lpstr>PowerPoint Presentation</vt:lpstr>
      <vt:lpstr>Memory-based Algorithm</vt:lpstr>
      <vt:lpstr>Evaluation: MEMORY-BASED</vt:lpstr>
      <vt:lpstr>Evaluation: MEMORY-BASED</vt:lpstr>
      <vt:lpstr>PowerPoint Presentation</vt:lpstr>
      <vt:lpstr>Model-based Algorithm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Filtering</dc:title>
  <dc:creator>Qianli Zhu</dc:creator>
  <cp:lastModifiedBy>Qianli Zhu</cp:lastModifiedBy>
  <cp:revision>31</cp:revision>
  <dcterms:created xsi:type="dcterms:W3CDTF">2018-04-18T02:24:53Z</dcterms:created>
  <dcterms:modified xsi:type="dcterms:W3CDTF">2018-04-18T21:01:22Z</dcterms:modified>
</cp:coreProperties>
</file>