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61" r:id="rId3"/>
    <p:sldId id="257" r:id="rId4"/>
    <p:sldId id="260" r:id="rId5"/>
    <p:sldId id="258" r:id="rId6"/>
    <p:sldId id="259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DDF752-44D7-234E-975A-FCE12D271F43}" type="doc">
      <dgm:prSet loTypeId="urn:microsoft.com/office/officeart/2008/layout/PictureStrip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81D191-7E9D-5149-8ECE-4B01995CFC6A}">
      <dgm:prSet phldrT="[Text]"/>
      <dgm:spPr/>
      <dgm:t>
        <a:bodyPr/>
        <a:lstStyle/>
        <a:p>
          <a:r>
            <a:rPr lang="en-US" dirty="0" smtClean="0"/>
            <a:t>Goal:</a:t>
          </a:r>
        </a:p>
        <a:p>
          <a:r>
            <a:rPr lang="en-US" dirty="0" smtClean="0"/>
            <a:t>A model that can be easily implemented and interpreted </a:t>
          </a:r>
          <a:endParaRPr lang="en-US" dirty="0"/>
        </a:p>
      </dgm:t>
    </dgm:pt>
    <dgm:pt modelId="{F0058229-E6B2-DD4F-A35B-042870EE4353}" type="parTrans" cxnId="{EFE43FEB-6DD4-F34B-BB7C-0E9BB24F1AC7}">
      <dgm:prSet/>
      <dgm:spPr/>
      <dgm:t>
        <a:bodyPr/>
        <a:lstStyle/>
        <a:p>
          <a:endParaRPr lang="en-US"/>
        </a:p>
      </dgm:t>
    </dgm:pt>
    <dgm:pt modelId="{593ACB65-55D2-2A4E-B4B3-A4147EE16D9B}" type="sibTrans" cxnId="{EFE43FEB-6DD4-F34B-BB7C-0E9BB24F1AC7}">
      <dgm:prSet/>
      <dgm:spPr/>
      <dgm:t>
        <a:bodyPr/>
        <a:lstStyle/>
        <a:p>
          <a:endParaRPr lang="en-US"/>
        </a:p>
      </dgm:t>
    </dgm:pt>
    <dgm:pt modelId="{99025E75-38CD-BC44-AA0D-2F961ABA5382}">
      <dgm:prSet phldrT="[Text]"/>
      <dgm:spPr/>
      <dgm:t>
        <a:bodyPr/>
        <a:lstStyle/>
        <a:p>
          <a:r>
            <a:rPr lang="en-US" dirty="0" smtClean="0"/>
            <a:t>Target:</a:t>
          </a:r>
        </a:p>
        <a:p>
          <a:r>
            <a:rPr lang="en-US" dirty="0" smtClean="0"/>
            <a:t>Companies/individual users without strong foundation in machine learning and data science</a:t>
          </a:r>
          <a:endParaRPr lang="en-US" dirty="0"/>
        </a:p>
      </dgm:t>
    </dgm:pt>
    <dgm:pt modelId="{F2FBC545-3243-264C-BB4A-C18B362C3C53}" type="parTrans" cxnId="{5E1FC2D9-BF91-3C4F-8F70-38733DC1EC7E}">
      <dgm:prSet/>
      <dgm:spPr/>
      <dgm:t>
        <a:bodyPr/>
        <a:lstStyle/>
        <a:p>
          <a:endParaRPr lang="en-US"/>
        </a:p>
      </dgm:t>
    </dgm:pt>
    <dgm:pt modelId="{054A8C80-5ED2-B445-BB61-3D7E6AACFC6B}" type="sibTrans" cxnId="{5E1FC2D9-BF91-3C4F-8F70-38733DC1EC7E}">
      <dgm:prSet/>
      <dgm:spPr/>
      <dgm:t>
        <a:bodyPr/>
        <a:lstStyle/>
        <a:p>
          <a:endParaRPr lang="en-US"/>
        </a:p>
      </dgm:t>
    </dgm:pt>
    <dgm:pt modelId="{8AA60FFA-0EC3-AD49-B566-1B6CB530A680}">
      <dgm:prSet phldrT="[Text]"/>
      <dgm:spPr/>
      <dgm:t>
        <a:bodyPr/>
        <a:lstStyle/>
        <a:p>
          <a:r>
            <a:rPr lang="en-US" dirty="0" smtClean="0"/>
            <a:t>Implementation:</a:t>
          </a:r>
        </a:p>
        <a:p>
          <a:r>
            <a:rPr lang="en-US" dirty="0" smtClean="0"/>
            <a:t>Low computational cost with high accuracy using commonly used techniques</a:t>
          </a:r>
          <a:endParaRPr lang="en-US" dirty="0"/>
        </a:p>
      </dgm:t>
    </dgm:pt>
    <dgm:pt modelId="{89C30E0D-9017-3942-9EF7-8E1E29BEB541}" type="parTrans" cxnId="{DA2058F7-9E7E-C041-86E6-DDEE1FDE0E7C}">
      <dgm:prSet/>
      <dgm:spPr/>
      <dgm:t>
        <a:bodyPr/>
        <a:lstStyle/>
        <a:p>
          <a:endParaRPr lang="en-US"/>
        </a:p>
      </dgm:t>
    </dgm:pt>
    <dgm:pt modelId="{6D47D4A0-963A-494B-B554-F074EDE8BDA8}" type="sibTrans" cxnId="{DA2058F7-9E7E-C041-86E6-DDEE1FDE0E7C}">
      <dgm:prSet/>
      <dgm:spPr/>
      <dgm:t>
        <a:bodyPr/>
        <a:lstStyle/>
        <a:p>
          <a:endParaRPr lang="en-US"/>
        </a:p>
      </dgm:t>
    </dgm:pt>
    <dgm:pt modelId="{62168257-4BAC-2A42-A036-B2CAE93E6223}" type="pres">
      <dgm:prSet presAssocID="{81DDF752-44D7-234E-975A-FCE12D271F4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B0A1BA-AF73-9A4D-A346-C167FF4038DF}" type="pres">
      <dgm:prSet presAssocID="{0D81D191-7E9D-5149-8ECE-4B01995CFC6A}" presName="composite" presStyleCnt="0"/>
      <dgm:spPr/>
    </dgm:pt>
    <dgm:pt modelId="{7F5201B6-F0D8-BD44-BCA2-EC443C0D8399}" type="pres">
      <dgm:prSet presAssocID="{0D81D191-7E9D-5149-8ECE-4B01995CFC6A}" presName="rect1" presStyleLbl="trAlignAcc1" presStyleIdx="0" presStyleCnt="3" custScaleX="1398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328A44-69B6-0F42-AB81-52C03847C710}" type="pres">
      <dgm:prSet presAssocID="{0D81D191-7E9D-5149-8ECE-4B01995CFC6A}" presName="rect2" presStyleLbl="fgImgPlace1" presStyleIdx="0" presStyleCnt="3" custScaleX="171556" custLinFactX="-60044" custLinFactNeighborX="-100000" custLinFactNeighborY="853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</dgm:pt>
    <dgm:pt modelId="{E2AD82B0-F102-1541-BE92-31CE808153AE}" type="pres">
      <dgm:prSet presAssocID="{593ACB65-55D2-2A4E-B4B3-A4147EE16D9B}" presName="sibTrans" presStyleCnt="0"/>
      <dgm:spPr/>
    </dgm:pt>
    <dgm:pt modelId="{5C8199DA-22FE-264A-B24F-DD1EDB44D821}" type="pres">
      <dgm:prSet presAssocID="{99025E75-38CD-BC44-AA0D-2F961ABA5382}" presName="composite" presStyleCnt="0"/>
      <dgm:spPr/>
    </dgm:pt>
    <dgm:pt modelId="{E190D37A-EB03-B341-8463-000D7B68B462}" type="pres">
      <dgm:prSet presAssocID="{99025E75-38CD-BC44-AA0D-2F961ABA5382}" presName="rect1" presStyleLbl="trAlignAcc1" presStyleIdx="1" presStyleCnt="3" custScaleX="1406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DC29B-24AD-154D-8355-F8D620DD5BE7}" type="pres">
      <dgm:prSet presAssocID="{99025E75-38CD-BC44-AA0D-2F961ABA5382}" presName="rect2" presStyleLbl="fgImgPlace1" presStyleIdx="1" presStyleCnt="3" custScaleX="171556" custLinFactX="-60044" custLinFactNeighborX="-100000" custLinFactNeighborY="853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</dgm:pt>
    <dgm:pt modelId="{117A2CDD-876B-A44A-824F-ECD92FDE0FBB}" type="pres">
      <dgm:prSet presAssocID="{054A8C80-5ED2-B445-BB61-3D7E6AACFC6B}" presName="sibTrans" presStyleCnt="0"/>
      <dgm:spPr/>
    </dgm:pt>
    <dgm:pt modelId="{5B8AB768-D144-6844-B06D-96E35B64136F}" type="pres">
      <dgm:prSet presAssocID="{8AA60FFA-0EC3-AD49-B566-1B6CB530A680}" presName="composite" presStyleCnt="0"/>
      <dgm:spPr/>
    </dgm:pt>
    <dgm:pt modelId="{62B0C48B-19BB-8F4E-993E-59B475B5D4A2}" type="pres">
      <dgm:prSet presAssocID="{8AA60FFA-0EC3-AD49-B566-1B6CB530A680}" presName="rect1" presStyleLbl="trAlignAcc1" presStyleIdx="2" presStyleCnt="3" custScaleX="1406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E62D1-7A41-A84B-94E9-55CA7D51432A}" type="pres">
      <dgm:prSet presAssocID="{8AA60FFA-0EC3-AD49-B566-1B6CB530A680}" presName="rect2" presStyleLbl="fgImgPlace1" presStyleIdx="2" presStyleCnt="3" custScaleX="171556" custLinFactX="-60044" custLinFactNeighborX="-100000" custLinFactNeighborY="853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</dgm:pt>
  </dgm:ptLst>
  <dgm:cxnLst>
    <dgm:cxn modelId="{DA2058F7-9E7E-C041-86E6-DDEE1FDE0E7C}" srcId="{81DDF752-44D7-234E-975A-FCE12D271F43}" destId="{8AA60FFA-0EC3-AD49-B566-1B6CB530A680}" srcOrd="2" destOrd="0" parTransId="{89C30E0D-9017-3942-9EF7-8E1E29BEB541}" sibTransId="{6D47D4A0-963A-494B-B554-F074EDE8BDA8}"/>
    <dgm:cxn modelId="{D9C19DA7-BFB8-7C4B-82D3-66856B4DDCDC}" type="presOf" srcId="{0D81D191-7E9D-5149-8ECE-4B01995CFC6A}" destId="{7F5201B6-F0D8-BD44-BCA2-EC443C0D8399}" srcOrd="0" destOrd="0" presId="urn:microsoft.com/office/officeart/2008/layout/PictureStrips"/>
    <dgm:cxn modelId="{A3CE1B47-4E82-B04B-860D-BE9098F801B2}" type="presOf" srcId="{99025E75-38CD-BC44-AA0D-2F961ABA5382}" destId="{E190D37A-EB03-B341-8463-000D7B68B462}" srcOrd="0" destOrd="0" presId="urn:microsoft.com/office/officeart/2008/layout/PictureStrips"/>
    <dgm:cxn modelId="{EFE43FEB-6DD4-F34B-BB7C-0E9BB24F1AC7}" srcId="{81DDF752-44D7-234E-975A-FCE12D271F43}" destId="{0D81D191-7E9D-5149-8ECE-4B01995CFC6A}" srcOrd="0" destOrd="0" parTransId="{F0058229-E6B2-DD4F-A35B-042870EE4353}" sibTransId="{593ACB65-55D2-2A4E-B4B3-A4147EE16D9B}"/>
    <dgm:cxn modelId="{A6EC8870-31A5-154B-BFEE-3B81E6C4C730}" type="presOf" srcId="{81DDF752-44D7-234E-975A-FCE12D271F43}" destId="{62168257-4BAC-2A42-A036-B2CAE93E6223}" srcOrd="0" destOrd="0" presId="urn:microsoft.com/office/officeart/2008/layout/PictureStrips"/>
    <dgm:cxn modelId="{5E1FC2D9-BF91-3C4F-8F70-38733DC1EC7E}" srcId="{81DDF752-44D7-234E-975A-FCE12D271F43}" destId="{99025E75-38CD-BC44-AA0D-2F961ABA5382}" srcOrd="1" destOrd="0" parTransId="{F2FBC545-3243-264C-BB4A-C18B362C3C53}" sibTransId="{054A8C80-5ED2-B445-BB61-3D7E6AACFC6B}"/>
    <dgm:cxn modelId="{8A7C3F70-E244-1C45-A25A-88C6E54E9065}" type="presOf" srcId="{8AA60FFA-0EC3-AD49-B566-1B6CB530A680}" destId="{62B0C48B-19BB-8F4E-993E-59B475B5D4A2}" srcOrd="0" destOrd="0" presId="urn:microsoft.com/office/officeart/2008/layout/PictureStrips"/>
    <dgm:cxn modelId="{0571AF29-31EC-9C4E-B9DA-E5AA2F6E621D}" type="presParOf" srcId="{62168257-4BAC-2A42-A036-B2CAE93E6223}" destId="{A1B0A1BA-AF73-9A4D-A346-C167FF4038DF}" srcOrd="0" destOrd="0" presId="urn:microsoft.com/office/officeart/2008/layout/PictureStrips"/>
    <dgm:cxn modelId="{A9774913-099A-FA47-A9C3-9E79419EF90C}" type="presParOf" srcId="{A1B0A1BA-AF73-9A4D-A346-C167FF4038DF}" destId="{7F5201B6-F0D8-BD44-BCA2-EC443C0D8399}" srcOrd="0" destOrd="0" presId="urn:microsoft.com/office/officeart/2008/layout/PictureStrips"/>
    <dgm:cxn modelId="{7E7E9663-4D0C-654D-8041-394453FD1F9C}" type="presParOf" srcId="{A1B0A1BA-AF73-9A4D-A346-C167FF4038DF}" destId="{D3328A44-69B6-0F42-AB81-52C03847C710}" srcOrd="1" destOrd="0" presId="urn:microsoft.com/office/officeart/2008/layout/PictureStrips"/>
    <dgm:cxn modelId="{8CE1E4C0-B65E-BB4B-A284-426CBCAFA2BB}" type="presParOf" srcId="{62168257-4BAC-2A42-A036-B2CAE93E6223}" destId="{E2AD82B0-F102-1541-BE92-31CE808153AE}" srcOrd="1" destOrd="0" presId="urn:microsoft.com/office/officeart/2008/layout/PictureStrips"/>
    <dgm:cxn modelId="{9AC994AF-A336-A740-83F9-BF30D410708B}" type="presParOf" srcId="{62168257-4BAC-2A42-A036-B2CAE93E6223}" destId="{5C8199DA-22FE-264A-B24F-DD1EDB44D821}" srcOrd="2" destOrd="0" presId="urn:microsoft.com/office/officeart/2008/layout/PictureStrips"/>
    <dgm:cxn modelId="{B3EF1E37-DC69-5942-89A0-FDE934A9156C}" type="presParOf" srcId="{5C8199DA-22FE-264A-B24F-DD1EDB44D821}" destId="{E190D37A-EB03-B341-8463-000D7B68B462}" srcOrd="0" destOrd="0" presId="urn:microsoft.com/office/officeart/2008/layout/PictureStrips"/>
    <dgm:cxn modelId="{BFF0E458-232C-254A-831A-56EF62023AC9}" type="presParOf" srcId="{5C8199DA-22FE-264A-B24F-DD1EDB44D821}" destId="{9BDDC29B-24AD-154D-8355-F8D620DD5BE7}" srcOrd="1" destOrd="0" presId="urn:microsoft.com/office/officeart/2008/layout/PictureStrips"/>
    <dgm:cxn modelId="{F6E44169-E027-B846-878C-3917CFBE16B4}" type="presParOf" srcId="{62168257-4BAC-2A42-A036-B2CAE93E6223}" destId="{117A2CDD-876B-A44A-824F-ECD92FDE0FBB}" srcOrd="3" destOrd="0" presId="urn:microsoft.com/office/officeart/2008/layout/PictureStrips"/>
    <dgm:cxn modelId="{4C476E5A-2F69-F446-BA9C-33702897D27D}" type="presParOf" srcId="{62168257-4BAC-2A42-A036-B2CAE93E6223}" destId="{5B8AB768-D144-6844-B06D-96E35B64136F}" srcOrd="4" destOrd="0" presId="urn:microsoft.com/office/officeart/2008/layout/PictureStrips"/>
    <dgm:cxn modelId="{65609942-12E3-DC44-98AD-02DE38DAE567}" type="presParOf" srcId="{5B8AB768-D144-6844-B06D-96E35B64136F}" destId="{62B0C48B-19BB-8F4E-993E-59B475B5D4A2}" srcOrd="0" destOrd="0" presId="urn:microsoft.com/office/officeart/2008/layout/PictureStrips"/>
    <dgm:cxn modelId="{A001E47D-0B21-C54D-8724-EA2980FC3E79}" type="presParOf" srcId="{5B8AB768-D144-6844-B06D-96E35B64136F}" destId="{DB2E62D1-7A41-A84B-94E9-55CA7D51432A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3DF6E7-42A3-A848-90E4-93092BBC9E2D}" type="doc">
      <dgm:prSet loTypeId="urn:microsoft.com/office/officeart/2005/8/layout/radial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1B0335-F911-464B-B80E-011C801D32F4}">
      <dgm:prSet/>
      <dgm:spPr/>
      <dgm:t>
        <a:bodyPr/>
        <a:lstStyle/>
        <a:p>
          <a:pPr rtl="0"/>
          <a:r>
            <a:rPr lang="en-US" baseline="0" dirty="0" smtClean="0"/>
            <a:t>CLASSIFICATION</a:t>
          </a:r>
          <a:endParaRPr lang="en-US" dirty="0"/>
        </a:p>
      </dgm:t>
    </dgm:pt>
    <dgm:pt modelId="{EF0114D8-3B5D-DE49-BF2E-01D0824CFE14}" type="parTrans" cxnId="{BCCE95D0-E3BE-F242-9071-0FFA27B8EF68}">
      <dgm:prSet/>
      <dgm:spPr/>
      <dgm:t>
        <a:bodyPr/>
        <a:lstStyle/>
        <a:p>
          <a:endParaRPr lang="en-US"/>
        </a:p>
      </dgm:t>
    </dgm:pt>
    <dgm:pt modelId="{0513C351-83D2-D341-86D9-F0163B72D476}" type="sibTrans" cxnId="{BCCE95D0-E3BE-F242-9071-0FFA27B8EF68}">
      <dgm:prSet/>
      <dgm:spPr/>
      <dgm:t>
        <a:bodyPr/>
        <a:lstStyle/>
        <a:p>
          <a:endParaRPr lang="en-US"/>
        </a:p>
      </dgm:t>
    </dgm:pt>
    <dgm:pt modelId="{8955B708-101A-E149-A365-95CF42533B1B}">
      <dgm:prSet/>
      <dgm:spPr/>
      <dgm:t>
        <a:bodyPr/>
        <a:lstStyle/>
        <a:p>
          <a:pPr rtl="0"/>
          <a:r>
            <a:rPr lang="en-US" baseline="0" smtClean="0"/>
            <a:t>Logistic Regression</a:t>
          </a:r>
          <a:endParaRPr lang="en-US"/>
        </a:p>
      </dgm:t>
    </dgm:pt>
    <dgm:pt modelId="{750E9108-340F-844E-9E99-BCBD442EB4BF}" type="parTrans" cxnId="{6EF685D9-4E99-4F44-A53D-918A5089F8D4}">
      <dgm:prSet/>
      <dgm:spPr/>
      <dgm:t>
        <a:bodyPr/>
        <a:lstStyle/>
        <a:p>
          <a:endParaRPr lang="en-US"/>
        </a:p>
      </dgm:t>
    </dgm:pt>
    <dgm:pt modelId="{2823DC4E-C9EC-7444-A80F-ADED0AC2B4E1}" type="sibTrans" cxnId="{6EF685D9-4E99-4F44-A53D-918A5089F8D4}">
      <dgm:prSet/>
      <dgm:spPr/>
      <dgm:t>
        <a:bodyPr/>
        <a:lstStyle/>
        <a:p>
          <a:endParaRPr lang="en-US"/>
        </a:p>
      </dgm:t>
    </dgm:pt>
    <dgm:pt modelId="{CC6B635F-58A7-BA49-A27D-D1587FC621BC}">
      <dgm:prSet/>
      <dgm:spPr/>
      <dgm:t>
        <a:bodyPr/>
        <a:lstStyle/>
        <a:p>
          <a:pPr rtl="0"/>
          <a:r>
            <a:rPr lang="en-US" baseline="0" smtClean="0"/>
            <a:t>KNN</a:t>
          </a:r>
          <a:endParaRPr lang="en-US"/>
        </a:p>
      </dgm:t>
    </dgm:pt>
    <dgm:pt modelId="{002CCD2B-EC2B-7C46-9B03-6A21883A42C5}" type="parTrans" cxnId="{43A5371F-9928-514E-96E3-335CFC124CE4}">
      <dgm:prSet/>
      <dgm:spPr/>
      <dgm:t>
        <a:bodyPr/>
        <a:lstStyle/>
        <a:p>
          <a:endParaRPr lang="en-US"/>
        </a:p>
      </dgm:t>
    </dgm:pt>
    <dgm:pt modelId="{001DDFAE-C470-4E40-834E-2197A49B7FB5}" type="sibTrans" cxnId="{43A5371F-9928-514E-96E3-335CFC124CE4}">
      <dgm:prSet/>
      <dgm:spPr/>
      <dgm:t>
        <a:bodyPr/>
        <a:lstStyle/>
        <a:p>
          <a:endParaRPr lang="en-US"/>
        </a:p>
      </dgm:t>
    </dgm:pt>
    <dgm:pt modelId="{252539D1-37D6-024D-8D80-46A3301F509C}">
      <dgm:prSet/>
      <dgm:spPr/>
      <dgm:t>
        <a:bodyPr/>
        <a:lstStyle/>
        <a:p>
          <a:pPr rtl="0"/>
          <a:r>
            <a:rPr lang="en-US" baseline="0" smtClean="0"/>
            <a:t>Decision Tree</a:t>
          </a:r>
          <a:endParaRPr lang="en-US"/>
        </a:p>
      </dgm:t>
    </dgm:pt>
    <dgm:pt modelId="{D308776C-BBD9-4F4D-8070-F8118A7A69A1}" type="parTrans" cxnId="{2E05DA52-DC59-3346-AECB-A8FAC7B58E19}">
      <dgm:prSet/>
      <dgm:spPr/>
      <dgm:t>
        <a:bodyPr/>
        <a:lstStyle/>
        <a:p>
          <a:endParaRPr lang="en-US"/>
        </a:p>
      </dgm:t>
    </dgm:pt>
    <dgm:pt modelId="{0C83BF15-E6B8-4E48-B6F2-645C7E2C8A12}" type="sibTrans" cxnId="{2E05DA52-DC59-3346-AECB-A8FAC7B58E19}">
      <dgm:prSet/>
      <dgm:spPr/>
      <dgm:t>
        <a:bodyPr/>
        <a:lstStyle/>
        <a:p>
          <a:endParaRPr lang="en-US"/>
        </a:p>
      </dgm:t>
    </dgm:pt>
    <dgm:pt modelId="{4AD291B1-74A9-2A40-814E-F16AE7E6713D}">
      <dgm:prSet/>
      <dgm:spPr/>
      <dgm:t>
        <a:bodyPr/>
        <a:lstStyle/>
        <a:p>
          <a:pPr rtl="0"/>
          <a:r>
            <a:rPr lang="en-US" baseline="0" smtClean="0"/>
            <a:t>Random Forest</a:t>
          </a:r>
          <a:endParaRPr lang="en-US"/>
        </a:p>
      </dgm:t>
    </dgm:pt>
    <dgm:pt modelId="{CA664E5B-026D-4948-A7F8-00CA2A23294A}" type="parTrans" cxnId="{0BA27BB0-0294-7D49-B494-3A3E1BD1B638}">
      <dgm:prSet/>
      <dgm:spPr/>
      <dgm:t>
        <a:bodyPr/>
        <a:lstStyle/>
        <a:p>
          <a:endParaRPr lang="en-US"/>
        </a:p>
      </dgm:t>
    </dgm:pt>
    <dgm:pt modelId="{4F9890A0-8573-8E4D-86B0-09915FBDDF0C}" type="sibTrans" cxnId="{0BA27BB0-0294-7D49-B494-3A3E1BD1B638}">
      <dgm:prSet/>
      <dgm:spPr/>
      <dgm:t>
        <a:bodyPr/>
        <a:lstStyle/>
        <a:p>
          <a:endParaRPr lang="en-US"/>
        </a:p>
      </dgm:t>
    </dgm:pt>
    <dgm:pt modelId="{87FC957A-DC77-0641-BEBD-4397F9806982}">
      <dgm:prSet/>
      <dgm:spPr/>
      <dgm:t>
        <a:bodyPr/>
        <a:lstStyle/>
        <a:p>
          <a:pPr rtl="0"/>
          <a:r>
            <a:rPr lang="en-US" baseline="0" smtClean="0"/>
            <a:t>SVM</a:t>
          </a:r>
          <a:endParaRPr lang="en-US"/>
        </a:p>
      </dgm:t>
    </dgm:pt>
    <dgm:pt modelId="{C869D395-E0E1-DC4F-8AF3-DF7A099BA87F}" type="parTrans" cxnId="{43749F04-6FB2-A742-BA68-0CE54BAE685C}">
      <dgm:prSet/>
      <dgm:spPr/>
      <dgm:t>
        <a:bodyPr/>
        <a:lstStyle/>
        <a:p>
          <a:endParaRPr lang="en-US"/>
        </a:p>
      </dgm:t>
    </dgm:pt>
    <dgm:pt modelId="{375A5043-930F-AE4F-A52A-AF4C1345E20D}" type="sibTrans" cxnId="{43749F04-6FB2-A742-BA68-0CE54BAE685C}">
      <dgm:prSet/>
      <dgm:spPr/>
      <dgm:t>
        <a:bodyPr/>
        <a:lstStyle/>
        <a:p>
          <a:endParaRPr lang="en-US"/>
        </a:p>
      </dgm:t>
    </dgm:pt>
    <dgm:pt modelId="{D131E6B8-33C4-8742-968D-98EC0E4EBBD4}">
      <dgm:prSet/>
      <dgm:spPr/>
      <dgm:t>
        <a:bodyPr/>
        <a:lstStyle/>
        <a:p>
          <a:pPr rtl="0"/>
          <a:r>
            <a:rPr lang="en-US" baseline="0" smtClean="0"/>
            <a:t>GBM</a:t>
          </a:r>
          <a:endParaRPr lang="en-US"/>
        </a:p>
      </dgm:t>
    </dgm:pt>
    <dgm:pt modelId="{55180EAC-0BB5-C041-B0FC-8BF0862B1540}" type="parTrans" cxnId="{6978522E-5DDE-5947-B5D5-F7338251AD3C}">
      <dgm:prSet/>
      <dgm:spPr/>
      <dgm:t>
        <a:bodyPr/>
        <a:lstStyle/>
        <a:p>
          <a:endParaRPr lang="en-US"/>
        </a:p>
      </dgm:t>
    </dgm:pt>
    <dgm:pt modelId="{69B794C2-5042-6F44-8D33-D0839C8BDAE9}" type="sibTrans" cxnId="{6978522E-5DDE-5947-B5D5-F7338251AD3C}">
      <dgm:prSet/>
      <dgm:spPr/>
      <dgm:t>
        <a:bodyPr/>
        <a:lstStyle/>
        <a:p>
          <a:endParaRPr lang="en-US"/>
        </a:p>
      </dgm:t>
    </dgm:pt>
    <dgm:pt modelId="{12F6580B-4A32-2B42-9281-86A09F80BC6F}">
      <dgm:prSet/>
      <dgm:spPr/>
      <dgm:t>
        <a:bodyPr/>
        <a:lstStyle/>
        <a:p>
          <a:pPr rtl="0"/>
          <a:r>
            <a:rPr lang="en-US" baseline="0" smtClean="0"/>
            <a:t>XGBoost</a:t>
          </a:r>
          <a:endParaRPr lang="en-US"/>
        </a:p>
      </dgm:t>
    </dgm:pt>
    <dgm:pt modelId="{05F0922D-1FD2-E340-8E14-1A9352B78C7A}" type="parTrans" cxnId="{68BB4A96-ECF0-4941-AFB9-AD2C26D264B7}">
      <dgm:prSet/>
      <dgm:spPr/>
      <dgm:t>
        <a:bodyPr/>
        <a:lstStyle/>
        <a:p>
          <a:endParaRPr lang="en-US"/>
        </a:p>
      </dgm:t>
    </dgm:pt>
    <dgm:pt modelId="{C649F0AE-8813-634C-B04C-7B88F1BBE6AA}" type="sibTrans" cxnId="{68BB4A96-ECF0-4941-AFB9-AD2C26D264B7}">
      <dgm:prSet/>
      <dgm:spPr/>
      <dgm:t>
        <a:bodyPr/>
        <a:lstStyle/>
        <a:p>
          <a:endParaRPr lang="en-US"/>
        </a:p>
      </dgm:t>
    </dgm:pt>
    <dgm:pt modelId="{03646DE7-B7F2-F04D-934C-C336EC40CA09}">
      <dgm:prSet/>
      <dgm:spPr/>
      <dgm:t>
        <a:bodyPr/>
        <a:lstStyle/>
        <a:p>
          <a:pPr rtl="0"/>
          <a:r>
            <a:rPr lang="en-US" baseline="0" smtClean="0"/>
            <a:t>Neural Network </a:t>
          </a:r>
          <a:endParaRPr lang="en-US"/>
        </a:p>
      </dgm:t>
    </dgm:pt>
    <dgm:pt modelId="{685C8379-3229-034C-AC00-6F2719D9DA26}" type="parTrans" cxnId="{8C3640B8-771C-B048-94C9-2875F1EC462A}">
      <dgm:prSet/>
      <dgm:spPr/>
      <dgm:t>
        <a:bodyPr/>
        <a:lstStyle/>
        <a:p>
          <a:endParaRPr lang="en-US"/>
        </a:p>
      </dgm:t>
    </dgm:pt>
    <dgm:pt modelId="{3E34BD88-CC5B-994C-A68D-05A2E5D2BECE}" type="sibTrans" cxnId="{8C3640B8-771C-B048-94C9-2875F1EC462A}">
      <dgm:prSet/>
      <dgm:spPr/>
      <dgm:t>
        <a:bodyPr/>
        <a:lstStyle/>
        <a:p>
          <a:endParaRPr lang="en-US"/>
        </a:p>
      </dgm:t>
    </dgm:pt>
    <dgm:pt modelId="{B3A2B8ED-3683-724B-A7B3-FD80FA9F4035}" type="pres">
      <dgm:prSet presAssocID="{623DF6E7-42A3-A848-90E4-93092BBC9E2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F43068C-AD87-D841-A878-97BEF7F57DD7}" type="pres">
      <dgm:prSet presAssocID="{761B0335-F911-464B-B80E-011C801D32F4}" presName="centerShape" presStyleLbl="node0" presStyleIdx="0" presStyleCnt="1" custScaleX="145066" custScaleY="138560"/>
      <dgm:spPr/>
      <dgm:t>
        <a:bodyPr/>
        <a:lstStyle/>
        <a:p>
          <a:endParaRPr lang="en-US"/>
        </a:p>
      </dgm:t>
    </dgm:pt>
    <dgm:pt modelId="{8562E9C7-1903-5641-9EDD-6971151EEB5A}" type="pres">
      <dgm:prSet presAssocID="{8955B708-101A-E149-A365-95CF42533B1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1C3AC8-B7E9-734B-B597-4F07859A9BB9}" type="pres">
      <dgm:prSet presAssocID="{8955B708-101A-E149-A365-95CF42533B1B}" presName="dummy" presStyleCnt="0"/>
      <dgm:spPr/>
    </dgm:pt>
    <dgm:pt modelId="{D825BDA8-B28B-E849-A8F9-95E3EDDF400B}" type="pres">
      <dgm:prSet presAssocID="{2823DC4E-C9EC-7444-A80F-ADED0AC2B4E1}" presName="sibTrans" presStyleLbl="sibTrans2D1" presStyleIdx="0" presStyleCnt="8"/>
      <dgm:spPr/>
      <dgm:t>
        <a:bodyPr/>
        <a:lstStyle/>
        <a:p>
          <a:endParaRPr lang="en-US"/>
        </a:p>
      </dgm:t>
    </dgm:pt>
    <dgm:pt modelId="{2FF86A1B-EF9A-1341-9C1B-715BF5D4060A}" type="pres">
      <dgm:prSet presAssocID="{CC6B635F-58A7-BA49-A27D-D1587FC621BC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708553-5DEB-0244-9A45-4A9F9F875C97}" type="pres">
      <dgm:prSet presAssocID="{CC6B635F-58A7-BA49-A27D-D1587FC621BC}" presName="dummy" presStyleCnt="0"/>
      <dgm:spPr/>
    </dgm:pt>
    <dgm:pt modelId="{85969E63-666E-D040-A67B-5402B91AF854}" type="pres">
      <dgm:prSet presAssocID="{001DDFAE-C470-4E40-834E-2197A49B7FB5}" presName="sibTrans" presStyleLbl="sibTrans2D1" presStyleIdx="1" presStyleCnt="8"/>
      <dgm:spPr/>
      <dgm:t>
        <a:bodyPr/>
        <a:lstStyle/>
        <a:p>
          <a:endParaRPr lang="en-US"/>
        </a:p>
      </dgm:t>
    </dgm:pt>
    <dgm:pt modelId="{7594A19A-6382-184E-B29C-3F9C9614B9AC}" type="pres">
      <dgm:prSet presAssocID="{252539D1-37D6-024D-8D80-46A3301F509C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AE61E9-6516-7C42-8EEB-55B9F8287DB9}" type="pres">
      <dgm:prSet presAssocID="{252539D1-37D6-024D-8D80-46A3301F509C}" presName="dummy" presStyleCnt="0"/>
      <dgm:spPr/>
    </dgm:pt>
    <dgm:pt modelId="{23FF765F-8A99-E441-9D5B-4586F183A0D2}" type="pres">
      <dgm:prSet presAssocID="{0C83BF15-E6B8-4E48-B6F2-645C7E2C8A12}" presName="sibTrans" presStyleLbl="sibTrans2D1" presStyleIdx="2" presStyleCnt="8"/>
      <dgm:spPr/>
      <dgm:t>
        <a:bodyPr/>
        <a:lstStyle/>
        <a:p>
          <a:endParaRPr lang="en-US"/>
        </a:p>
      </dgm:t>
    </dgm:pt>
    <dgm:pt modelId="{82CD8E7F-145D-5A4A-8060-E3C2F00E17A3}" type="pres">
      <dgm:prSet presAssocID="{4AD291B1-74A9-2A40-814E-F16AE7E6713D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B46480-BA3B-5345-A347-FDE2AD8D74CB}" type="pres">
      <dgm:prSet presAssocID="{4AD291B1-74A9-2A40-814E-F16AE7E6713D}" presName="dummy" presStyleCnt="0"/>
      <dgm:spPr/>
    </dgm:pt>
    <dgm:pt modelId="{1D4A9920-F38F-E34D-B6F4-42D353234595}" type="pres">
      <dgm:prSet presAssocID="{4F9890A0-8573-8E4D-86B0-09915FBDDF0C}" presName="sibTrans" presStyleLbl="sibTrans2D1" presStyleIdx="3" presStyleCnt="8"/>
      <dgm:spPr/>
      <dgm:t>
        <a:bodyPr/>
        <a:lstStyle/>
        <a:p>
          <a:endParaRPr lang="en-US"/>
        </a:p>
      </dgm:t>
    </dgm:pt>
    <dgm:pt modelId="{4C4A2B40-759C-1D4E-8C12-CDF070B96307}" type="pres">
      <dgm:prSet presAssocID="{87FC957A-DC77-0641-BEBD-4397F9806982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1657C8-A78C-6141-8637-939A6E961D6C}" type="pres">
      <dgm:prSet presAssocID="{87FC957A-DC77-0641-BEBD-4397F9806982}" presName="dummy" presStyleCnt="0"/>
      <dgm:spPr/>
    </dgm:pt>
    <dgm:pt modelId="{094691A9-EB5A-1143-9FF1-F60D7FC249BB}" type="pres">
      <dgm:prSet presAssocID="{375A5043-930F-AE4F-A52A-AF4C1345E20D}" presName="sibTrans" presStyleLbl="sibTrans2D1" presStyleIdx="4" presStyleCnt="8"/>
      <dgm:spPr/>
      <dgm:t>
        <a:bodyPr/>
        <a:lstStyle/>
        <a:p>
          <a:endParaRPr lang="en-US"/>
        </a:p>
      </dgm:t>
    </dgm:pt>
    <dgm:pt modelId="{91A9EB79-EFA2-3C4F-A3FC-2228D09655FA}" type="pres">
      <dgm:prSet presAssocID="{D131E6B8-33C4-8742-968D-98EC0E4EBBD4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B5FA0C-7031-1741-90CC-9471F35512AF}" type="pres">
      <dgm:prSet presAssocID="{D131E6B8-33C4-8742-968D-98EC0E4EBBD4}" presName="dummy" presStyleCnt="0"/>
      <dgm:spPr/>
    </dgm:pt>
    <dgm:pt modelId="{921E251A-9EAE-DE4C-8294-2CA88842E1BC}" type="pres">
      <dgm:prSet presAssocID="{69B794C2-5042-6F44-8D33-D0839C8BDAE9}" presName="sibTrans" presStyleLbl="sibTrans2D1" presStyleIdx="5" presStyleCnt="8"/>
      <dgm:spPr/>
      <dgm:t>
        <a:bodyPr/>
        <a:lstStyle/>
        <a:p>
          <a:endParaRPr lang="en-US"/>
        </a:p>
      </dgm:t>
    </dgm:pt>
    <dgm:pt modelId="{A28C5ED7-547C-D44C-B976-7A5DEA0EAAC6}" type="pres">
      <dgm:prSet presAssocID="{12F6580B-4A32-2B42-9281-86A09F80BC6F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586114-14A2-DF43-B09B-3C09A59F515D}" type="pres">
      <dgm:prSet presAssocID="{12F6580B-4A32-2B42-9281-86A09F80BC6F}" presName="dummy" presStyleCnt="0"/>
      <dgm:spPr/>
    </dgm:pt>
    <dgm:pt modelId="{39830F15-033C-8744-B668-FA8EA0086258}" type="pres">
      <dgm:prSet presAssocID="{C649F0AE-8813-634C-B04C-7B88F1BBE6AA}" presName="sibTrans" presStyleLbl="sibTrans2D1" presStyleIdx="6" presStyleCnt="8"/>
      <dgm:spPr/>
      <dgm:t>
        <a:bodyPr/>
        <a:lstStyle/>
        <a:p>
          <a:endParaRPr lang="en-US"/>
        </a:p>
      </dgm:t>
    </dgm:pt>
    <dgm:pt modelId="{C03362F3-DAF7-8345-935F-AACFDF5C651A}" type="pres">
      <dgm:prSet presAssocID="{03646DE7-B7F2-F04D-934C-C336EC40CA09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915978-C191-1242-8AD2-25102578F262}" type="pres">
      <dgm:prSet presAssocID="{03646DE7-B7F2-F04D-934C-C336EC40CA09}" presName="dummy" presStyleCnt="0"/>
      <dgm:spPr/>
    </dgm:pt>
    <dgm:pt modelId="{710A035D-2BA8-D847-9976-0E9EC7AB7830}" type="pres">
      <dgm:prSet presAssocID="{3E34BD88-CC5B-994C-A68D-05A2E5D2BECE}" presName="sibTrans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8C3640B8-771C-B048-94C9-2875F1EC462A}" srcId="{761B0335-F911-464B-B80E-011C801D32F4}" destId="{03646DE7-B7F2-F04D-934C-C336EC40CA09}" srcOrd="7" destOrd="0" parTransId="{685C8379-3229-034C-AC00-6F2719D9DA26}" sibTransId="{3E34BD88-CC5B-994C-A68D-05A2E5D2BECE}"/>
    <dgm:cxn modelId="{3989FFE4-3DC7-B240-908C-B207CC48E768}" type="presOf" srcId="{623DF6E7-42A3-A848-90E4-93092BBC9E2D}" destId="{B3A2B8ED-3683-724B-A7B3-FD80FA9F4035}" srcOrd="0" destOrd="0" presId="urn:microsoft.com/office/officeart/2005/8/layout/radial6"/>
    <dgm:cxn modelId="{06B4C515-7C71-324A-8507-BC07C5FF2970}" type="presOf" srcId="{001DDFAE-C470-4E40-834E-2197A49B7FB5}" destId="{85969E63-666E-D040-A67B-5402B91AF854}" srcOrd="0" destOrd="0" presId="urn:microsoft.com/office/officeart/2005/8/layout/radial6"/>
    <dgm:cxn modelId="{717CA078-0ADE-554A-893C-EDDD77795162}" type="presOf" srcId="{761B0335-F911-464B-B80E-011C801D32F4}" destId="{5F43068C-AD87-D841-A878-97BEF7F57DD7}" srcOrd="0" destOrd="0" presId="urn:microsoft.com/office/officeart/2005/8/layout/radial6"/>
    <dgm:cxn modelId="{6978522E-5DDE-5947-B5D5-F7338251AD3C}" srcId="{761B0335-F911-464B-B80E-011C801D32F4}" destId="{D131E6B8-33C4-8742-968D-98EC0E4EBBD4}" srcOrd="5" destOrd="0" parTransId="{55180EAC-0BB5-C041-B0FC-8BF0862B1540}" sibTransId="{69B794C2-5042-6F44-8D33-D0839C8BDAE9}"/>
    <dgm:cxn modelId="{D65E3D6E-A0D7-AD40-81EE-C7441F74CDCC}" type="presOf" srcId="{4AD291B1-74A9-2A40-814E-F16AE7E6713D}" destId="{82CD8E7F-145D-5A4A-8060-E3C2F00E17A3}" srcOrd="0" destOrd="0" presId="urn:microsoft.com/office/officeart/2005/8/layout/radial6"/>
    <dgm:cxn modelId="{D954625B-E0D8-C24E-9946-CBAD6E157A36}" type="presOf" srcId="{252539D1-37D6-024D-8D80-46A3301F509C}" destId="{7594A19A-6382-184E-B29C-3F9C9614B9AC}" srcOrd="0" destOrd="0" presId="urn:microsoft.com/office/officeart/2005/8/layout/radial6"/>
    <dgm:cxn modelId="{BCCE95D0-E3BE-F242-9071-0FFA27B8EF68}" srcId="{623DF6E7-42A3-A848-90E4-93092BBC9E2D}" destId="{761B0335-F911-464B-B80E-011C801D32F4}" srcOrd="0" destOrd="0" parTransId="{EF0114D8-3B5D-DE49-BF2E-01D0824CFE14}" sibTransId="{0513C351-83D2-D341-86D9-F0163B72D476}"/>
    <dgm:cxn modelId="{43A5371F-9928-514E-96E3-335CFC124CE4}" srcId="{761B0335-F911-464B-B80E-011C801D32F4}" destId="{CC6B635F-58A7-BA49-A27D-D1587FC621BC}" srcOrd="1" destOrd="0" parTransId="{002CCD2B-EC2B-7C46-9B03-6A21883A42C5}" sibTransId="{001DDFAE-C470-4E40-834E-2197A49B7FB5}"/>
    <dgm:cxn modelId="{3F5E64B4-F888-B041-A966-1A183A79CFB5}" type="presOf" srcId="{C649F0AE-8813-634C-B04C-7B88F1BBE6AA}" destId="{39830F15-033C-8744-B668-FA8EA0086258}" srcOrd="0" destOrd="0" presId="urn:microsoft.com/office/officeart/2005/8/layout/radial6"/>
    <dgm:cxn modelId="{38742878-4FA0-EF4A-B7B2-63C5CA642858}" type="presOf" srcId="{D131E6B8-33C4-8742-968D-98EC0E4EBBD4}" destId="{91A9EB79-EFA2-3C4F-A3FC-2228D09655FA}" srcOrd="0" destOrd="0" presId="urn:microsoft.com/office/officeart/2005/8/layout/radial6"/>
    <dgm:cxn modelId="{6A68AE55-20F0-C747-83F3-E4AE138EC788}" type="presOf" srcId="{3E34BD88-CC5B-994C-A68D-05A2E5D2BECE}" destId="{710A035D-2BA8-D847-9976-0E9EC7AB7830}" srcOrd="0" destOrd="0" presId="urn:microsoft.com/office/officeart/2005/8/layout/radial6"/>
    <dgm:cxn modelId="{7558A254-5D5D-2745-B0AE-4FD31FAD405F}" type="presOf" srcId="{69B794C2-5042-6F44-8D33-D0839C8BDAE9}" destId="{921E251A-9EAE-DE4C-8294-2CA88842E1BC}" srcOrd="0" destOrd="0" presId="urn:microsoft.com/office/officeart/2005/8/layout/radial6"/>
    <dgm:cxn modelId="{08AFD223-C5FC-4340-A1E0-12A2CE5DD379}" type="presOf" srcId="{2823DC4E-C9EC-7444-A80F-ADED0AC2B4E1}" destId="{D825BDA8-B28B-E849-A8F9-95E3EDDF400B}" srcOrd="0" destOrd="0" presId="urn:microsoft.com/office/officeart/2005/8/layout/radial6"/>
    <dgm:cxn modelId="{6656274E-5DBE-6540-8334-E562114EEBC6}" type="presOf" srcId="{12F6580B-4A32-2B42-9281-86A09F80BC6F}" destId="{A28C5ED7-547C-D44C-B976-7A5DEA0EAAC6}" srcOrd="0" destOrd="0" presId="urn:microsoft.com/office/officeart/2005/8/layout/radial6"/>
    <dgm:cxn modelId="{25FDB1B6-93D5-D742-A4F9-655CBB70714C}" type="presOf" srcId="{0C83BF15-E6B8-4E48-B6F2-645C7E2C8A12}" destId="{23FF765F-8A99-E441-9D5B-4586F183A0D2}" srcOrd="0" destOrd="0" presId="urn:microsoft.com/office/officeart/2005/8/layout/radial6"/>
    <dgm:cxn modelId="{692B7707-1B09-1F4A-995A-5C62E399FA9E}" type="presOf" srcId="{4F9890A0-8573-8E4D-86B0-09915FBDDF0C}" destId="{1D4A9920-F38F-E34D-B6F4-42D353234595}" srcOrd="0" destOrd="0" presId="urn:microsoft.com/office/officeart/2005/8/layout/radial6"/>
    <dgm:cxn modelId="{68BB4A96-ECF0-4941-AFB9-AD2C26D264B7}" srcId="{761B0335-F911-464B-B80E-011C801D32F4}" destId="{12F6580B-4A32-2B42-9281-86A09F80BC6F}" srcOrd="6" destOrd="0" parTransId="{05F0922D-1FD2-E340-8E14-1A9352B78C7A}" sibTransId="{C649F0AE-8813-634C-B04C-7B88F1BBE6AA}"/>
    <dgm:cxn modelId="{0BA27BB0-0294-7D49-B494-3A3E1BD1B638}" srcId="{761B0335-F911-464B-B80E-011C801D32F4}" destId="{4AD291B1-74A9-2A40-814E-F16AE7E6713D}" srcOrd="3" destOrd="0" parTransId="{CA664E5B-026D-4948-A7F8-00CA2A23294A}" sibTransId="{4F9890A0-8573-8E4D-86B0-09915FBDDF0C}"/>
    <dgm:cxn modelId="{6EF685D9-4E99-4F44-A53D-918A5089F8D4}" srcId="{761B0335-F911-464B-B80E-011C801D32F4}" destId="{8955B708-101A-E149-A365-95CF42533B1B}" srcOrd="0" destOrd="0" parTransId="{750E9108-340F-844E-9E99-BCBD442EB4BF}" sibTransId="{2823DC4E-C9EC-7444-A80F-ADED0AC2B4E1}"/>
    <dgm:cxn modelId="{D952F536-DD03-8949-8602-20CA8E3A0DF1}" type="presOf" srcId="{8955B708-101A-E149-A365-95CF42533B1B}" destId="{8562E9C7-1903-5641-9EDD-6971151EEB5A}" srcOrd="0" destOrd="0" presId="urn:microsoft.com/office/officeart/2005/8/layout/radial6"/>
    <dgm:cxn modelId="{8E735028-A2E7-C147-B3C2-B90F772620A2}" type="presOf" srcId="{CC6B635F-58A7-BA49-A27D-D1587FC621BC}" destId="{2FF86A1B-EF9A-1341-9C1B-715BF5D4060A}" srcOrd="0" destOrd="0" presId="urn:microsoft.com/office/officeart/2005/8/layout/radial6"/>
    <dgm:cxn modelId="{E3CEF29A-C3C4-4A45-A122-EDB94CF3FD62}" type="presOf" srcId="{375A5043-930F-AE4F-A52A-AF4C1345E20D}" destId="{094691A9-EB5A-1143-9FF1-F60D7FC249BB}" srcOrd="0" destOrd="0" presId="urn:microsoft.com/office/officeart/2005/8/layout/radial6"/>
    <dgm:cxn modelId="{A80297E1-E043-E944-B67F-0E959023F734}" type="presOf" srcId="{03646DE7-B7F2-F04D-934C-C336EC40CA09}" destId="{C03362F3-DAF7-8345-935F-AACFDF5C651A}" srcOrd="0" destOrd="0" presId="urn:microsoft.com/office/officeart/2005/8/layout/radial6"/>
    <dgm:cxn modelId="{2E05DA52-DC59-3346-AECB-A8FAC7B58E19}" srcId="{761B0335-F911-464B-B80E-011C801D32F4}" destId="{252539D1-37D6-024D-8D80-46A3301F509C}" srcOrd="2" destOrd="0" parTransId="{D308776C-BBD9-4F4D-8070-F8118A7A69A1}" sibTransId="{0C83BF15-E6B8-4E48-B6F2-645C7E2C8A12}"/>
    <dgm:cxn modelId="{AD520599-2527-ED4D-A9CD-F3BB8E59B085}" type="presOf" srcId="{87FC957A-DC77-0641-BEBD-4397F9806982}" destId="{4C4A2B40-759C-1D4E-8C12-CDF070B96307}" srcOrd="0" destOrd="0" presId="urn:microsoft.com/office/officeart/2005/8/layout/radial6"/>
    <dgm:cxn modelId="{43749F04-6FB2-A742-BA68-0CE54BAE685C}" srcId="{761B0335-F911-464B-B80E-011C801D32F4}" destId="{87FC957A-DC77-0641-BEBD-4397F9806982}" srcOrd="4" destOrd="0" parTransId="{C869D395-E0E1-DC4F-8AF3-DF7A099BA87F}" sibTransId="{375A5043-930F-AE4F-A52A-AF4C1345E20D}"/>
    <dgm:cxn modelId="{387C5DF6-AAF3-CD4E-8603-D93797C88F83}" type="presParOf" srcId="{B3A2B8ED-3683-724B-A7B3-FD80FA9F4035}" destId="{5F43068C-AD87-D841-A878-97BEF7F57DD7}" srcOrd="0" destOrd="0" presId="urn:microsoft.com/office/officeart/2005/8/layout/radial6"/>
    <dgm:cxn modelId="{7D5D9FB1-6870-B346-BEA7-FFF691E9AEB9}" type="presParOf" srcId="{B3A2B8ED-3683-724B-A7B3-FD80FA9F4035}" destId="{8562E9C7-1903-5641-9EDD-6971151EEB5A}" srcOrd="1" destOrd="0" presId="urn:microsoft.com/office/officeart/2005/8/layout/radial6"/>
    <dgm:cxn modelId="{30EB4FCA-E344-A949-9A63-BB07D5CB58FF}" type="presParOf" srcId="{B3A2B8ED-3683-724B-A7B3-FD80FA9F4035}" destId="{9E1C3AC8-B7E9-734B-B597-4F07859A9BB9}" srcOrd="2" destOrd="0" presId="urn:microsoft.com/office/officeart/2005/8/layout/radial6"/>
    <dgm:cxn modelId="{6C2DEAC6-9B71-3D4E-ACFE-962F8CC99788}" type="presParOf" srcId="{B3A2B8ED-3683-724B-A7B3-FD80FA9F4035}" destId="{D825BDA8-B28B-E849-A8F9-95E3EDDF400B}" srcOrd="3" destOrd="0" presId="urn:microsoft.com/office/officeart/2005/8/layout/radial6"/>
    <dgm:cxn modelId="{E5F2D3A3-A4CB-484C-B0D0-8E90A7EDBE59}" type="presParOf" srcId="{B3A2B8ED-3683-724B-A7B3-FD80FA9F4035}" destId="{2FF86A1B-EF9A-1341-9C1B-715BF5D4060A}" srcOrd="4" destOrd="0" presId="urn:microsoft.com/office/officeart/2005/8/layout/radial6"/>
    <dgm:cxn modelId="{8C2442C4-1C89-B145-9411-36A3D571B706}" type="presParOf" srcId="{B3A2B8ED-3683-724B-A7B3-FD80FA9F4035}" destId="{B2708553-5DEB-0244-9A45-4A9F9F875C97}" srcOrd="5" destOrd="0" presId="urn:microsoft.com/office/officeart/2005/8/layout/radial6"/>
    <dgm:cxn modelId="{94E2BE06-FAF1-A14A-B267-DF7EDAF2F7A0}" type="presParOf" srcId="{B3A2B8ED-3683-724B-A7B3-FD80FA9F4035}" destId="{85969E63-666E-D040-A67B-5402B91AF854}" srcOrd="6" destOrd="0" presId="urn:microsoft.com/office/officeart/2005/8/layout/radial6"/>
    <dgm:cxn modelId="{CC67506F-9518-6B44-B625-BFCF49F897B1}" type="presParOf" srcId="{B3A2B8ED-3683-724B-A7B3-FD80FA9F4035}" destId="{7594A19A-6382-184E-B29C-3F9C9614B9AC}" srcOrd="7" destOrd="0" presId="urn:microsoft.com/office/officeart/2005/8/layout/radial6"/>
    <dgm:cxn modelId="{8DC729C4-F86C-8047-9270-E52E7B5EBCD9}" type="presParOf" srcId="{B3A2B8ED-3683-724B-A7B3-FD80FA9F4035}" destId="{B5AE61E9-6516-7C42-8EEB-55B9F8287DB9}" srcOrd="8" destOrd="0" presId="urn:microsoft.com/office/officeart/2005/8/layout/radial6"/>
    <dgm:cxn modelId="{FD140D40-6908-904B-A43A-2CEEDEE6E439}" type="presParOf" srcId="{B3A2B8ED-3683-724B-A7B3-FD80FA9F4035}" destId="{23FF765F-8A99-E441-9D5B-4586F183A0D2}" srcOrd="9" destOrd="0" presId="urn:microsoft.com/office/officeart/2005/8/layout/radial6"/>
    <dgm:cxn modelId="{503009BE-4154-B54F-8993-60DFADCCB786}" type="presParOf" srcId="{B3A2B8ED-3683-724B-A7B3-FD80FA9F4035}" destId="{82CD8E7F-145D-5A4A-8060-E3C2F00E17A3}" srcOrd="10" destOrd="0" presId="urn:microsoft.com/office/officeart/2005/8/layout/radial6"/>
    <dgm:cxn modelId="{8CE04A29-2DAB-DA44-A7A5-4D0F2E3D51F7}" type="presParOf" srcId="{B3A2B8ED-3683-724B-A7B3-FD80FA9F4035}" destId="{66B46480-BA3B-5345-A347-FDE2AD8D74CB}" srcOrd="11" destOrd="0" presId="urn:microsoft.com/office/officeart/2005/8/layout/radial6"/>
    <dgm:cxn modelId="{60B18E80-61D3-9943-AD24-2A1FDFD8765E}" type="presParOf" srcId="{B3A2B8ED-3683-724B-A7B3-FD80FA9F4035}" destId="{1D4A9920-F38F-E34D-B6F4-42D353234595}" srcOrd="12" destOrd="0" presId="urn:microsoft.com/office/officeart/2005/8/layout/radial6"/>
    <dgm:cxn modelId="{A37DF69E-2C9B-004D-B9E1-9B5A906ADD3E}" type="presParOf" srcId="{B3A2B8ED-3683-724B-A7B3-FD80FA9F4035}" destId="{4C4A2B40-759C-1D4E-8C12-CDF070B96307}" srcOrd="13" destOrd="0" presId="urn:microsoft.com/office/officeart/2005/8/layout/radial6"/>
    <dgm:cxn modelId="{48566BAC-A974-2749-9A27-9887F0D74AB1}" type="presParOf" srcId="{B3A2B8ED-3683-724B-A7B3-FD80FA9F4035}" destId="{471657C8-A78C-6141-8637-939A6E961D6C}" srcOrd="14" destOrd="0" presId="urn:microsoft.com/office/officeart/2005/8/layout/radial6"/>
    <dgm:cxn modelId="{5AC9525D-FE31-D948-8B9C-038734178E03}" type="presParOf" srcId="{B3A2B8ED-3683-724B-A7B3-FD80FA9F4035}" destId="{094691A9-EB5A-1143-9FF1-F60D7FC249BB}" srcOrd="15" destOrd="0" presId="urn:microsoft.com/office/officeart/2005/8/layout/radial6"/>
    <dgm:cxn modelId="{998AD2CE-D952-9745-99A9-FE601464CBC7}" type="presParOf" srcId="{B3A2B8ED-3683-724B-A7B3-FD80FA9F4035}" destId="{91A9EB79-EFA2-3C4F-A3FC-2228D09655FA}" srcOrd="16" destOrd="0" presId="urn:microsoft.com/office/officeart/2005/8/layout/radial6"/>
    <dgm:cxn modelId="{923D350A-537C-F342-BB5D-358740843D2C}" type="presParOf" srcId="{B3A2B8ED-3683-724B-A7B3-FD80FA9F4035}" destId="{30B5FA0C-7031-1741-90CC-9471F35512AF}" srcOrd="17" destOrd="0" presId="urn:microsoft.com/office/officeart/2005/8/layout/radial6"/>
    <dgm:cxn modelId="{5541F886-2F63-844C-BCD3-DBD558E2625B}" type="presParOf" srcId="{B3A2B8ED-3683-724B-A7B3-FD80FA9F4035}" destId="{921E251A-9EAE-DE4C-8294-2CA88842E1BC}" srcOrd="18" destOrd="0" presId="urn:microsoft.com/office/officeart/2005/8/layout/radial6"/>
    <dgm:cxn modelId="{1D5FA3FF-B091-D644-BC79-68805C7DB719}" type="presParOf" srcId="{B3A2B8ED-3683-724B-A7B3-FD80FA9F4035}" destId="{A28C5ED7-547C-D44C-B976-7A5DEA0EAAC6}" srcOrd="19" destOrd="0" presId="urn:microsoft.com/office/officeart/2005/8/layout/radial6"/>
    <dgm:cxn modelId="{A8304148-AB6B-5346-A349-950F11A416AD}" type="presParOf" srcId="{B3A2B8ED-3683-724B-A7B3-FD80FA9F4035}" destId="{92586114-14A2-DF43-B09B-3C09A59F515D}" srcOrd="20" destOrd="0" presId="urn:microsoft.com/office/officeart/2005/8/layout/radial6"/>
    <dgm:cxn modelId="{2A722A46-F4B6-FC43-9623-533C185BD553}" type="presParOf" srcId="{B3A2B8ED-3683-724B-A7B3-FD80FA9F4035}" destId="{39830F15-033C-8744-B668-FA8EA0086258}" srcOrd="21" destOrd="0" presId="urn:microsoft.com/office/officeart/2005/8/layout/radial6"/>
    <dgm:cxn modelId="{BF593F0A-110F-3043-91B2-B1F6C2F6011D}" type="presParOf" srcId="{B3A2B8ED-3683-724B-A7B3-FD80FA9F4035}" destId="{C03362F3-DAF7-8345-935F-AACFDF5C651A}" srcOrd="22" destOrd="0" presId="urn:microsoft.com/office/officeart/2005/8/layout/radial6"/>
    <dgm:cxn modelId="{532B05AE-20D1-1045-94D8-AA7D4B8FC65D}" type="presParOf" srcId="{B3A2B8ED-3683-724B-A7B3-FD80FA9F4035}" destId="{46915978-C191-1242-8AD2-25102578F262}" srcOrd="23" destOrd="0" presId="urn:microsoft.com/office/officeart/2005/8/layout/radial6"/>
    <dgm:cxn modelId="{D2650F64-A14A-D047-8735-A708936679CB}" type="presParOf" srcId="{B3A2B8ED-3683-724B-A7B3-FD80FA9F4035}" destId="{710A035D-2BA8-D847-9976-0E9EC7AB7830}" srcOrd="24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242708-4644-7540-B99D-D9BCE8695DCF}" type="doc">
      <dgm:prSet loTypeId="urn:microsoft.com/office/officeart/2005/8/layout/v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C84F1D-5CAE-0943-9D5F-21A2185B55BC}">
      <dgm:prSet/>
      <dgm:spPr/>
      <dgm:t>
        <a:bodyPr/>
        <a:lstStyle/>
        <a:p>
          <a:pPr rtl="0"/>
          <a:r>
            <a:rPr lang="en-US" baseline="0" dirty="0" smtClean="0"/>
            <a:t>LBP:</a:t>
          </a:r>
        </a:p>
        <a:p>
          <a:pPr rtl="0"/>
          <a:r>
            <a:rPr lang="en-US" baseline="0" dirty="0" smtClean="0"/>
            <a:t>- Low computational cost</a:t>
          </a:r>
        </a:p>
        <a:p>
          <a:pPr rtl="0"/>
          <a:r>
            <a:rPr lang="en-US" dirty="0" smtClean="0"/>
            <a:t>- Efficient in shape/boundary features</a:t>
          </a:r>
          <a:endParaRPr lang="en-US" dirty="0"/>
        </a:p>
      </dgm:t>
    </dgm:pt>
    <dgm:pt modelId="{B26F944F-72FD-B141-AB95-90976E15F231}" type="parTrans" cxnId="{D32AE42E-2E87-C149-9DBE-733EEAC57F16}">
      <dgm:prSet/>
      <dgm:spPr/>
      <dgm:t>
        <a:bodyPr/>
        <a:lstStyle/>
        <a:p>
          <a:endParaRPr lang="en-US"/>
        </a:p>
      </dgm:t>
    </dgm:pt>
    <dgm:pt modelId="{004F476F-B57D-2F4B-9359-6BC4BBA5025A}" type="sibTrans" cxnId="{D32AE42E-2E87-C149-9DBE-733EEAC57F16}">
      <dgm:prSet/>
      <dgm:spPr/>
      <dgm:t>
        <a:bodyPr/>
        <a:lstStyle/>
        <a:p>
          <a:endParaRPr lang="en-US"/>
        </a:p>
      </dgm:t>
    </dgm:pt>
    <dgm:pt modelId="{40612039-F56C-6E45-A2F7-6C103EF57BA4}">
      <dgm:prSet/>
      <dgm:spPr/>
      <dgm:t>
        <a:bodyPr/>
        <a:lstStyle/>
        <a:p>
          <a:pPr rtl="0"/>
          <a:r>
            <a:rPr lang="en-US" baseline="0" dirty="0" smtClean="0"/>
            <a:t>HOG:</a:t>
          </a:r>
        </a:p>
        <a:p>
          <a:pPr rtl="0"/>
          <a:r>
            <a:rPr lang="en-US" baseline="0" dirty="0" smtClean="0"/>
            <a:t>- Sensitive to brightness and contrast</a:t>
          </a:r>
        </a:p>
        <a:p>
          <a:pPr rtl="0"/>
          <a:r>
            <a:rPr lang="en-US" baseline="0" dirty="0" smtClean="0"/>
            <a:t>- Gradient orientation in localized part of image</a:t>
          </a:r>
          <a:endParaRPr lang="en-US" dirty="0"/>
        </a:p>
      </dgm:t>
    </dgm:pt>
    <dgm:pt modelId="{4C0DDE8C-9C74-7943-9EB5-1BD37A44D3FE}" type="parTrans" cxnId="{199F62FA-63DF-654B-AE09-33B785868A3C}">
      <dgm:prSet/>
      <dgm:spPr/>
      <dgm:t>
        <a:bodyPr/>
        <a:lstStyle/>
        <a:p>
          <a:endParaRPr lang="en-US"/>
        </a:p>
      </dgm:t>
    </dgm:pt>
    <dgm:pt modelId="{52D2D82B-F7BE-CC46-BF3A-C7F7FA9A1B1B}" type="sibTrans" cxnId="{199F62FA-63DF-654B-AE09-33B785868A3C}">
      <dgm:prSet/>
      <dgm:spPr/>
      <dgm:t>
        <a:bodyPr/>
        <a:lstStyle/>
        <a:p>
          <a:endParaRPr lang="en-US"/>
        </a:p>
      </dgm:t>
    </dgm:pt>
    <dgm:pt modelId="{561D920C-D45A-BD41-B142-C2B75EB9F49C}">
      <dgm:prSet/>
      <dgm:spPr/>
      <dgm:t>
        <a:bodyPr/>
        <a:lstStyle/>
        <a:p>
          <a:pPr rtl="0"/>
          <a:r>
            <a:rPr lang="en-US" baseline="0" smtClean="0"/>
            <a:t>RGB:</a:t>
          </a:r>
          <a:endParaRPr lang="en-US" baseline="0" dirty="0" smtClean="0"/>
        </a:p>
        <a:p>
          <a:pPr rtl="0"/>
          <a:r>
            <a:rPr lang="en-US" baseline="0" dirty="0" smtClean="0"/>
            <a:t>- Color analysis</a:t>
          </a:r>
        </a:p>
        <a:p>
          <a:pPr rtl="0"/>
          <a:endParaRPr lang="en-US" baseline="0" dirty="0" smtClean="0"/>
        </a:p>
      </dgm:t>
    </dgm:pt>
    <dgm:pt modelId="{60EBA2D9-8C89-9B44-9699-93409DD4E5AC}" type="parTrans" cxnId="{45E9A683-605F-1E4C-8328-2E341A5F5E34}">
      <dgm:prSet/>
      <dgm:spPr/>
      <dgm:t>
        <a:bodyPr/>
        <a:lstStyle/>
        <a:p>
          <a:endParaRPr lang="en-US"/>
        </a:p>
      </dgm:t>
    </dgm:pt>
    <dgm:pt modelId="{3A8E4D99-4AD8-404A-8F04-3F044532DD03}" type="sibTrans" cxnId="{45E9A683-605F-1E4C-8328-2E341A5F5E34}">
      <dgm:prSet/>
      <dgm:spPr/>
      <dgm:t>
        <a:bodyPr/>
        <a:lstStyle/>
        <a:p>
          <a:endParaRPr lang="en-US"/>
        </a:p>
      </dgm:t>
    </dgm:pt>
    <dgm:pt modelId="{CD4FFB58-FC1B-4F4B-A35D-46DECD9D3DA3}">
      <dgm:prSet/>
      <dgm:spPr/>
      <dgm:t>
        <a:bodyPr/>
        <a:lstStyle/>
        <a:p>
          <a:pPr rtl="0"/>
          <a:r>
            <a:rPr lang="en-US" baseline="0" dirty="0" smtClean="0"/>
            <a:t>SIFT:</a:t>
          </a:r>
        </a:p>
        <a:p>
          <a:pPr rtl="0"/>
          <a:r>
            <a:rPr lang="en-US" baseline="0" dirty="0" smtClean="0"/>
            <a:t>- Less sensitive to brightness and contrast</a:t>
          </a:r>
        </a:p>
        <a:p>
          <a:r>
            <a:rPr lang="en-US" baseline="0" dirty="0" smtClean="0"/>
            <a:t>- Detect and describe local features in images</a:t>
          </a:r>
          <a:endParaRPr lang="en-US" dirty="0"/>
        </a:p>
      </dgm:t>
    </dgm:pt>
    <dgm:pt modelId="{768BA835-157F-E74D-85D9-6F9832EBEB8C}" type="parTrans" cxnId="{FCED3012-2098-2941-AAD1-8E473025D69E}">
      <dgm:prSet/>
      <dgm:spPr/>
      <dgm:t>
        <a:bodyPr/>
        <a:lstStyle/>
        <a:p>
          <a:endParaRPr lang="en-US"/>
        </a:p>
      </dgm:t>
    </dgm:pt>
    <dgm:pt modelId="{80F1EF9B-BDFE-D24A-97D5-E889F0277162}" type="sibTrans" cxnId="{FCED3012-2098-2941-AAD1-8E473025D69E}">
      <dgm:prSet/>
      <dgm:spPr/>
      <dgm:t>
        <a:bodyPr/>
        <a:lstStyle/>
        <a:p>
          <a:endParaRPr lang="en-US"/>
        </a:p>
      </dgm:t>
    </dgm:pt>
    <dgm:pt modelId="{6A722735-D4D4-5141-AE82-5B9078AA2A90}" type="pres">
      <dgm:prSet presAssocID="{E9242708-4644-7540-B99D-D9BCE8695DC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0B4B03-E5CF-AE4D-AA9B-A589453D2B59}" type="pres">
      <dgm:prSet presAssocID="{BFC84F1D-5CAE-0943-9D5F-21A2185B55B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C4724-A5E6-E441-A285-716C2363C7F6}" type="pres">
      <dgm:prSet presAssocID="{004F476F-B57D-2F4B-9359-6BC4BBA5025A}" presName="spacer" presStyleCnt="0"/>
      <dgm:spPr/>
    </dgm:pt>
    <dgm:pt modelId="{9A36EABE-F4C6-5040-80D7-A7FB40393A2E}" type="pres">
      <dgm:prSet presAssocID="{40612039-F56C-6E45-A2F7-6C103EF57BA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BC8839-107D-4B4A-BE5E-DCDF78DB0F92}" type="pres">
      <dgm:prSet presAssocID="{52D2D82B-F7BE-CC46-BF3A-C7F7FA9A1B1B}" presName="spacer" presStyleCnt="0"/>
      <dgm:spPr/>
    </dgm:pt>
    <dgm:pt modelId="{DB5486EF-1D31-634A-9B83-E552F6C162B6}" type="pres">
      <dgm:prSet presAssocID="{561D920C-D45A-BD41-B142-C2B75EB9F49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27CA1F-32AF-C74F-A4F9-D46357099FEB}" type="pres">
      <dgm:prSet presAssocID="{3A8E4D99-4AD8-404A-8F04-3F044532DD03}" presName="spacer" presStyleCnt="0"/>
      <dgm:spPr/>
    </dgm:pt>
    <dgm:pt modelId="{8C0FA82E-3AC2-6D4A-A156-C4F6B5212120}" type="pres">
      <dgm:prSet presAssocID="{CD4FFB58-FC1B-4F4B-A35D-46DECD9D3DA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2AE42E-2E87-C149-9DBE-733EEAC57F16}" srcId="{E9242708-4644-7540-B99D-D9BCE8695DCF}" destId="{BFC84F1D-5CAE-0943-9D5F-21A2185B55BC}" srcOrd="0" destOrd="0" parTransId="{B26F944F-72FD-B141-AB95-90976E15F231}" sibTransId="{004F476F-B57D-2F4B-9359-6BC4BBA5025A}"/>
    <dgm:cxn modelId="{199F62FA-63DF-654B-AE09-33B785868A3C}" srcId="{E9242708-4644-7540-B99D-D9BCE8695DCF}" destId="{40612039-F56C-6E45-A2F7-6C103EF57BA4}" srcOrd="1" destOrd="0" parTransId="{4C0DDE8C-9C74-7943-9EB5-1BD37A44D3FE}" sibTransId="{52D2D82B-F7BE-CC46-BF3A-C7F7FA9A1B1B}"/>
    <dgm:cxn modelId="{1D7B2630-A108-BB4C-874D-72948D2F5D58}" type="presOf" srcId="{BFC84F1D-5CAE-0943-9D5F-21A2185B55BC}" destId="{1B0B4B03-E5CF-AE4D-AA9B-A589453D2B59}" srcOrd="0" destOrd="0" presId="urn:microsoft.com/office/officeart/2005/8/layout/vList2"/>
    <dgm:cxn modelId="{45E9A683-605F-1E4C-8328-2E341A5F5E34}" srcId="{E9242708-4644-7540-B99D-D9BCE8695DCF}" destId="{561D920C-D45A-BD41-B142-C2B75EB9F49C}" srcOrd="2" destOrd="0" parTransId="{60EBA2D9-8C89-9B44-9699-93409DD4E5AC}" sibTransId="{3A8E4D99-4AD8-404A-8F04-3F044532DD03}"/>
    <dgm:cxn modelId="{AA87E645-9B6B-C24B-A72C-C19D9C2C5972}" type="presOf" srcId="{561D920C-D45A-BD41-B142-C2B75EB9F49C}" destId="{DB5486EF-1D31-634A-9B83-E552F6C162B6}" srcOrd="0" destOrd="0" presId="urn:microsoft.com/office/officeart/2005/8/layout/vList2"/>
    <dgm:cxn modelId="{D650D6E2-5B14-4340-996F-43ADDEB4541C}" type="presOf" srcId="{CD4FFB58-FC1B-4F4B-A35D-46DECD9D3DA3}" destId="{8C0FA82E-3AC2-6D4A-A156-C4F6B5212120}" srcOrd="0" destOrd="0" presId="urn:microsoft.com/office/officeart/2005/8/layout/vList2"/>
    <dgm:cxn modelId="{FCED3012-2098-2941-AAD1-8E473025D69E}" srcId="{E9242708-4644-7540-B99D-D9BCE8695DCF}" destId="{CD4FFB58-FC1B-4F4B-A35D-46DECD9D3DA3}" srcOrd="3" destOrd="0" parTransId="{768BA835-157F-E74D-85D9-6F9832EBEB8C}" sibTransId="{80F1EF9B-BDFE-D24A-97D5-E889F0277162}"/>
    <dgm:cxn modelId="{264FDA1A-CB1B-D04E-89BC-4F2EF9F812E7}" type="presOf" srcId="{E9242708-4644-7540-B99D-D9BCE8695DCF}" destId="{6A722735-D4D4-5141-AE82-5B9078AA2A90}" srcOrd="0" destOrd="0" presId="urn:microsoft.com/office/officeart/2005/8/layout/vList2"/>
    <dgm:cxn modelId="{765B6F5D-61F1-E841-BFA8-3A1CD8346FC6}" type="presOf" srcId="{40612039-F56C-6E45-A2F7-6C103EF57BA4}" destId="{9A36EABE-F4C6-5040-80D7-A7FB40393A2E}" srcOrd="0" destOrd="0" presId="urn:microsoft.com/office/officeart/2005/8/layout/vList2"/>
    <dgm:cxn modelId="{6DAF108A-C26D-4F47-9E37-412F2B225DAB}" type="presParOf" srcId="{6A722735-D4D4-5141-AE82-5B9078AA2A90}" destId="{1B0B4B03-E5CF-AE4D-AA9B-A589453D2B59}" srcOrd="0" destOrd="0" presId="urn:microsoft.com/office/officeart/2005/8/layout/vList2"/>
    <dgm:cxn modelId="{23F81F3D-0197-3B4F-BE9F-644E68006050}" type="presParOf" srcId="{6A722735-D4D4-5141-AE82-5B9078AA2A90}" destId="{CF1C4724-A5E6-E441-A285-716C2363C7F6}" srcOrd="1" destOrd="0" presId="urn:microsoft.com/office/officeart/2005/8/layout/vList2"/>
    <dgm:cxn modelId="{32848144-BC1B-0E4C-8084-494D65A3DF7E}" type="presParOf" srcId="{6A722735-D4D4-5141-AE82-5B9078AA2A90}" destId="{9A36EABE-F4C6-5040-80D7-A7FB40393A2E}" srcOrd="2" destOrd="0" presId="urn:microsoft.com/office/officeart/2005/8/layout/vList2"/>
    <dgm:cxn modelId="{AA14A5D9-43DF-5542-9405-7AA878F6AA95}" type="presParOf" srcId="{6A722735-D4D4-5141-AE82-5B9078AA2A90}" destId="{58BC8839-107D-4B4A-BE5E-DCDF78DB0F92}" srcOrd="3" destOrd="0" presId="urn:microsoft.com/office/officeart/2005/8/layout/vList2"/>
    <dgm:cxn modelId="{14268435-DE74-E246-B2ED-45A034DC64F3}" type="presParOf" srcId="{6A722735-D4D4-5141-AE82-5B9078AA2A90}" destId="{DB5486EF-1D31-634A-9B83-E552F6C162B6}" srcOrd="4" destOrd="0" presId="urn:microsoft.com/office/officeart/2005/8/layout/vList2"/>
    <dgm:cxn modelId="{23FAE0C7-47AF-D948-8DE4-3E191C546FED}" type="presParOf" srcId="{6A722735-D4D4-5141-AE82-5B9078AA2A90}" destId="{F327CA1F-32AF-C74F-A4F9-D46357099FEB}" srcOrd="5" destOrd="0" presId="urn:microsoft.com/office/officeart/2005/8/layout/vList2"/>
    <dgm:cxn modelId="{A5FBE6E3-DF71-B44E-A93D-9722275EB03A}" type="presParOf" srcId="{6A722735-D4D4-5141-AE82-5B9078AA2A90}" destId="{8C0FA82E-3AC2-6D4A-A156-C4F6B521212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22E465-AEBE-AF41-9AC8-13F116B2A28C}" type="doc">
      <dgm:prSet loTypeId="urn:microsoft.com/office/officeart/2005/8/layout/arrow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F84FA2-ACAD-6B4B-9710-933635D8F276}">
      <dgm:prSet phldrT="[Text]"/>
      <dgm:spPr/>
      <dgm:t>
        <a:bodyPr/>
        <a:lstStyle/>
        <a:p>
          <a:r>
            <a:rPr lang="en-US" dirty="0" smtClean="0"/>
            <a:t>SIFT:</a:t>
          </a:r>
        </a:p>
        <a:p>
          <a:r>
            <a:rPr lang="en-US" dirty="0" smtClean="0"/>
            <a:t>time consuming</a:t>
          </a:r>
        </a:p>
        <a:p>
          <a:r>
            <a:rPr lang="en-US" dirty="0" smtClean="0"/>
            <a:t>similar structure / shape(similar feature point)</a:t>
          </a:r>
          <a:endParaRPr lang="en-US" dirty="0"/>
        </a:p>
      </dgm:t>
    </dgm:pt>
    <dgm:pt modelId="{81297E25-658C-8742-AF50-643D06BB5A05}" type="parTrans" cxnId="{48A5FD07-C0ED-4845-B328-D15DA66EEA67}">
      <dgm:prSet/>
      <dgm:spPr/>
      <dgm:t>
        <a:bodyPr/>
        <a:lstStyle/>
        <a:p>
          <a:endParaRPr lang="en-US"/>
        </a:p>
      </dgm:t>
    </dgm:pt>
    <dgm:pt modelId="{0B9B22C7-262A-ED48-9810-27FAED898260}" type="sibTrans" cxnId="{48A5FD07-C0ED-4845-B328-D15DA66EEA67}">
      <dgm:prSet/>
      <dgm:spPr/>
      <dgm:t>
        <a:bodyPr/>
        <a:lstStyle/>
        <a:p>
          <a:endParaRPr lang="en-US"/>
        </a:p>
      </dgm:t>
    </dgm:pt>
    <dgm:pt modelId="{1D07D33D-395E-D54A-AE43-AFDA57EF0A4A}">
      <dgm:prSet phldrT="[Text]"/>
      <dgm:spPr/>
      <dgm:t>
        <a:bodyPr/>
        <a:lstStyle/>
        <a:p>
          <a:r>
            <a:rPr lang="en-US" dirty="0" smtClean="0"/>
            <a:t>RGB: </a:t>
          </a:r>
        </a:p>
        <a:p>
          <a:r>
            <a:rPr lang="en-US" dirty="0" smtClean="0"/>
            <a:t>better accuracy</a:t>
          </a:r>
        </a:p>
        <a:p>
          <a:r>
            <a:rPr lang="en-US" dirty="0" smtClean="0"/>
            <a:t>color analysis (color feature)</a:t>
          </a:r>
          <a:endParaRPr lang="en-US" dirty="0"/>
        </a:p>
      </dgm:t>
    </dgm:pt>
    <dgm:pt modelId="{E6B628F8-AFD1-5D47-8520-9CEBE592CC91}" type="parTrans" cxnId="{675D13EA-BDDB-8E4E-A58A-827769E9042A}">
      <dgm:prSet/>
      <dgm:spPr/>
      <dgm:t>
        <a:bodyPr/>
        <a:lstStyle/>
        <a:p>
          <a:endParaRPr lang="en-US"/>
        </a:p>
      </dgm:t>
    </dgm:pt>
    <dgm:pt modelId="{6A3A7DF0-D91C-A14F-B2C6-5E5D119D42FA}" type="sibTrans" cxnId="{675D13EA-BDDB-8E4E-A58A-827769E9042A}">
      <dgm:prSet/>
      <dgm:spPr/>
      <dgm:t>
        <a:bodyPr/>
        <a:lstStyle/>
        <a:p>
          <a:endParaRPr lang="en-US"/>
        </a:p>
      </dgm:t>
    </dgm:pt>
    <dgm:pt modelId="{246DF5D7-3797-7D4C-9F53-4356059F55A2}" type="pres">
      <dgm:prSet presAssocID="{9522E465-AEBE-AF41-9AC8-13F116B2A28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06543F-825B-A041-98A8-55C38B775188}" type="pres">
      <dgm:prSet presAssocID="{E9F84FA2-ACAD-6B4B-9710-933635D8F276}" presName="arrow" presStyleLbl="node1" presStyleIdx="0" presStyleCnt="2" custScaleY="1000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5C8C4E-473B-3E4F-827A-E9FDACACF317}" type="pres">
      <dgm:prSet presAssocID="{1D07D33D-395E-D54A-AE43-AFDA57EF0A4A}" presName="arrow" presStyleLbl="node1" presStyleIdx="1" presStyleCnt="2" custScaleY="1001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A5FD07-C0ED-4845-B328-D15DA66EEA67}" srcId="{9522E465-AEBE-AF41-9AC8-13F116B2A28C}" destId="{E9F84FA2-ACAD-6B4B-9710-933635D8F276}" srcOrd="0" destOrd="0" parTransId="{81297E25-658C-8742-AF50-643D06BB5A05}" sibTransId="{0B9B22C7-262A-ED48-9810-27FAED898260}"/>
    <dgm:cxn modelId="{E111F5B0-0F17-2045-8EDE-3DBCD9302535}" type="presOf" srcId="{1D07D33D-395E-D54A-AE43-AFDA57EF0A4A}" destId="{A85C8C4E-473B-3E4F-827A-E9FDACACF317}" srcOrd="0" destOrd="0" presId="urn:microsoft.com/office/officeart/2005/8/layout/arrow1"/>
    <dgm:cxn modelId="{B4DD0034-E01B-6747-B6B9-195F0A9636F4}" type="presOf" srcId="{E9F84FA2-ACAD-6B4B-9710-933635D8F276}" destId="{4706543F-825B-A041-98A8-55C38B775188}" srcOrd="0" destOrd="0" presId="urn:microsoft.com/office/officeart/2005/8/layout/arrow1"/>
    <dgm:cxn modelId="{0345E390-7E04-6245-81AE-AB34DE57A3AD}" type="presOf" srcId="{9522E465-AEBE-AF41-9AC8-13F116B2A28C}" destId="{246DF5D7-3797-7D4C-9F53-4356059F55A2}" srcOrd="0" destOrd="0" presId="urn:microsoft.com/office/officeart/2005/8/layout/arrow1"/>
    <dgm:cxn modelId="{675D13EA-BDDB-8E4E-A58A-827769E9042A}" srcId="{9522E465-AEBE-AF41-9AC8-13F116B2A28C}" destId="{1D07D33D-395E-D54A-AE43-AFDA57EF0A4A}" srcOrd="1" destOrd="0" parTransId="{E6B628F8-AFD1-5D47-8520-9CEBE592CC91}" sibTransId="{6A3A7DF0-D91C-A14F-B2C6-5E5D119D42FA}"/>
    <dgm:cxn modelId="{28279E08-6A7D-2143-9666-AC834932403B}" type="presParOf" srcId="{246DF5D7-3797-7D4C-9F53-4356059F55A2}" destId="{4706543F-825B-A041-98A8-55C38B775188}" srcOrd="0" destOrd="0" presId="urn:microsoft.com/office/officeart/2005/8/layout/arrow1"/>
    <dgm:cxn modelId="{02535B43-8998-C54A-9F73-CEB4EAE2DC78}" type="presParOf" srcId="{246DF5D7-3797-7D4C-9F53-4356059F55A2}" destId="{A85C8C4E-473B-3E4F-827A-E9FDACACF317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5201B6-F0D8-BD44-BCA2-EC443C0D8399}">
      <dsp:nvSpPr>
        <dsp:cNvPr id="0" name=""/>
        <dsp:cNvSpPr/>
      </dsp:nvSpPr>
      <dsp:spPr>
        <a:xfrm>
          <a:off x="1288909" y="300466"/>
          <a:ext cx="5830074" cy="130305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605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Goal: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 model that can be easily implemented and interpreted </a:t>
          </a:r>
          <a:endParaRPr lang="en-US" sz="1900" kern="1200" dirty="0"/>
        </a:p>
      </dsp:txBody>
      <dsp:txXfrm>
        <a:off x="1288909" y="300466"/>
        <a:ext cx="5830074" cy="1303059"/>
      </dsp:txXfrm>
    </dsp:sp>
    <dsp:sp modelId="{D3328A44-69B6-0F42-AB81-52C03847C710}">
      <dsp:nvSpPr>
        <dsp:cNvPr id="0" name=""/>
        <dsp:cNvSpPr/>
      </dsp:nvSpPr>
      <dsp:spPr>
        <a:xfrm>
          <a:off x="159136" y="229037"/>
          <a:ext cx="1564833" cy="13682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190D37A-EB03-B341-8463-000D7B68B462}">
      <dsp:nvSpPr>
        <dsp:cNvPr id="0" name=""/>
        <dsp:cNvSpPr/>
      </dsp:nvSpPr>
      <dsp:spPr>
        <a:xfrm>
          <a:off x="1271729" y="1940873"/>
          <a:ext cx="5864433" cy="130305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605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Target: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Companies/individual users without strong foundation in machine learning and data science</a:t>
          </a:r>
          <a:endParaRPr lang="en-US" sz="1900" kern="1200" dirty="0"/>
        </a:p>
      </dsp:txBody>
      <dsp:txXfrm>
        <a:off x="1271729" y="1940873"/>
        <a:ext cx="5864433" cy="1303059"/>
      </dsp:txXfrm>
    </dsp:sp>
    <dsp:sp modelId="{9BDDC29B-24AD-154D-8355-F8D620DD5BE7}">
      <dsp:nvSpPr>
        <dsp:cNvPr id="0" name=""/>
        <dsp:cNvSpPr/>
      </dsp:nvSpPr>
      <dsp:spPr>
        <a:xfrm>
          <a:off x="159136" y="1869444"/>
          <a:ext cx="1564833" cy="136821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2B0C48B-19BB-8F4E-993E-59B475B5D4A2}">
      <dsp:nvSpPr>
        <dsp:cNvPr id="0" name=""/>
        <dsp:cNvSpPr/>
      </dsp:nvSpPr>
      <dsp:spPr>
        <a:xfrm>
          <a:off x="1271729" y="3581279"/>
          <a:ext cx="5864433" cy="130305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605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Implementation: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Low computational cost with high accuracy using commonly used techniques</a:t>
          </a:r>
          <a:endParaRPr lang="en-US" sz="1900" kern="1200" dirty="0"/>
        </a:p>
      </dsp:txBody>
      <dsp:txXfrm>
        <a:off x="1271729" y="3581279"/>
        <a:ext cx="5864433" cy="1303059"/>
      </dsp:txXfrm>
    </dsp:sp>
    <dsp:sp modelId="{DB2E62D1-7A41-A84B-94E9-55CA7D51432A}">
      <dsp:nvSpPr>
        <dsp:cNvPr id="0" name=""/>
        <dsp:cNvSpPr/>
      </dsp:nvSpPr>
      <dsp:spPr>
        <a:xfrm>
          <a:off x="159136" y="3509850"/>
          <a:ext cx="1564833" cy="13682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0A035D-2BA8-D847-9976-0E9EC7AB7830}">
      <dsp:nvSpPr>
        <dsp:cNvPr id="0" name=""/>
        <dsp:cNvSpPr/>
      </dsp:nvSpPr>
      <dsp:spPr>
        <a:xfrm>
          <a:off x="2195193" y="445742"/>
          <a:ext cx="4017505" cy="4017505"/>
        </a:xfrm>
        <a:prstGeom prst="blockArc">
          <a:avLst>
            <a:gd name="adj1" fmla="val 13500000"/>
            <a:gd name="adj2" fmla="val 16200000"/>
            <a:gd name="adj3" fmla="val 343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830F15-033C-8744-B668-FA8EA0086258}">
      <dsp:nvSpPr>
        <dsp:cNvPr id="0" name=""/>
        <dsp:cNvSpPr/>
      </dsp:nvSpPr>
      <dsp:spPr>
        <a:xfrm>
          <a:off x="2195193" y="445742"/>
          <a:ext cx="4017505" cy="4017505"/>
        </a:xfrm>
        <a:prstGeom prst="blockArc">
          <a:avLst>
            <a:gd name="adj1" fmla="val 10800000"/>
            <a:gd name="adj2" fmla="val 13500000"/>
            <a:gd name="adj3" fmla="val 343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1E251A-9EAE-DE4C-8294-2CA88842E1BC}">
      <dsp:nvSpPr>
        <dsp:cNvPr id="0" name=""/>
        <dsp:cNvSpPr/>
      </dsp:nvSpPr>
      <dsp:spPr>
        <a:xfrm>
          <a:off x="2195193" y="445742"/>
          <a:ext cx="4017505" cy="4017505"/>
        </a:xfrm>
        <a:prstGeom prst="blockArc">
          <a:avLst>
            <a:gd name="adj1" fmla="val 8100000"/>
            <a:gd name="adj2" fmla="val 10800000"/>
            <a:gd name="adj3" fmla="val 343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4691A9-EB5A-1143-9FF1-F60D7FC249BB}">
      <dsp:nvSpPr>
        <dsp:cNvPr id="0" name=""/>
        <dsp:cNvSpPr/>
      </dsp:nvSpPr>
      <dsp:spPr>
        <a:xfrm>
          <a:off x="2195193" y="445742"/>
          <a:ext cx="4017505" cy="4017505"/>
        </a:xfrm>
        <a:prstGeom prst="blockArc">
          <a:avLst>
            <a:gd name="adj1" fmla="val 5400000"/>
            <a:gd name="adj2" fmla="val 8100000"/>
            <a:gd name="adj3" fmla="val 343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4A9920-F38F-E34D-B6F4-42D353234595}">
      <dsp:nvSpPr>
        <dsp:cNvPr id="0" name=""/>
        <dsp:cNvSpPr/>
      </dsp:nvSpPr>
      <dsp:spPr>
        <a:xfrm>
          <a:off x="2195193" y="445742"/>
          <a:ext cx="4017505" cy="4017505"/>
        </a:xfrm>
        <a:prstGeom prst="blockArc">
          <a:avLst>
            <a:gd name="adj1" fmla="val 2700000"/>
            <a:gd name="adj2" fmla="val 5400000"/>
            <a:gd name="adj3" fmla="val 343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FF765F-8A99-E441-9D5B-4586F183A0D2}">
      <dsp:nvSpPr>
        <dsp:cNvPr id="0" name=""/>
        <dsp:cNvSpPr/>
      </dsp:nvSpPr>
      <dsp:spPr>
        <a:xfrm>
          <a:off x="2195193" y="445742"/>
          <a:ext cx="4017505" cy="4017505"/>
        </a:xfrm>
        <a:prstGeom prst="blockArc">
          <a:avLst>
            <a:gd name="adj1" fmla="val 0"/>
            <a:gd name="adj2" fmla="val 2700000"/>
            <a:gd name="adj3" fmla="val 343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969E63-666E-D040-A67B-5402B91AF854}">
      <dsp:nvSpPr>
        <dsp:cNvPr id="0" name=""/>
        <dsp:cNvSpPr/>
      </dsp:nvSpPr>
      <dsp:spPr>
        <a:xfrm>
          <a:off x="2195193" y="445742"/>
          <a:ext cx="4017505" cy="4017505"/>
        </a:xfrm>
        <a:prstGeom prst="blockArc">
          <a:avLst>
            <a:gd name="adj1" fmla="val 18900000"/>
            <a:gd name="adj2" fmla="val 0"/>
            <a:gd name="adj3" fmla="val 343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25BDA8-B28B-E849-A8F9-95E3EDDF400B}">
      <dsp:nvSpPr>
        <dsp:cNvPr id="0" name=""/>
        <dsp:cNvSpPr/>
      </dsp:nvSpPr>
      <dsp:spPr>
        <a:xfrm>
          <a:off x="2195193" y="445742"/>
          <a:ext cx="4017505" cy="4017505"/>
        </a:xfrm>
        <a:prstGeom prst="blockArc">
          <a:avLst>
            <a:gd name="adj1" fmla="val 16200000"/>
            <a:gd name="adj2" fmla="val 18900000"/>
            <a:gd name="adj3" fmla="val 343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43068C-AD87-D841-A878-97BEF7F57DD7}">
      <dsp:nvSpPr>
        <dsp:cNvPr id="0" name=""/>
        <dsp:cNvSpPr/>
      </dsp:nvSpPr>
      <dsp:spPr>
        <a:xfrm>
          <a:off x="3212345" y="1507366"/>
          <a:ext cx="1983202" cy="18942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baseline="0" dirty="0" smtClean="0"/>
            <a:t>CLASSIFICATION</a:t>
          </a:r>
          <a:endParaRPr lang="en-US" sz="1500" kern="1200" dirty="0"/>
        </a:p>
      </dsp:txBody>
      <dsp:txXfrm>
        <a:off x="3502778" y="1784774"/>
        <a:ext cx="1402336" cy="1339442"/>
      </dsp:txXfrm>
    </dsp:sp>
    <dsp:sp modelId="{8562E9C7-1903-5641-9EDD-6971151EEB5A}">
      <dsp:nvSpPr>
        <dsp:cNvPr id="0" name=""/>
        <dsp:cNvSpPr/>
      </dsp:nvSpPr>
      <dsp:spPr>
        <a:xfrm>
          <a:off x="3725460" y="1707"/>
          <a:ext cx="956972" cy="9569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baseline="0" smtClean="0"/>
            <a:t>Logistic Regression</a:t>
          </a:r>
          <a:endParaRPr lang="en-US" sz="1000" kern="1200"/>
        </a:p>
      </dsp:txBody>
      <dsp:txXfrm>
        <a:off x="3865605" y="141852"/>
        <a:ext cx="676682" cy="676682"/>
      </dsp:txXfrm>
    </dsp:sp>
    <dsp:sp modelId="{2FF86A1B-EF9A-1341-9C1B-715BF5D4060A}">
      <dsp:nvSpPr>
        <dsp:cNvPr id="0" name=""/>
        <dsp:cNvSpPr/>
      </dsp:nvSpPr>
      <dsp:spPr>
        <a:xfrm>
          <a:off x="5121502" y="579966"/>
          <a:ext cx="956972" cy="9569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baseline="0" smtClean="0"/>
            <a:t>KNN</a:t>
          </a:r>
          <a:endParaRPr lang="en-US" sz="1000" kern="1200"/>
        </a:p>
      </dsp:txBody>
      <dsp:txXfrm>
        <a:off x="5261647" y="720111"/>
        <a:ext cx="676682" cy="676682"/>
      </dsp:txXfrm>
    </dsp:sp>
    <dsp:sp modelId="{7594A19A-6382-184E-B29C-3F9C9614B9AC}">
      <dsp:nvSpPr>
        <dsp:cNvPr id="0" name=""/>
        <dsp:cNvSpPr/>
      </dsp:nvSpPr>
      <dsp:spPr>
        <a:xfrm>
          <a:off x="5699762" y="1976009"/>
          <a:ext cx="956972" cy="9569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baseline="0" smtClean="0"/>
            <a:t>Decision Tree</a:t>
          </a:r>
          <a:endParaRPr lang="en-US" sz="1000" kern="1200"/>
        </a:p>
      </dsp:txBody>
      <dsp:txXfrm>
        <a:off x="5839907" y="2116154"/>
        <a:ext cx="676682" cy="676682"/>
      </dsp:txXfrm>
    </dsp:sp>
    <dsp:sp modelId="{82CD8E7F-145D-5A4A-8060-E3C2F00E17A3}">
      <dsp:nvSpPr>
        <dsp:cNvPr id="0" name=""/>
        <dsp:cNvSpPr/>
      </dsp:nvSpPr>
      <dsp:spPr>
        <a:xfrm>
          <a:off x="5121502" y="3372051"/>
          <a:ext cx="956972" cy="9569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baseline="0" smtClean="0"/>
            <a:t>Random Forest</a:t>
          </a:r>
          <a:endParaRPr lang="en-US" sz="1000" kern="1200"/>
        </a:p>
      </dsp:txBody>
      <dsp:txXfrm>
        <a:off x="5261647" y="3512196"/>
        <a:ext cx="676682" cy="676682"/>
      </dsp:txXfrm>
    </dsp:sp>
    <dsp:sp modelId="{4C4A2B40-759C-1D4E-8C12-CDF070B96307}">
      <dsp:nvSpPr>
        <dsp:cNvPr id="0" name=""/>
        <dsp:cNvSpPr/>
      </dsp:nvSpPr>
      <dsp:spPr>
        <a:xfrm>
          <a:off x="3725460" y="3950311"/>
          <a:ext cx="956972" cy="9569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baseline="0" smtClean="0"/>
            <a:t>SVM</a:t>
          </a:r>
          <a:endParaRPr lang="en-US" sz="1000" kern="1200"/>
        </a:p>
      </dsp:txBody>
      <dsp:txXfrm>
        <a:off x="3865605" y="4090456"/>
        <a:ext cx="676682" cy="676682"/>
      </dsp:txXfrm>
    </dsp:sp>
    <dsp:sp modelId="{91A9EB79-EFA2-3C4F-A3FC-2228D09655FA}">
      <dsp:nvSpPr>
        <dsp:cNvPr id="0" name=""/>
        <dsp:cNvSpPr/>
      </dsp:nvSpPr>
      <dsp:spPr>
        <a:xfrm>
          <a:off x="2329417" y="3372051"/>
          <a:ext cx="956972" cy="9569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baseline="0" smtClean="0"/>
            <a:t>GBM</a:t>
          </a:r>
          <a:endParaRPr lang="en-US" sz="1000" kern="1200"/>
        </a:p>
      </dsp:txBody>
      <dsp:txXfrm>
        <a:off x="2469562" y="3512196"/>
        <a:ext cx="676682" cy="676682"/>
      </dsp:txXfrm>
    </dsp:sp>
    <dsp:sp modelId="{A28C5ED7-547C-D44C-B976-7A5DEA0EAAC6}">
      <dsp:nvSpPr>
        <dsp:cNvPr id="0" name=""/>
        <dsp:cNvSpPr/>
      </dsp:nvSpPr>
      <dsp:spPr>
        <a:xfrm>
          <a:off x="1751158" y="1976009"/>
          <a:ext cx="956972" cy="9569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baseline="0" smtClean="0"/>
            <a:t>XGBoost</a:t>
          </a:r>
          <a:endParaRPr lang="en-US" sz="1000" kern="1200"/>
        </a:p>
      </dsp:txBody>
      <dsp:txXfrm>
        <a:off x="1891303" y="2116154"/>
        <a:ext cx="676682" cy="676682"/>
      </dsp:txXfrm>
    </dsp:sp>
    <dsp:sp modelId="{C03362F3-DAF7-8345-935F-AACFDF5C651A}">
      <dsp:nvSpPr>
        <dsp:cNvPr id="0" name=""/>
        <dsp:cNvSpPr/>
      </dsp:nvSpPr>
      <dsp:spPr>
        <a:xfrm>
          <a:off x="2329417" y="579966"/>
          <a:ext cx="956972" cy="9569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baseline="0" smtClean="0"/>
            <a:t>Neural Network </a:t>
          </a:r>
          <a:endParaRPr lang="en-US" sz="1000" kern="1200"/>
        </a:p>
      </dsp:txBody>
      <dsp:txXfrm>
        <a:off x="2469562" y="720111"/>
        <a:ext cx="676682" cy="6766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B4B03-E5CF-AE4D-AA9B-A589453D2B59}">
      <dsp:nvSpPr>
        <dsp:cNvPr id="0" name=""/>
        <dsp:cNvSpPr/>
      </dsp:nvSpPr>
      <dsp:spPr>
        <a:xfrm>
          <a:off x="0" y="503"/>
          <a:ext cx="8407893" cy="1067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/>
            <a:t>LBP:</a:t>
          </a:r>
        </a:p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/>
            <a:t>- Low computational cost</a:t>
          </a:r>
        </a:p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- Efficient in shape/boundary features</a:t>
          </a:r>
          <a:endParaRPr lang="en-US" sz="1600" kern="1200" dirty="0"/>
        </a:p>
      </dsp:txBody>
      <dsp:txXfrm>
        <a:off x="52089" y="52592"/>
        <a:ext cx="8303715" cy="962862"/>
      </dsp:txXfrm>
    </dsp:sp>
    <dsp:sp modelId="{9A36EABE-F4C6-5040-80D7-A7FB40393A2E}">
      <dsp:nvSpPr>
        <dsp:cNvPr id="0" name=""/>
        <dsp:cNvSpPr/>
      </dsp:nvSpPr>
      <dsp:spPr>
        <a:xfrm>
          <a:off x="0" y="1113623"/>
          <a:ext cx="8407893" cy="1067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/>
            <a:t>HOG:</a:t>
          </a:r>
        </a:p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/>
            <a:t>- Sensitive to brightness and contrast</a:t>
          </a:r>
        </a:p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/>
            <a:t>- Gradient orientation in localized part of image</a:t>
          </a:r>
          <a:endParaRPr lang="en-US" sz="1600" kern="1200" dirty="0"/>
        </a:p>
      </dsp:txBody>
      <dsp:txXfrm>
        <a:off x="52089" y="1165712"/>
        <a:ext cx="8303715" cy="962862"/>
      </dsp:txXfrm>
    </dsp:sp>
    <dsp:sp modelId="{DB5486EF-1D31-634A-9B83-E552F6C162B6}">
      <dsp:nvSpPr>
        <dsp:cNvPr id="0" name=""/>
        <dsp:cNvSpPr/>
      </dsp:nvSpPr>
      <dsp:spPr>
        <a:xfrm>
          <a:off x="0" y="2226744"/>
          <a:ext cx="8407893" cy="1067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smtClean="0"/>
            <a:t>RGB:</a:t>
          </a:r>
          <a:endParaRPr lang="en-US" sz="1600" kern="1200" baseline="0" dirty="0" smtClean="0"/>
        </a:p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/>
            <a:t>- Color analysis</a:t>
          </a:r>
        </a:p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baseline="0" dirty="0" smtClean="0"/>
        </a:p>
      </dsp:txBody>
      <dsp:txXfrm>
        <a:off x="52089" y="2278833"/>
        <a:ext cx="8303715" cy="962862"/>
      </dsp:txXfrm>
    </dsp:sp>
    <dsp:sp modelId="{8C0FA82E-3AC2-6D4A-A156-C4F6B5212120}">
      <dsp:nvSpPr>
        <dsp:cNvPr id="0" name=""/>
        <dsp:cNvSpPr/>
      </dsp:nvSpPr>
      <dsp:spPr>
        <a:xfrm>
          <a:off x="0" y="3339864"/>
          <a:ext cx="8407893" cy="1067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/>
            <a:t>SIFT:</a:t>
          </a:r>
        </a:p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/>
            <a:t>- Less sensitive to brightness and contrast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/>
            <a:t>- Detect and describe local features in images</a:t>
          </a:r>
          <a:endParaRPr lang="en-US" sz="1600" kern="1200" dirty="0"/>
        </a:p>
      </dsp:txBody>
      <dsp:txXfrm>
        <a:off x="52089" y="3391953"/>
        <a:ext cx="8303715" cy="9628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6543F-825B-A041-98A8-55C38B775188}">
      <dsp:nvSpPr>
        <dsp:cNvPr id="0" name=""/>
        <dsp:cNvSpPr/>
      </dsp:nvSpPr>
      <dsp:spPr>
        <a:xfrm rot="16200000">
          <a:off x="253" y="171245"/>
          <a:ext cx="2902148" cy="2902467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SIFT: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time consuming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similar structure / shape(similar feature point)</a:t>
          </a:r>
          <a:endParaRPr lang="en-US" sz="1500" kern="1200" dirty="0"/>
        </a:p>
      </dsp:txBody>
      <dsp:txXfrm rot="5400000">
        <a:off x="507970" y="896941"/>
        <a:ext cx="2394591" cy="1451074"/>
      </dsp:txXfrm>
    </dsp:sp>
    <dsp:sp modelId="{A85C8C4E-473B-3E4F-827A-E9FDACACF317}">
      <dsp:nvSpPr>
        <dsp:cNvPr id="0" name=""/>
        <dsp:cNvSpPr/>
      </dsp:nvSpPr>
      <dsp:spPr>
        <a:xfrm rot="5400000">
          <a:off x="3193598" y="169431"/>
          <a:ext cx="2902148" cy="2906095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RGB: 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better accuracy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color analysis (color feature)</a:t>
          </a:r>
          <a:endParaRPr lang="en-US" sz="1500" kern="1200" dirty="0"/>
        </a:p>
      </dsp:txBody>
      <dsp:txXfrm rot="-5400000">
        <a:off x="3191625" y="896941"/>
        <a:ext cx="2398219" cy="1451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4B474-980A-9041-ACD8-E0C4E7181CE6}" type="datetimeFigureOut">
              <a:rPr lang="en-US" smtClean="0"/>
              <a:t>3/28/18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BC056-6079-7D4C-843A-F429F7129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63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more regularized model formalization that can prevent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overfitting</a:t>
            </a:r>
            <a:r>
              <a:rPr lang="en-US" smtClean="0">
                <a:effectLst/>
              </a:rPr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BC056-6079-7D4C-843A-F429F7129A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1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RGB: We analyze the Red, Green and Blue components of the images.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blue component is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good differentiator between nuggets and dog, while the green component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distinguishes muffin from nuggets and dog.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a key point for extracting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 features.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BC056-6079-7D4C-843A-F429F7129A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40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FF2B4EE-79B9-3B4A-92BB-A5ED53C8C962}" type="datetimeFigureOut">
              <a:rPr lang="en-US" smtClean="0"/>
              <a:t>3/28/18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A303507-22E3-1C44-8D5D-0F945E75F46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B4EE-79B9-3B4A-92BB-A5ED53C8C962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3507-22E3-1C44-8D5D-0F945E75F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B4EE-79B9-3B4A-92BB-A5ED53C8C962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A303507-22E3-1C44-8D5D-0F945E75F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B4EE-79B9-3B4A-92BB-A5ED53C8C962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3507-22E3-1C44-8D5D-0F945E75F46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FF2B4EE-79B9-3B4A-92BB-A5ED53C8C962}" type="datetimeFigureOut">
              <a:rPr lang="en-US" smtClean="0"/>
              <a:t>3/28/18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A303507-22E3-1C44-8D5D-0F945E75F46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B4EE-79B9-3B4A-92BB-A5ED53C8C962}" type="datetimeFigureOut">
              <a:rPr lang="en-US" smtClean="0"/>
              <a:t>3/28/18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3507-22E3-1C44-8D5D-0F945E75F46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B4EE-79B9-3B4A-92BB-A5ED53C8C962}" type="datetimeFigureOut">
              <a:rPr lang="en-US" smtClean="0"/>
              <a:t>3/28/18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3507-22E3-1C44-8D5D-0F945E75F46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B4EE-79B9-3B4A-92BB-A5ED53C8C962}" type="datetimeFigureOut">
              <a:rPr lang="en-US" smtClean="0"/>
              <a:t>3/28/18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3507-22E3-1C44-8D5D-0F945E75F46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B4EE-79B9-3B4A-92BB-A5ED53C8C962}" type="datetimeFigureOut">
              <a:rPr lang="en-US" smtClean="0"/>
              <a:t>3/28/18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3507-22E3-1C44-8D5D-0F945E75F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B4EE-79B9-3B4A-92BB-A5ED53C8C962}" type="datetimeFigureOut">
              <a:rPr lang="en-US" smtClean="0"/>
              <a:t>3/28/18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A303507-22E3-1C44-8D5D-0F945E75F46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B4EE-79B9-3B4A-92BB-A5ED53C8C962}" type="datetimeFigureOut">
              <a:rPr lang="en-US" smtClean="0"/>
              <a:t>3/28/18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3507-22E3-1C44-8D5D-0F945E75F46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FFF2B4EE-79B9-3B4A-92BB-A5ED53C8C962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303507-22E3-1C44-8D5D-0F945E75F46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eg"/><Relationship Id="rId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601065"/>
            <a:ext cx="1981200" cy="1828800"/>
          </a:xfrm>
        </p:spPr>
        <p:txBody>
          <a:bodyPr>
            <a:normAutofit lnSpcReduction="10000"/>
          </a:bodyPr>
          <a:lstStyle/>
          <a:p>
            <a:r>
              <a:rPr lang="en-US" sz="2400" b="1" u="sng" dirty="0" smtClean="0"/>
              <a:t>Group 5:</a:t>
            </a:r>
          </a:p>
          <a:p>
            <a:r>
              <a:rPr lang="en-US" sz="1500" dirty="0" smtClean="0"/>
              <a:t>Leo Lam</a:t>
            </a:r>
          </a:p>
          <a:p>
            <a:r>
              <a:rPr lang="en-US" sz="1500" dirty="0" err="1" smtClean="0"/>
              <a:t>Peifeng</a:t>
            </a:r>
            <a:r>
              <a:rPr lang="en-US" sz="1500" dirty="0"/>
              <a:t> </a:t>
            </a:r>
            <a:r>
              <a:rPr lang="en-US" sz="1500" dirty="0" smtClean="0"/>
              <a:t>Hong</a:t>
            </a:r>
          </a:p>
          <a:p>
            <a:r>
              <a:rPr lang="en-US" sz="1500" dirty="0" err="1" smtClean="0"/>
              <a:t>Shiyu</a:t>
            </a:r>
            <a:r>
              <a:rPr lang="en-US" sz="1500" dirty="0" smtClean="0"/>
              <a:t> Liu</a:t>
            </a:r>
          </a:p>
          <a:p>
            <a:r>
              <a:rPr lang="en-US" sz="1500" dirty="0" err="1" smtClean="0"/>
              <a:t>Qianli</a:t>
            </a:r>
            <a:r>
              <a:rPr lang="en-US" sz="1500" dirty="0" smtClean="0"/>
              <a:t> Zhu</a:t>
            </a:r>
          </a:p>
          <a:p>
            <a:r>
              <a:rPr lang="en-US" sz="1500" dirty="0" err="1" smtClean="0"/>
              <a:t>Sitong</a:t>
            </a:r>
            <a:r>
              <a:rPr lang="en-US" sz="1500" dirty="0" smtClean="0"/>
              <a:t> Chen</a:t>
            </a:r>
          </a:p>
          <a:p>
            <a:endParaRPr lang="en-US" sz="1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856" y="1709015"/>
            <a:ext cx="6324600" cy="1828800"/>
          </a:xfrm>
        </p:spPr>
        <p:txBody>
          <a:bodyPr/>
          <a:lstStyle/>
          <a:p>
            <a:r>
              <a:rPr lang="en-US" sz="5000" dirty="0" smtClean="0"/>
              <a:t>Image analysis:</a:t>
            </a:r>
            <a:r>
              <a:rPr lang="en-US" sz="5000" smtClean="0"/>
              <a:t/>
            </a:r>
            <a:br>
              <a:rPr lang="en-US" sz="5000" smtClean="0"/>
            </a:br>
            <a:r>
              <a:rPr lang="en-US" sz="3000" smtClean="0"/>
              <a:t>dogs, muffins, </a:t>
            </a:r>
            <a:r>
              <a:rPr lang="en-US" sz="3000" dirty="0" smtClean="0"/>
              <a:t>fried chicken</a:t>
            </a:r>
            <a:endParaRPr lang="en-US" sz="3000" dirty="0"/>
          </a:p>
        </p:txBody>
      </p:sp>
      <p:pic>
        <p:nvPicPr>
          <p:cNvPr id="11" name="Picture 10" descr="078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478" y="4110020"/>
            <a:ext cx="1884322" cy="2311033"/>
          </a:xfrm>
          <a:prstGeom prst="rect">
            <a:avLst/>
          </a:prstGeom>
        </p:spPr>
      </p:pic>
      <p:pic>
        <p:nvPicPr>
          <p:cNvPr id="12" name="Picture 11" descr="295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44" y="4110020"/>
            <a:ext cx="1594349" cy="2311033"/>
          </a:xfrm>
          <a:prstGeom prst="rect">
            <a:avLst/>
          </a:prstGeom>
        </p:spPr>
      </p:pic>
      <p:pic>
        <p:nvPicPr>
          <p:cNvPr id="13" name="Picture 12" descr="1024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262" y="4429865"/>
            <a:ext cx="2214218" cy="1660664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817504" y="2797704"/>
            <a:ext cx="59099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72435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129179"/>
              </p:ext>
            </p:extLst>
          </p:nvPr>
        </p:nvGraphicFramePr>
        <p:xfrm>
          <a:off x="736107" y="1719071"/>
          <a:ext cx="8407893" cy="4996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Goals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3456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6478088"/>
              </p:ext>
            </p:extLst>
          </p:nvPr>
        </p:nvGraphicFramePr>
        <p:xfrm>
          <a:off x="380999" y="1719070"/>
          <a:ext cx="8407893" cy="4908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654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Without significant numbers of supporting theories</a:t>
            </a:r>
          </a:p>
          <a:p>
            <a:r>
              <a:rPr lang="en-US" sz="2400" dirty="0" smtClean="0"/>
              <a:t>High computational cost</a:t>
            </a:r>
          </a:p>
          <a:p>
            <a:r>
              <a:rPr lang="en-US" sz="2400" dirty="0" smtClean="0"/>
              <a:t>Time consuming</a:t>
            </a:r>
          </a:p>
          <a:p>
            <a:r>
              <a:rPr lang="en-US" sz="2400" dirty="0" smtClean="0"/>
              <a:t>Require large dataset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neural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1315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6590142"/>
              </p:ext>
            </p:extLst>
          </p:nvPr>
        </p:nvGraphicFramePr>
        <p:xfrm>
          <a:off x="380999" y="1719071"/>
          <a:ext cx="8407893" cy="4407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0030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5127648"/>
              </p:ext>
            </p:extLst>
          </p:nvPr>
        </p:nvGraphicFramePr>
        <p:xfrm>
          <a:off x="381000" y="1719263"/>
          <a:ext cx="84073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057"/>
                <a:gridCol w="1201057"/>
                <a:gridCol w="1201057"/>
                <a:gridCol w="1201057"/>
                <a:gridCol w="1201057"/>
                <a:gridCol w="1201057"/>
                <a:gridCol w="120105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SVM RBF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LBP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0.684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0842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2952367"/>
              </p:ext>
            </p:extLst>
          </p:nvPr>
        </p:nvGraphicFramePr>
        <p:xfrm>
          <a:off x="381000" y="4096703"/>
          <a:ext cx="84073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057"/>
                <a:gridCol w="1201057"/>
                <a:gridCol w="1201057"/>
                <a:gridCol w="1201057"/>
                <a:gridCol w="1201057"/>
                <a:gridCol w="1201057"/>
                <a:gridCol w="120105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TIME(S)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SVM RBF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LBP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96371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7559" r="-7559"/>
          <a:stretch>
            <a:fillRect/>
          </a:stretch>
        </p:blipFill>
        <p:spPr>
          <a:xfrm>
            <a:off x="354367" y="1920268"/>
            <a:ext cx="8407893" cy="440740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and contrast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36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290203"/>
              </p:ext>
            </p:extLst>
          </p:nvPr>
        </p:nvGraphicFramePr>
        <p:xfrm>
          <a:off x="354859" y="1964001"/>
          <a:ext cx="84074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2467"/>
                <a:gridCol w="2802467"/>
                <a:gridCol w="280246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Our Model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67.43s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173.11s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90.1%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and Contrast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341919"/>
              </p:ext>
            </p:extLst>
          </p:nvPr>
        </p:nvGraphicFramePr>
        <p:xfrm>
          <a:off x="1553197" y="3174792"/>
          <a:ext cx="6096000" cy="3244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8505919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557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780" r="-93780"/>
          <a:stretch>
            <a:fillRect/>
          </a:stretch>
        </p:blipFill>
        <p:spPr>
          <a:xfrm>
            <a:off x="-2611649" y="1835865"/>
            <a:ext cx="8407893" cy="440740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Q &amp; A</a:t>
            </a:r>
            <a:endParaRPr lang="en-US" sz="4800" dirty="0"/>
          </a:p>
        </p:txBody>
      </p:sp>
      <p:pic>
        <p:nvPicPr>
          <p:cNvPr id="5" name="Picture 4" descr="151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420" y="2054854"/>
            <a:ext cx="2997200" cy="3657600"/>
          </a:xfrm>
          <a:prstGeom prst="rect">
            <a:avLst/>
          </a:prstGeom>
        </p:spPr>
      </p:pic>
      <p:pic>
        <p:nvPicPr>
          <p:cNvPr id="6" name="Picture 5" descr="142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230" y="1719071"/>
            <a:ext cx="2938272" cy="440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699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156</TotalTime>
  <Words>332</Words>
  <Application>Microsoft Macintosh PowerPoint</Application>
  <PresentationFormat>On-screen Show (4:3)</PresentationFormat>
  <Paragraphs>148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Grid</vt:lpstr>
      <vt:lpstr>Image analysis: dogs, muffins, fried chicken</vt:lpstr>
      <vt:lpstr>Business Goals </vt:lpstr>
      <vt:lpstr>Classification</vt:lpstr>
      <vt:lpstr>Problem with neural network</vt:lpstr>
      <vt:lpstr>Feature extraction</vt:lpstr>
      <vt:lpstr>Result</vt:lpstr>
      <vt:lpstr>Compare and contrast</vt:lpstr>
      <vt:lpstr>Compare and Contrast</vt:lpstr>
      <vt:lpstr>Q &amp; 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analysis: dog, muffin, fried chicken</dc:title>
  <dc:creator>Leo Lam</dc:creator>
  <cp:lastModifiedBy>Leo Lam</cp:lastModifiedBy>
  <cp:revision>19</cp:revision>
  <dcterms:created xsi:type="dcterms:W3CDTF">2018-03-28T01:44:23Z</dcterms:created>
  <dcterms:modified xsi:type="dcterms:W3CDTF">2018-03-29T00:09:32Z</dcterms:modified>
</cp:coreProperties>
</file>