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105A1-2CE7-294B-BE19-53F80455938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ACAE-204B-CA4B-8839-9F988DA4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February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February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olam.shinyapps.io/Rshin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duates-header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7"/>
          <a:stretch/>
        </p:blipFill>
        <p:spPr>
          <a:xfrm>
            <a:off x="0" y="0"/>
            <a:ext cx="9144001" cy="51614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2" y="1"/>
            <a:ext cx="9144001" cy="1146982"/>
          </a:xfrm>
          <a:prstGeom prst="rect">
            <a:avLst/>
          </a:prstGeom>
          <a:solidFill>
            <a:schemeClr val="bg1">
              <a:lumMod val="50000"/>
              <a:alpha val="68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Bangla Sangam MN"/>
                <a:cs typeface="Bangla Sangam MN"/>
              </a:rPr>
              <a:t>W</a:t>
            </a:r>
            <a:r>
              <a:rPr lang="en-US" sz="4800" b="1" dirty="0">
                <a:solidFill>
                  <a:schemeClr val="bg1"/>
                </a:solidFill>
                <a:latin typeface="Bangla Sangam MN"/>
                <a:cs typeface="Bangla Sangam MN"/>
              </a:rPr>
              <a:t>here Are Our Alumni ?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2" y="5161422"/>
            <a:ext cx="9144001" cy="169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Group: </a:t>
            </a:r>
            <a:r>
              <a:rPr lang="en-US" sz="2000" dirty="0">
                <a:latin typeface="Calibri"/>
                <a:cs typeface="Calibri"/>
              </a:rPr>
              <a:t>10</a:t>
            </a: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Group Member:  </a:t>
            </a:r>
            <a:r>
              <a:rPr lang="en-US" sz="2000" dirty="0">
                <a:latin typeface="Calibri"/>
                <a:cs typeface="Calibri"/>
              </a:rPr>
              <a:t>Leo Lam, </a:t>
            </a:r>
            <a:r>
              <a:rPr lang="en-US" sz="2000" dirty="0" err="1">
                <a:latin typeface="Calibri"/>
                <a:cs typeface="Calibri"/>
              </a:rPr>
              <a:t>Yuhan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Zha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Yanjun</a:t>
            </a:r>
            <a:r>
              <a:rPr lang="en-US" sz="2000" dirty="0">
                <a:latin typeface="Calibri"/>
                <a:cs typeface="Calibri"/>
              </a:rPr>
              <a:t> Lin, Yang </a:t>
            </a:r>
            <a:r>
              <a:rPr lang="en-US" sz="2000" dirty="0" err="1">
                <a:latin typeface="Calibri"/>
                <a:cs typeface="Calibri"/>
              </a:rPr>
              <a:t>Lyu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Ziyu</a:t>
            </a:r>
            <a:r>
              <a:rPr lang="en-US" sz="2000" dirty="0">
                <a:latin typeface="Calibri"/>
                <a:cs typeface="Calibri"/>
              </a:rPr>
              <a:t> Chen</a:t>
            </a: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Presenter:  </a:t>
            </a:r>
            <a:r>
              <a:rPr lang="en-US" sz="2000" dirty="0" err="1">
                <a:latin typeface="Calibri"/>
                <a:cs typeface="Calibri"/>
              </a:rPr>
              <a:t>Ziyu</a:t>
            </a:r>
            <a:r>
              <a:rPr lang="en-US" sz="2000" dirty="0">
                <a:latin typeface="Calibri"/>
                <a:cs typeface="Calibri"/>
              </a:rPr>
              <a:t> Chen</a:t>
            </a: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Date: </a:t>
            </a:r>
            <a:r>
              <a:rPr lang="en-US" sz="2000" dirty="0">
                <a:latin typeface="Calibri"/>
                <a:cs typeface="Calibri"/>
              </a:rPr>
              <a:t>2/21/2018</a:t>
            </a:r>
          </a:p>
          <a:p>
            <a:pPr marL="0" indent="0">
              <a:buNone/>
            </a:pPr>
            <a:endParaRPr 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02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u="sng" dirty="0">
                <a:latin typeface="Times New Roman"/>
                <a:cs typeface="Times New Roman"/>
              </a:rPr>
              <a:t>Current Students (Most Valuable to Ourselves!)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Help with future planning.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Help make more rational and educated job-searching decisions.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College Placement Agencies</a:t>
            </a:r>
          </a:p>
          <a:p>
            <a:pPr lvl="1"/>
            <a:r>
              <a:rPr lang="en-US" dirty="0" err="1">
                <a:latin typeface="Times New Roman"/>
                <a:cs typeface="Times New Roman"/>
              </a:rPr>
              <a:t>i.e</a:t>
            </a:r>
            <a:r>
              <a:rPr lang="en-US" dirty="0">
                <a:latin typeface="Times New Roman"/>
                <a:cs typeface="Times New Roman"/>
              </a:rPr>
              <a:t>: New Oriental Education &amp; Technology Group (</a:t>
            </a:r>
            <a:r>
              <a:rPr lang="en-US" dirty="0" err="1">
                <a:latin typeface="Times New Roman"/>
                <a:cs typeface="Times New Roman"/>
              </a:rPr>
              <a:t>Xindongfang</a:t>
            </a:r>
            <a:r>
              <a:rPr lang="en-US" dirty="0">
                <a:latin typeface="Times New Roman"/>
                <a:cs typeface="Times New Roman"/>
              </a:rPr>
              <a:t>).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Help customers make better college placement decisions.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Columbia University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Specifically the Department of Statistics, the Office of Admission and etc.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Advertise the program (or sometimes otherwise</a:t>
            </a:r>
            <a:r>
              <a:rPr lang="mr-IN" dirty="0">
                <a:latin typeface="Times New Roman"/>
                <a:cs typeface="Times New Roman"/>
              </a:rPr>
              <a:t>…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Adjust for better career service.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042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Linkedin</a:t>
            </a:r>
            <a:r>
              <a:rPr lang="en-US" b="1" u="sng" dirty="0"/>
              <a:t> Profile Data</a:t>
            </a:r>
          </a:p>
          <a:p>
            <a:pPr lvl="1"/>
            <a:r>
              <a:rPr lang="en-US" dirty="0"/>
              <a:t>Scrapped from </a:t>
            </a:r>
            <a:r>
              <a:rPr lang="en-US" dirty="0" err="1"/>
              <a:t>Linkedin</a:t>
            </a:r>
            <a:r>
              <a:rPr lang="en-US" dirty="0"/>
              <a:t> using a web-crawler we developed and modified.</a:t>
            </a:r>
          </a:p>
          <a:p>
            <a:pPr lvl="1"/>
            <a:r>
              <a:rPr lang="en-US" dirty="0"/>
              <a:t>Include data on alumni who were in MA statistics program, MS computer science program and etc.</a:t>
            </a:r>
          </a:p>
          <a:p>
            <a:endParaRPr lang="en-US" dirty="0"/>
          </a:p>
          <a:p>
            <a:r>
              <a:rPr lang="en-US" dirty="0"/>
              <a:t>Unemployment Rate Data 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data.gov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Average Income Data</a:t>
            </a:r>
          </a:p>
          <a:p>
            <a:pPr lvl="1"/>
            <a:r>
              <a:rPr lang="en-US" dirty="0"/>
              <a:t>From the official website of Bureau of Labor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9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217"/>
            <a:ext cx="8229600" cy="2954886"/>
          </a:xfrm>
        </p:spPr>
        <p:txBody>
          <a:bodyPr/>
          <a:lstStyle/>
          <a:p>
            <a:pPr algn="ctr"/>
            <a:r>
              <a:rPr lang="en-US" sz="8000" i="1" dirty="0">
                <a:hlinkClick r:id="rId2"/>
              </a:rPr>
              <a:t>Demo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3055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509</TotalTime>
  <Words>164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Bangla Sangam MN</vt:lpstr>
      <vt:lpstr>Arial</vt:lpstr>
      <vt:lpstr>Calibri</vt:lpstr>
      <vt:lpstr>Times New Roman</vt:lpstr>
      <vt:lpstr>Clarity</vt:lpstr>
      <vt:lpstr>PowerPoint Presentation</vt:lpstr>
      <vt:lpstr>Business Values</vt:lpstr>
      <vt:lpstr>Data Sources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did alumnus go and where can we </dc:title>
  <dc:creator>Ziyu Chen</dc:creator>
  <cp:lastModifiedBy>Yanjun Lin</cp:lastModifiedBy>
  <cp:revision>20</cp:revision>
  <dcterms:created xsi:type="dcterms:W3CDTF">2018-02-21T16:01:30Z</dcterms:created>
  <dcterms:modified xsi:type="dcterms:W3CDTF">2018-02-22T00:54:24Z</dcterms:modified>
</cp:coreProperties>
</file>