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1" r:id="rId7"/>
    <p:sldId id="261" r:id="rId8"/>
    <p:sldId id="260" r:id="rId9"/>
    <p:sldId id="262" r:id="rId10"/>
    <p:sldId id="272" r:id="rId11"/>
    <p:sldId id="263" r:id="rId12"/>
    <p:sldId id="264" r:id="rId13"/>
    <p:sldId id="265" r:id="rId14"/>
    <p:sldId id="266" r:id="rId15"/>
    <p:sldId id="269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1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use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10515600" cy="50384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dirty="0" smtClean="0"/>
              <a:t>Fluent Security</a:t>
            </a:r>
          </a:p>
          <a:p>
            <a:r>
              <a:rPr lang="en-US" dirty="0" smtClean="0"/>
              <a:t>Fluent Validation</a:t>
            </a:r>
          </a:p>
          <a:p>
            <a:r>
              <a:rPr lang="en-US" smtClean="0"/>
              <a:t>Flurl</a:t>
            </a:r>
            <a:endParaRPr lang="en-US" dirty="0" smtClean="0"/>
          </a:p>
          <a:p>
            <a:r>
              <a:rPr lang="en-US" dirty="0" smtClean="0"/>
              <a:t>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  <a:endParaRPr lang="en-US" dirty="0"/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  <a:p>
            <a:r>
              <a:rPr lang="en-US" dirty="0" smtClean="0"/>
              <a:t>Auto mapper</a:t>
            </a:r>
            <a:endParaRPr lang="en-US" dirty="0"/>
          </a:p>
          <a:p>
            <a:r>
              <a:rPr lang="en-US" dirty="0" smtClean="0"/>
              <a:t>Cache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MainCache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Tópicos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3594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Introdução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 smtClean="0"/>
              <a:t>Padrão</a:t>
            </a:r>
            <a:r>
              <a:rPr lang="en-US" sz="1600" dirty="0" smtClean="0"/>
              <a:t> MVC 20min</a:t>
            </a:r>
          </a:p>
          <a:p>
            <a:pPr lvl="1"/>
            <a:r>
              <a:rPr lang="en-US" sz="1600" dirty="0" smtClean="0"/>
              <a:t>ASP.NET 20min</a:t>
            </a:r>
          </a:p>
          <a:p>
            <a:pPr lvl="2"/>
            <a:r>
              <a:rPr lang="en-US" sz="1600" dirty="0" err="1" smtClean="0"/>
              <a:t>Plataforma</a:t>
            </a:r>
            <a:r>
              <a:rPr lang="en-US" sz="1600" dirty="0" smtClean="0"/>
              <a:t> Web </a:t>
            </a:r>
            <a:endParaRPr lang="en-US" sz="1600" dirty="0" smtClean="0"/>
          </a:p>
          <a:p>
            <a:pPr lvl="2"/>
            <a:r>
              <a:rPr lang="en-US" sz="1600" dirty="0" smtClean="0"/>
              <a:t>Web Forms</a:t>
            </a:r>
          </a:p>
          <a:p>
            <a:r>
              <a:rPr lang="en-US" sz="1600" dirty="0" err="1" smtClean="0"/>
              <a:t>Meio</a:t>
            </a:r>
            <a:r>
              <a:rPr lang="en-US" sz="1600" dirty="0" smtClean="0"/>
              <a:t> 5hr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Básico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Views </a:t>
            </a:r>
            <a:r>
              <a:rPr lang="en-US" sz="1200" dirty="0" smtClean="0">
                <a:solidFill>
                  <a:srgbClr val="FF0000"/>
                </a:solidFill>
              </a:rPr>
              <a:t>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Controllers 1hr</a:t>
            </a: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Armazenamento</a:t>
            </a:r>
            <a:r>
              <a:rPr lang="en-US" sz="1400" dirty="0" smtClean="0">
                <a:solidFill>
                  <a:srgbClr val="FF0000"/>
                </a:solidFill>
              </a:rPr>
              <a:t> Web (Session, </a:t>
            </a:r>
            <a:r>
              <a:rPr lang="en-US" sz="1400" dirty="0" err="1" smtClean="0">
                <a:solidFill>
                  <a:srgbClr val="FF0000"/>
                </a:solidFill>
              </a:rPr>
              <a:t>TempData</a:t>
            </a:r>
            <a:r>
              <a:rPr lang="en-US" sz="1400" dirty="0" smtClean="0">
                <a:solidFill>
                  <a:srgbClr val="FF0000"/>
                </a:solidFill>
              </a:rPr>
              <a:t>, etc…)</a:t>
            </a:r>
          </a:p>
          <a:p>
            <a:pPr lvl="3"/>
            <a:r>
              <a:rPr lang="en-US" sz="1400" dirty="0" smtClean="0">
                <a:solidFill>
                  <a:srgbClr val="FF0000"/>
                </a:solidFill>
              </a:rPr>
              <a:t>Actions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Models 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Routing 1hr</a:t>
            </a:r>
          </a:p>
          <a:p>
            <a:pPr lvl="1"/>
            <a:r>
              <a:rPr lang="en-US" sz="1600" dirty="0" err="1" smtClean="0"/>
              <a:t>Avançado</a:t>
            </a:r>
            <a:endParaRPr lang="en-US" sz="1600" dirty="0" smtClean="0"/>
          </a:p>
          <a:p>
            <a:pPr lvl="2"/>
            <a:r>
              <a:rPr lang="en-US" sz="1600" dirty="0" smtClean="0"/>
              <a:t>Action Filters 30min</a:t>
            </a:r>
          </a:p>
          <a:p>
            <a:pPr lvl="2"/>
            <a:r>
              <a:rPr lang="en-US" sz="1600" dirty="0" err="1" smtClean="0"/>
              <a:t>Autenticação</a:t>
            </a:r>
            <a:r>
              <a:rPr lang="en-US" sz="1600" dirty="0" smtClean="0"/>
              <a:t> e </a:t>
            </a:r>
            <a:r>
              <a:rPr lang="en-US" sz="1600" dirty="0" err="1" smtClean="0"/>
              <a:t>autorização</a:t>
            </a:r>
            <a:r>
              <a:rPr lang="en-US" sz="1600" dirty="0" smtClean="0"/>
              <a:t> 30min</a:t>
            </a:r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 </a:t>
            </a:r>
            <a:r>
              <a:rPr lang="en-US" sz="1600" dirty="0" err="1" smtClean="0"/>
              <a:t>Prático</a:t>
            </a:r>
            <a:r>
              <a:rPr lang="en-US" sz="1600" dirty="0" smtClean="0"/>
              <a:t> 1hr</a:t>
            </a:r>
          </a:p>
          <a:p>
            <a:r>
              <a:rPr lang="en-US" sz="1600" dirty="0" err="1" smtClean="0"/>
              <a:t>Conclusão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 smtClean="0"/>
              <a:t>práticas</a:t>
            </a:r>
            <a:endParaRPr lang="en-US" sz="1600" dirty="0" smtClean="0"/>
          </a:p>
          <a:p>
            <a:pPr lvl="1"/>
            <a:r>
              <a:rPr lang="en-US" sz="1600" dirty="0" err="1" smtClean="0"/>
              <a:t>Futuro</a:t>
            </a:r>
            <a:r>
              <a:rPr lang="en-US" sz="1600" dirty="0" smtClean="0"/>
              <a:t> do ASP. NET</a:t>
            </a:r>
          </a:p>
          <a:p>
            <a:pPr lvl="1"/>
            <a:r>
              <a:rPr lang="en-US" sz="1600" dirty="0" err="1" smtClean="0"/>
              <a:t>Ferramentas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34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4502"/>
            <a:ext cx="6489963" cy="431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spnetCoreStac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862" y="1284502"/>
            <a:ext cx="3675317" cy="521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7784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16045" y="1825625"/>
            <a:ext cx="4793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1655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http://joel.inpointform.net/wp-content/uploads/2011/05/mvc_mv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784" y="1837816"/>
            <a:ext cx="6212205" cy="3855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Forms vs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984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Fig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6" y="1825625"/>
            <a:ext cx="5330952" cy="4222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2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119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ASP .NET MVC</vt:lpstr>
      <vt:lpstr>Tópicos</vt:lpstr>
      <vt:lpstr>Plataforma ASP.NET</vt:lpstr>
      <vt:lpstr>O Padrão MVC </vt:lpstr>
      <vt:lpstr>ASP. NET MVC</vt:lpstr>
      <vt:lpstr>ASP.NET Web Forms vs ASP.NET MVC</vt:lpstr>
      <vt:lpstr>Views</vt:lpstr>
      <vt:lpstr>Controllers</vt:lpstr>
      <vt:lpstr>Models</vt:lpstr>
      <vt:lpstr>Routing</vt:lpstr>
      <vt:lpstr>Filters</vt:lpstr>
      <vt:lpstr>Segurança: autorização e autenticação</vt:lpstr>
      <vt:lpstr>Hands-On</vt:lpstr>
      <vt:lpstr>Futuro do ASP.NET</vt:lpstr>
      <vt:lpstr>Melhores práticas</vt:lpstr>
      <vt:lpstr>Ferramentas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19</cp:revision>
  <dcterms:created xsi:type="dcterms:W3CDTF">2015-07-18T21:01:27Z</dcterms:created>
  <dcterms:modified xsi:type="dcterms:W3CDTF">2015-07-22T14:48:59Z</dcterms:modified>
</cp:coreProperties>
</file>