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use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Padrão</a:t>
            </a:r>
            <a:r>
              <a:rPr lang="en-US" sz="2400" dirty="0" smtClean="0"/>
              <a:t> MVC</a:t>
            </a:r>
          </a:p>
          <a:p>
            <a:r>
              <a:rPr lang="en-US" sz="2400" dirty="0" smtClean="0"/>
              <a:t>ASP.NET</a:t>
            </a:r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Views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smtClean="0"/>
              <a:t>Action Filters</a:t>
            </a:r>
          </a:p>
          <a:p>
            <a:r>
              <a:rPr lang="en-US" sz="2400" dirty="0" err="1" smtClean="0"/>
              <a:t>Autenticação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autorização</a:t>
            </a:r>
            <a:endParaRPr lang="en-US" sz="2400" dirty="0" smtClean="0"/>
          </a:p>
          <a:p>
            <a:r>
              <a:rPr lang="en-US" sz="2400" dirty="0" err="1" smtClean="0"/>
              <a:t>Melhores</a:t>
            </a:r>
            <a:r>
              <a:rPr lang="en-US" sz="2400" dirty="0" smtClean="0"/>
              <a:t> </a:t>
            </a:r>
            <a:r>
              <a:rPr lang="en-US" sz="2400" dirty="0" err="1" smtClean="0"/>
              <a:t>práticas</a:t>
            </a:r>
            <a:endParaRPr lang="en-US" sz="2400" dirty="0" smtClean="0"/>
          </a:p>
          <a:p>
            <a:r>
              <a:rPr lang="en-US" sz="2400" dirty="0" err="1" smtClean="0"/>
              <a:t>Futuro</a:t>
            </a:r>
            <a:r>
              <a:rPr lang="en-US" sz="2400" dirty="0" smtClean="0"/>
              <a:t> do ASP. NET</a:t>
            </a:r>
          </a:p>
          <a:p>
            <a:r>
              <a:rPr lang="en-US" sz="2400" dirty="0" err="1" smtClean="0"/>
              <a:t>Ferramentas</a:t>
            </a:r>
            <a:endParaRPr lang="en-US" sz="2400" dirty="0" smtClean="0"/>
          </a:p>
          <a:p>
            <a:r>
              <a:rPr lang="en-US" sz="2400" dirty="0" err="1" smtClean="0"/>
              <a:t>Considerações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ASP .NET MVC</vt:lpstr>
      <vt:lpstr>Tópicos</vt:lpstr>
      <vt:lpstr>O Padrão MVC </vt:lpstr>
      <vt:lpstr>ASP. NET MVC</vt:lpstr>
      <vt:lpstr>Controllers</vt:lpstr>
      <vt:lpstr>Views</vt:lpstr>
      <vt:lpstr>Models</vt:lpstr>
      <vt:lpstr>Filters</vt:lpstr>
      <vt:lpstr>Autorização e autenticação</vt:lpstr>
      <vt:lpstr>Melhores práticas</vt:lpstr>
      <vt:lpstr>Futuro do ASP.NET</vt:lpstr>
      <vt:lpstr>Ferramentas</vt:lpstr>
      <vt:lpstr>Considerações</vt:lpstr>
      <vt:lpstr>Não use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7</cp:revision>
  <dcterms:created xsi:type="dcterms:W3CDTF">2015-07-18T21:01:27Z</dcterms:created>
  <dcterms:modified xsi:type="dcterms:W3CDTF">2015-07-20T01:14:28Z</dcterms:modified>
</cp:coreProperties>
</file>