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74" r:id="rId6"/>
    <p:sldId id="259" r:id="rId7"/>
    <p:sldId id="271" r:id="rId8"/>
    <p:sldId id="275" r:id="rId9"/>
    <p:sldId id="276" r:id="rId10"/>
    <p:sldId id="261" r:id="rId11"/>
    <p:sldId id="278" r:id="rId12"/>
    <p:sldId id="260" r:id="rId13"/>
    <p:sldId id="262" r:id="rId14"/>
    <p:sldId id="280" r:id="rId15"/>
    <p:sldId id="272" r:id="rId16"/>
    <p:sldId id="263" r:id="rId17"/>
    <p:sldId id="277" r:id="rId18"/>
    <p:sldId id="264" r:id="rId19"/>
    <p:sldId id="265" r:id="rId20"/>
    <p:sldId id="269" r:id="rId21"/>
    <p:sldId id="267" r:id="rId22"/>
    <p:sldId id="266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43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8928"/>
            <a:ext cx="8946541" cy="491947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Estrutura</a:t>
            </a:r>
            <a:r>
              <a:rPr lang="en-US" dirty="0" smtClean="0"/>
              <a:t> da pasta Views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convenções</a:t>
            </a:r>
            <a:endParaRPr lang="en-US" dirty="0" smtClean="0"/>
          </a:p>
          <a:p>
            <a:r>
              <a:rPr lang="en-US" dirty="0" smtClean="0"/>
              <a:t>Pasta Shared</a:t>
            </a:r>
          </a:p>
          <a:p>
            <a:r>
              <a:rPr lang="en-US" dirty="0" smtClean="0"/>
              <a:t>_Layout</a:t>
            </a:r>
          </a:p>
          <a:p>
            <a:r>
              <a:rPr lang="en-US" dirty="0" smtClean="0"/>
              <a:t>Partial Views</a:t>
            </a:r>
          </a:p>
          <a:p>
            <a:r>
              <a:rPr lang="en-US" dirty="0" smtClean="0"/>
              <a:t>Views Engines</a:t>
            </a:r>
          </a:p>
          <a:p>
            <a:pPr lvl="1"/>
            <a:r>
              <a:rPr lang="en-US" dirty="0" smtClean="0"/>
              <a:t>Razor</a:t>
            </a:r>
          </a:p>
          <a:p>
            <a:pPr lvl="1"/>
            <a:r>
              <a:rPr lang="en-US" dirty="0" err="1" smtClean="0"/>
              <a:t>Alternativas</a:t>
            </a:r>
            <a:r>
              <a:rPr lang="en-US" dirty="0" smtClean="0"/>
              <a:t> de views engines:</a:t>
            </a:r>
          </a:p>
          <a:p>
            <a:pPr lvl="2"/>
            <a:r>
              <a:rPr lang="en-US" dirty="0" smtClean="0"/>
              <a:t>Spark</a:t>
            </a:r>
          </a:p>
          <a:p>
            <a:pPr lvl="2"/>
            <a:r>
              <a:rPr lang="en-US" dirty="0" err="1" smtClean="0"/>
              <a:t>Nhaml</a:t>
            </a:r>
            <a:endParaRPr lang="en-US" dirty="0" smtClean="0"/>
          </a:p>
          <a:p>
            <a:pPr lvl="2"/>
            <a:r>
              <a:rPr lang="en-US" dirty="0" smtClean="0"/>
              <a:t>Brail</a:t>
            </a:r>
          </a:p>
          <a:p>
            <a:pPr lvl="2"/>
            <a:r>
              <a:rPr lang="en-US" dirty="0" smtClean="0"/>
              <a:t>String Template</a:t>
            </a:r>
          </a:p>
          <a:p>
            <a:pPr lvl="2"/>
            <a:r>
              <a:rPr lang="en-US" dirty="0" err="1" smtClean="0"/>
              <a:t>Nustache</a:t>
            </a:r>
            <a:endParaRPr lang="en-US" dirty="0" smtClean="0"/>
          </a:p>
          <a:p>
            <a:r>
              <a:rPr lang="en-US" dirty="0" smtClean="0"/>
              <a:t>Views </a:t>
            </a:r>
            <a:r>
              <a:rPr lang="en-US" dirty="0" err="1" smtClean="0"/>
              <a:t>Tipadas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05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7645"/>
            <a:ext cx="5376737" cy="5274474"/>
          </a:xfrm>
        </p:spPr>
        <p:txBody>
          <a:bodyPr/>
          <a:lstStyle/>
          <a:p>
            <a:r>
              <a:rPr lang="en-US" dirty="0" smtClean="0"/>
              <a:t>Form Helper</a:t>
            </a:r>
          </a:p>
          <a:p>
            <a:pPr lvl="1"/>
            <a:r>
              <a:rPr lang="en-US" dirty="0" err="1" smtClean="0"/>
              <a:t>Html.BeginForm</a:t>
            </a:r>
            <a:endParaRPr lang="en-US" dirty="0" smtClean="0"/>
          </a:p>
          <a:p>
            <a:r>
              <a:rPr lang="en-US" dirty="0" smtClean="0"/>
              <a:t>Selects Helper</a:t>
            </a:r>
          </a:p>
          <a:p>
            <a:pPr lvl="1"/>
            <a:r>
              <a:rPr lang="en-US" dirty="0" err="1" smtClean="0"/>
              <a:t>Html.DropDownList</a:t>
            </a:r>
            <a:endParaRPr lang="en-US" dirty="0" smtClean="0"/>
          </a:p>
          <a:p>
            <a:pPr lvl="1"/>
            <a:r>
              <a:rPr lang="en-US" dirty="0" err="1" smtClean="0"/>
              <a:t>Html.ListBox</a:t>
            </a:r>
            <a:endParaRPr lang="en-US" dirty="0" smtClean="0"/>
          </a:p>
          <a:p>
            <a:r>
              <a:rPr lang="en-US" dirty="0"/>
              <a:t>Inputs Helper</a:t>
            </a:r>
          </a:p>
          <a:p>
            <a:pPr lvl="1"/>
            <a:r>
              <a:rPr lang="en-US" dirty="0" err="1" smtClean="0"/>
              <a:t>Html.TextBox</a:t>
            </a:r>
            <a:endParaRPr lang="en-US" dirty="0" smtClean="0"/>
          </a:p>
          <a:p>
            <a:pPr lvl="1"/>
            <a:r>
              <a:rPr lang="en-US" dirty="0" err="1" smtClean="0"/>
              <a:t>Html.TextArea</a:t>
            </a:r>
            <a:endParaRPr lang="en-US" dirty="0" smtClean="0"/>
          </a:p>
          <a:p>
            <a:pPr lvl="1"/>
            <a:r>
              <a:rPr lang="en-US" dirty="0" err="1" smtClean="0"/>
              <a:t>Html.CheckBox</a:t>
            </a:r>
            <a:endParaRPr lang="en-US" dirty="0" smtClean="0"/>
          </a:p>
          <a:p>
            <a:pPr lvl="1"/>
            <a:r>
              <a:rPr lang="en-US" dirty="0" err="1" smtClean="0"/>
              <a:t>Html.RadioButton</a:t>
            </a:r>
            <a:endParaRPr lang="en-US" dirty="0" smtClean="0"/>
          </a:p>
          <a:p>
            <a:pPr lvl="1"/>
            <a:r>
              <a:rPr lang="en-US" dirty="0" err="1" smtClean="0"/>
              <a:t>Html.Password</a:t>
            </a:r>
            <a:endParaRPr lang="en-US" dirty="0" smtClean="0"/>
          </a:p>
          <a:p>
            <a:pPr lvl="1"/>
            <a:r>
              <a:rPr lang="en-US" dirty="0" err="1" smtClean="0"/>
              <a:t>Html.Hidden</a:t>
            </a:r>
            <a:endParaRPr lang="en-US" dirty="0" smtClean="0"/>
          </a:p>
          <a:p>
            <a:pPr lvl="1"/>
            <a:r>
              <a:rPr lang="en-US" dirty="0" err="1" smtClean="0"/>
              <a:t>Html.EditorFor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05663" y="280416"/>
            <a:ext cx="5376737" cy="6147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Display Helpers</a:t>
            </a:r>
          </a:p>
          <a:p>
            <a:pPr lvl="1"/>
            <a:r>
              <a:rPr lang="en-US" dirty="0" err="1" smtClean="0"/>
              <a:t>Html.Label</a:t>
            </a:r>
            <a:endParaRPr lang="en-US" dirty="0" smtClean="0"/>
          </a:p>
          <a:p>
            <a:pPr lvl="1"/>
            <a:r>
              <a:rPr lang="en-US" dirty="0" err="1" smtClean="0"/>
              <a:t>Html.Display</a:t>
            </a:r>
            <a:endParaRPr lang="en-US" dirty="0" smtClean="0"/>
          </a:p>
          <a:p>
            <a:pPr lvl="1"/>
            <a:r>
              <a:rPr lang="en-US" dirty="0" err="1" smtClean="0"/>
              <a:t>Html.DisplayName</a:t>
            </a:r>
            <a:endParaRPr lang="en-US" dirty="0" smtClean="0"/>
          </a:p>
          <a:p>
            <a:r>
              <a:rPr lang="en-US" dirty="0" smtClean="0"/>
              <a:t>Validation Helpers</a:t>
            </a:r>
          </a:p>
          <a:p>
            <a:pPr lvl="1"/>
            <a:r>
              <a:rPr lang="en-US" dirty="0" err="1" smtClean="0"/>
              <a:t>Html.Summary</a:t>
            </a:r>
            <a:endParaRPr lang="en-US" dirty="0" smtClean="0"/>
          </a:p>
          <a:p>
            <a:pPr lvl="1"/>
            <a:r>
              <a:rPr lang="en-US" dirty="0" err="1" smtClean="0"/>
              <a:t>Html.ValidationMessage</a:t>
            </a:r>
            <a:endParaRPr lang="en-US" dirty="0" smtClean="0"/>
          </a:p>
          <a:p>
            <a:r>
              <a:rPr lang="en-US" dirty="0" smtClean="0"/>
              <a:t>Render Helpers</a:t>
            </a:r>
          </a:p>
          <a:p>
            <a:pPr lvl="1"/>
            <a:r>
              <a:rPr lang="en-US" dirty="0" err="1" smtClean="0"/>
              <a:t>Html.ActionLink</a:t>
            </a:r>
            <a:endParaRPr lang="en-US" dirty="0" smtClean="0"/>
          </a:p>
          <a:p>
            <a:pPr lvl="1"/>
            <a:r>
              <a:rPr lang="en-US" dirty="0" err="1" smtClean="0"/>
              <a:t>Html.RouteLink</a:t>
            </a:r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Helpers</a:t>
            </a:r>
          </a:p>
          <a:p>
            <a:pPr lvl="1"/>
            <a:r>
              <a:rPr lang="en-US" dirty="0" err="1" smtClean="0"/>
              <a:t>Url.Action</a:t>
            </a:r>
            <a:endParaRPr lang="en-US" dirty="0" smtClean="0"/>
          </a:p>
          <a:p>
            <a:pPr lvl="1"/>
            <a:r>
              <a:rPr lang="en-US" dirty="0" err="1" smtClean="0"/>
              <a:t>Url.Content</a:t>
            </a:r>
            <a:endParaRPr lang="en-US" dirty="0" smtClean="0"/>
          </a:p>
          <a:p>
            <a:r>
              <a:rPr lang="en-US" dirty="0" smtClean="0"/>
              <a:t>Partial View Helpers</a:t>
            </a:r>
          </a:p>
          <a:p>
            <a:pPr lvl="1"/>
            <a:r>
              <a:rPr lang="en-US" dirty="0" err="1" smtClean="0"/>
              <a:t>Html.Partial</a:t>
            </a:r>
            <a:endParaRPr lang="en-US" dirty="0" smtClean="0"/>
          </a:p>
          <a:p>
            <a:pPr lvl="1"/>
            <a:r>
              <a:rPr lang="en-US" dirty="0" err="1" smtClean="0"/>
              <a:t>Html.RenderPartial</a:t>
            </a:r>
            <a:endParaRPr lang="en-US" dirty="0" smtClean="0"/>
          </a:p>
          <a:p>
            <a:r>
              <a:rPr lang="en-US" dirty="0" smtClean="0"/>
              <a:t>Action Helper</a:t>
            </a:r>
          </a:p>
          <a:p>
            <a:pPr lvl="1"/>
            <a:r>
              <a:rPr lang="en-US" dirty="0" err="1" smtClean="0"/>
              <a:t>Html.Action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2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04278"/>
            <a:ext cx="8946541" cy="4195481"/>
          </a:xfrm>
        </p:spPr>
        <p:txBody>
          <a:bodyPr/>
          <a:lstStyle/>
          <a:p>
            <a:r>
              <a:rPr lang="en-US" dirty="0" err="1" smtClean="0"/>
              <a:t>Armazenamento</a:t>
            </a:r>
            <a:r>
              <a:rPr lang="en-US" dirty="0" smtClean="0"/>
              <a:t> web</a:t>
            </a:r>
          </a:p>
          <a:p>
            <a:pPr lvl="1"/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Cache</a:t>
            </a:r>
          </a:p>
          <a:p>
            <a:pPr lvl="1"/>
            <a:r>
              <a:rPr lang="en-US" dirty="0" err="1" smtClean="0"/>
              <a:t>TempData</a:t>
            </a:r>
            <a:endParaRPr lang="en-US" dirty="0" smtClean="0"/>
          </a:p>
          <a:p>
            <a:pPr lvl="1"/>
            <a:r>
              <a:rPr lang="en-US" dirty="0" err="1" smtClean="0"/>
              <a:t>ViewBag</a:t>
            </a:r>
            <a:r>
              <a:rPr lang="en-US" dirty="0" smtClean="0"/>
              <a:t> e </a:t>
            </a:r>
            <a:r>
              <a:rPr lang="en-US" dirty="0" err="1" smtClean="0"/>
              <a:t>ViewData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9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70166"/>
            <a:ext cx="9404723" cy="5128170"/>
          </a:xfrm>
        </p:spPr>
        <p:txBody>
          <a:bodyPr>
            <a:normAutofit/>
          </a:bodyPr>
          <a:lstStyle/>
          <a:p>
            <a:r>
              <a:rPr lang="en-US" dirty="0" smtClean="0"/>
              <a:t>View Models</a:t>
            </a:r>
          </a:p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validações</a:t>
            </a:r>
            <a:endParaRPr lang="en-US" dirty="0" smtClean="0"/>
          </a:p>
          <a:p>
            <a:pPr lvl="1"/>
            <a:r>
              <a:rPr lang="en-US" dirty="0"/>
              <a:t>Model </a:t>
            </a:r>
            <a:r>
              <a:rPr lang="en-US" dirty="0" smtClean="0"/>
              <a:t>State</a:t>
            </a:r>
            <a:endParaRPr lang="en-US" dirty="0" smtClean="0"/>
          </a:p>
          <a:p>
            <a:pPr lvl="1"/>
            <a:r>
              <a:rPr lang="en-US" dirty="0" smtClean="0"/>
              <a:t>Data Annotations para </a:t>
            </a:r>
            <a:r>
              <a:rPr lang="en-US" dirty="0" err="1" smtClean="0"/>
              <a:t>validações</a:t>
            </a:r>
            <a:endParaRPr lang="en-US" dirty="0" smtClean="0"/>
          </a:p>
          <a:p>
            <a:pPr lvl="2"/>
            <a:r>
              <a:rPr lang="en-US" dirty="0"/>
              <a:t>Required</a:t>
            </a:r>
          </a:p>
          <a:p>
            <a:pPr lvl="2"/>
            <a:r>
              <a:rPr lang="en-US" dirty="0" err="1"/>
              <a:t>StringLength</a:t>
            </a:r>
            <a:endParaRPr lang="en-US" dirty="0"/>
          </a:p>
          <a:p>
            <a:pPr lvl="2"/>
            <a:r>
              <a:rPr lang="en-US" dirty="0" err="1"/>
              <a:t>RegularExpression</a:t>
            </a:r>
            <a:endParaRPr lang="en-US" dirty="0"/>
          </a:p>
          <a:p>
            <a:pPr lvl="2"/>
            <a:r>
              <a:rPr lang="en-US" dirty="0"/>
              <a:t>Range</a:t>
            </a:r>
          </a:p>
          <a:p>
            <a:pPr lvl="2"/>
            <a:r>
              <a:rPr lang="en-US" dirty="0"/>
              <a:t>Compare</a:t>
            </a:r>
          </a:p>
          <a:p>
            <a:pPr lvl="2"/>
            <a:r>
              <a:rPr lang="en-US" dirty="0" smtClean="0"/>
              <a:t>Remote</a:t>
            </a:r>
          </a:p>
          <a:p>
            <a:pPr lvl="2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anotação</a:t>
            </a:r>
            <a:r>
              <a:rPr lang="en-US" dirty="0" smtClean="0"/>
              <a:t> </a:t>
            </a:r>
            <a:r>
              <a:rPr lang="en-US" dirty="0" err="1" smtClean="0"/>
              <a:t>customizada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validações</a:t>
            </a:r>
            <a:r>
              <a:rPr lang="en-US" dirty="0" smtClean="0"/>
              <a:t> </a:t>
            </a:r>
            <a:r>
              <a:rPr lang="en-US" dirty="0" err="1" smtClean="0"/>
              <a:t>customizadas</a:t>
            </a:r>
            <a:r>
              <a:rPr lang="en-US" dirty="0" smtClean="0"/>
              <a:t> com </a:t>
            </a:r>
            <a:r>
              <a:rPr lang="en-US" dirty="0" err="1" smtClean="0"/>
              <a:t>IValidatableObject</a:t>
            </a:r>
            <a:endParaRPr lang="en-US" dirty="0" smtClean="0"/>
          </a:p>
          <a:p>
            <a:pPr lvl="1"/>
            <a:r>
              <a:rPr lang="en-US" dirty="0" err="1" smtClean="0"/>
              <a:t>Aplicando</a:t>
            </a:r>
            <a:r>
              <a:rPr lang="en-US" dirty="0" smtClean="0"/>
              <a:t> a </a:t>
            </a:r>
            <a:r>
              <a:rPr lang="en-US" dirty="0" err="1" smtClean="0"/>
              <a:t>validação</a:t>
            </a:r>
            <a:r>
              <a:rPr lang="en-US" dirty="0" smtClean="0"/>
              <a:t> no client-side</a:t>
            </a:r>
          </a:p>
        </p:txBody>
      </p:sp>
    </p:spTree>
    <p:extLst>
      <p:ext uri="{BB962C8B-B14F-4D97-AF65-F5344CB8AC3E}">
        <p14:creationId xmlns:p14="http://schemas.microsoft.com/office/powerpoint/2010/main" val="200545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85057" cy="815250"/>
          </a:xfrm>
        </p:spPr>
        <p:txBody>
          <a:bodyPr/>
          <a:lstStyle/>
          <a:p>
            <a:r>
              <a:rPr lang="en-US" sz="3200" dirty="0" smtClean="0"/>
              <a:t>Data annotations para </a:t>
            </a:r>
            <a:r>
              <a:rPr lang="en-US" sz="3200" dirty="0" err="1" smtClean="0"/>
              <a:t>formatação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44" y="1479894"/>
            <a:ext cx="8946541" cy="4195481"/>
          </a:xfrm>
        </p:spPr>
        <p:txBody>
          <a:bodyPr/>
          <a:lstStyle/>
          <a:p>
            <a:r>
              <a:rPr lang="en-US" dirty="0" smtClean="0"/>
              <a:t>Model Binder</a:t>
            </a:r>
          </a:p>
          <a:p>
            <a:r>
              <a:rPr lang="en-US" dirty="0" smtClean="0"/>
              <a:t>Data annotations para </a:t>
            </a:r>
            <a:r>
              <a:rPr lang="en-US" dirty="0" err="1" smtClean="0"/>
              <a:t>formatação</a:t>
            </a:r>
            <a:endParaRPr lang="en-US" dirty="0" smtClean="0"/>
          </a:p>
          <a:p>
            <a:pPr lvl="1"/>
            <a:r>
              <a:rPr lang="en-US" dirty="0" smtClean="0"/>
              <a:t>Display</a:t>
            </a:r>
          </a:p>
          <a:p>
            <a:pPr lvl="1"/>
            <a:r>
              <a:rPr lang="en-US" dirty="0" err="1" smtClean="0"/>
              <a:t>DisplayFormat</a:t>
            </a:r>
            <a:endParaRPr lang="en-US" dirty="0" smtClean="0"/>
          </a:p>
          <a:p>
            <a:pPr lvl="1"/>
            <a:r>
              <a:rPr lang="en-US" dirty="0" err="1" smtClean="0"/>
              <a:t>ScaffoldColumn</a:t>
            </a:r>
            <a:endParaRPr lang="en-US" dirty="0" smtClean="0"/>
          </a:p>
          <a:p>
            <a:pPr lvl="1"/>
            <a:r>
              <a:rPr lang="en-US" dirty="0" err="1" smtClean="0"/>
              <a:t>ReadOnly</a:t>
            </a:r>
            <a:endParaRPr lang="en-US" dirty="0" smtClean="0"/>
          </a:p>
          <a:p>
            <a:pPr lvl="1"/>
            <a:r>
              <a:rPr lang="en-US" dirty="0" err="1" smtClean="0"/>
              <a:t>DataType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8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37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 </a:t>
            </a:r>
            <a:r>
              <a:rPr lang="en-US" dirty="0" smtClean="0"/>
              <a:t>e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38390"/>
            <a:ext cx="8946541" cy="4195481"/>
          </a:xfrm>
        </p:spPr>
        <p:txBody>
          <a:bodyPr/>
          <a:lstStyle/>
          <a:p>
            <a:r>
              <a:rPr lang="en-US" dirty="0" err="1" smtClean="0"/>
              <a:t>Arquivos</a:t>
            </a:r>
            <a:r>
              <a:rPr lang="en-US" dirty="0" smtClean="0"/>
              <a:t> CSS e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6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: </a:t>
            </a:r>
            <a:r>
              <a:rPr lang="en-US" dirty="0" err="1" smtClean="0"/>
              <a:t>autorização</a:t>
            </a:r>
            <a:r>
              <a:rPr lang="en-US" dirty="0" smtClean="0"/>
              <a:t> e </a:t>
            </a:r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1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Enfim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4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r>
              <a:rPr lang="en-US" sz="3000" b="1" dirty="0" err="1" smtClean="0"/>
              <a:t>Tópicos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359400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Introdução</a:t>
            </a:r>
            <a:r>
              <a:rPr lang="en-US" sz="1600" dirty="0" smtClean="0"/>
              <a:t> 1hr</a:t>
            </a:r>
          </a:p>
          <a:p>
            <a:pPr lvl="1"/>
            <a:r>
              <a:rPr lang="en-US" sz="1600" dirty="0" err="1" smtClean="0"/>
              <a:t>Padrão</a:t>
            </a:r>
            <a:r>
              <a:rPr lang="en-US" sz="1600" dirty="0" smtClean="0"/>
              <a:t> MVC 20min</a:t>
            </a:r>
          </a:p>
          <a:p>
            <a:pPr lvl="1"/>
            <a:r>
              <a:rPr lang="en-US" sz="1600" dirty="0" smtClean="0"/>
              <a:t>ASP.NET 20min</a:t>
            </a:r>
          </a:p>
          <a:p>
            <a:pPr lvl="2"/>
            <a:r>
              <a:rPr lang="en-US" sz="1600" dirty="0" err="1" smtClean="0"/>
              <a:t>Plataforma</a:t>
            </a:r>
            <a:r>
              <a:rPr lang="en-US" sz="1600" dirty="0" smtClean="0"/>
              <a:t> Web </a:t>
            </a:r>
          </a:p>
          <a:p>
            <a:pPr lvl="2"/>
            <a:r>
              <a:rPr lang="en-US" sz="1600" dirty="0" smtClean="0"/>
              <a:t>Web Forms</a:t>
            </a:r>
          </a:p>
          <a:p>
            <a:r>
              <a:rPr lang="en-US" sz="1600" dirty="0" err="1" smtClean="0"/>
              <a:t>Meio</a:t>
            </a:r>
            <a:r>
              <a:rPr lang="en-US" sz="1600" dirty="0" smtClean="0"/>
              <a:t> 5hr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Básico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Views </a:t>
            </a:r>
            <a:r>
              <a:rPr lang="en-US" sz="1200" dirty="0" smtClean="0">
                <a:solidFill>
                  <a:srgbClr val="FF0000"/>
                </a:solidFill>
              </a:rPr>
              <a:t>1hr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Controllers 1hr</a:t>
            </a:r>
          </a:p>
          <a:p>
            <a:pPr lvl="3"/>
            <a:r>
              <a:rPr lang="en-US" sz="1400" dirty="0" err="1" smtClean="0">
                <a:solidFill>
                  <a:srgbClr val="FF0000"/>
                </a:solidFill>
              </a:rPr>
              <a:t>Armazenamento</a:t>
            </a:r>
            <a:r>
              <a:rPr lang="en-US" sz="1400" dirty="0" smtClean="0">
                <a:solidFill>
                  <a:srgbClr val="FF0000"/>
                </a:solidFill>
              </a:rPr>
              <a:t> Web (Session, </a:t>
            </a:r>
            <a:r>
              <a:rPr lang="en-US" sz="1400" dirty="0" err="1" smtClean="0">
                <a:solidFill>
                  <a:srgbClr val="FF0000"/>
                </a:solidFill>
              </a:rPr>
              <a:t>TempData</a:t>
            </a:r>
            <a:r>
              <a:rPr lang="en-US" sz="1400" dirty="0" smtClean="0">
                <a:solidFill>
                  <a:srgbClr val="FF0000"/>
                </a:solidFill>
              </a:rPr>
              <a:t>, etc…)</a:t>
            </a:r>
          </a:p>
          <a:p>
            <a:pPr lvl="3"/>
            <a:r>
              <a:rPr lang="en-US" sz="1400" dirty="0" smtClean="0">
                <a:solidFill>
                  <a:srgbClr val="FF0000"/>
                </a:solidFill>
              </a:rPr>
              <a:t>Actions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Models 1hr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Routing 1hr</a:t>
            </a:r>
          </a:p>
          <a:p>
            <a:pPr lvl="1"/>
            <a:r>
              <a:rPr lang="en-US" sz="1600" dirty="0" err="1" smtClean="0"/>
              <a:t>Avançado</a:t>
            </a:r>
            <a:endParaRPr lang="en-US" sz="1600" dirty="0" smtClean="0"/>
          </a:p>
          <a:p>
            <a:pPr lvl="2"/>
            <a:r>
              <a:rPr lang="en-US" sz="1600" dirty="0" smtClean="0"/>
              <a:t>Action Filters 30min</a:t>
            </a:r>
          </a:p>
          <a:p>
            <a:pPr lvl="2"/>
            <a:r>
              <a:rPr lang="en-US" sz="1600" dirty="0" err="1" smtClean="0"/>
              <a:t>Autenticação</a:t>
            </a:r>
            <a:r>
              <a:rPr lang="en-US" sz="1600" dirty="0" smtClean="0"/>
              <a:t> e </a:t>
            </a:r>
            <a:r>
              <a:rPr lang="en-US" sz="1600" dirty="0" err="1" smtClean="0"/>
              <a:t>autorização</a:t>
            </a:r>
            <a:r>
              <a:rPr lang="en-US" sz="1600" dirty="0" smtClean="0"/>
              <a:t> 30min</a:t>
            </a:r>
          </a:p>
          <a:p>
            <a:pPr lvl="1"/>
            <a:r>
              <a:rPr lang="en-US" sz="1600" dirty="0" err="1" smtClean="0"/>
              <a:t>Exemplo</a:t>
            </a:r>
            <a:r>
              <a:rPr lang="en-US" sz="1600" dirty="0" smtClean="0"/>
              <a:t> </a:t>
            </a:r>
            <a:r>
              <a:rPr lang="en-US" sz="1600" dirty="0" err="1" smtClean="0"/>
              <a:t>Prático</a:t>
            </a:r>
            <a:r>
              <a:rPr lang="en-US" sz="1600" dirty="0" smtClean="0"/>
              <a:t> 1hr</a:t>
            </a:r>
          </a:p>
          <a:p>
            <a:r>
              <a:rPr lang="en-US" sz="1600" dirty="0" err="1" smtClean="0"/>
              <a:t>Conclusão</a:t>
            </a:r>
            <a:r>
              <a:rPr lang="en-US" sz="1600" dirty="0" smtClean="0"/>
              <a:t> 1hr</a:t>
            </a:r>
          </a:p>
          <a:p>
            <a:pPr lvl="1"/>
            <a:r>
              <a:rPr lang="en-US" sz="1600" dirty="0" err="1"/>
              <a:t>Melhores</a:t>
            </a:r>
            <a:r>
              <a:rPr lang="en-US" sz="1600" dirty="0"/>
              <a:t> </a:t>
            </a:r>
            <a:r>
              <a:rPr lang="en-US" sz="1600" dirty="0" err="1" smtClean="0"/>
              <a:t>práticas</a:t>
            </a:r>
            <a:endParaRPr lang="en-US" sz="1600" dirty="0" smtClean="0"/>
          </a:p>
          <a:p>
            <a:pPr lvl="1"/>
            <a:r>
              <a:rPr lang="en-US" sz="1600" dirty="0" err="1" smtClean="0"/>
              <a:t>Futuro</a:t>
            </a:r>
            <a:r>
              <a:rPr lang="en-US" sz="1600" dirty="0" smtClean="0"/>
              <a:t> do ASP. NET</a:t>
            </a:r>
          </a:p>
          <a:p>
            <a:pPr lvl="1"/>
            <a:r>
              <a:rPr lang="en-US" sz="1600" dirty="0" err="1" smtClean="0"/>
              <a:t>Ferramentas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0134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Tome </a:t>
            </a:r>
            <a:r>
              <a:rPr lang="en-US" dirty="0" err="1" smtClean="0"/>
              <a:t>cuidado</a:t>
            </a:r>
            <a:r>
              <a:rPr lang="en-US" dirty="0" smtClean="0"/>
              <a:t> com session</a:t>
            </a:r>
          </a:p>
          <a:p>
            <a:r>
              <a:rPr lang="en-US" dirty="0" err="1" smtClean="0"/>
              <a:t>Adicionar</a:t>
            </a:r>
            <a:r>
              <a:rPr lang="en-US" dirty="0" smtClean="0"/>
              <a:t> o import default no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err="1" smtClean="0"/>
              <a:t>Pré-compilar</a:t>
            </a:r>
            <a:r>
              <a:rPr lang="en-US" dirty="0" smtClean="0"/>
              <a:t> as views para warm-up</a:t>
            </a:r>
          </a:p>
          <a:p>
            <a:r>
              <a:rPr lang="en-US" dirty="0" smtClean="0"/>
              <a:t>Output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6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056"/>
            <a:ext cx="5050536" cy="50384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Logging e tracing</a:t>
            </a:r>
          </a:p>
          <a:p>
            <a:pPr lvl="1"/>
            <a:r>
              <a:rPr lang="en-US" dirty="0" smtClean="0"/>
              <a:t>Log4net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Elmah</a:t>
            </a:r>
            <a:endParaRPr lang="en-US" dirty="0" smtClean="0"/>
          </a:p>
          <a:p>
            <a:r>
              <a:rPr lang="en-US" b="1" dirty="0" err="1" smtClean="0"/>
              <a:t>Segurança</a:t>
            </a:r>
            <a:endParaRPr lang="en-US" b="1" dirty="0" smtClean="0"/>
          </a:p>
          <a:p>
            <a:pPr lvl="1"/>
            <a:r>
              <a:rPr lang="en-US" dirty="0" smtClean="0"/>
              <a:t>Fluent Security</a:t>
            </a:r>
          </a:p>
          <a:p>
            <a:r>
              <a:rPr lang="en-US" b="1" dirty="0" err="1" smtClean="0"/>
              <a:t>Validações</a:t>
            </a:r>
            <a:endParaRPr lang="en-US" b="1" dirty="0" smtClean="0"/>
          </a:p>
          <a:p>
            <a:pPr lvl="1"/>
            <a:r>
              <a:rPr lang="en-US" dirty="0" smtClean="0"/>
              <a:t>Fluent </a:t>
            </a:r>
            <a:r>
              <a:rPr lang="en-US" dirty="0" smtClean="0"/>
              <a:t>Validation</a:t>
            </a:r>
          </a:p>
          <a:p>
            <a:r>
              <a:rPr lang="en-US" dirty="0" err="1" smtClean="0"/>
              <a:t>Flurl</a:t>
            </a:r>
            <a:endParaRPr lang="en-US" dirty="0" smtClean="0"/>
          </a:p>
          <a:p>
            <a:r>
              <a:rPr lang="en-US" b="1" dirty="0" err="1" smtClean="0"/>
              <a:t>Acesso</a:t>
            </a:r>
            <a:r>
              <a:rPr lang="en-US" b="1" dirty="0" smtClean="0"/>
              <a:t> a dados: ORMs</a:t>
            </a:r>
            <a:endParaRPr lang="en-US" b="1" dirty="0" smtClean="0"/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Micro ORMs</a:t>
            </a:r>
          </a:p>
          <a:p>
            <a:pPr lvl="2"/>
            <a:r>
              <a:rPr lang="en-US" dirty="0"/>
              <a:t>Dapper</a:t>
            </a:r>
          </a:p>
          <a:p>
            <a:pPr lvl="2"/>
            <a:r>
              <a:rPr lang="en-US" dirty="0" err="1" smtClean="0"/>
              <a:t>PetaPoco</a:t>
            </a:r>
            <a:endParaRPr lang="en-US" dirty="0"/>
          </a:p>
          <a:p>
            <a:pPr lvl="2"/>
            <a:r>
              <a:rPr lang="en-US" dirty="0" err="1" smtClean="0"/>
              <a:t>OrmLite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18376" y="1472056"/>
            <a:ext cx="5050536" cy="503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Auto</a:t>
            </a:r>
            <a:r>
              <a:rPr lang="en-US" sz="2400" dirty="0" smtClean="0"/>
              <a:t> </a:t>
            </a:r>
            <a:r>
              <a:rPr lang="en-US" sz="2400" b="1" dirty="0" smtClean="0"/>
              <a:t>mapper</a:t>
            </a:r>
          </a:p>
          <a:p>
            <a:r>
              <a:rPr lang="en-US" sz="2400" b="1" dirty="0" smtClean="0"/>
              <a:t>Cache</a:t>
            </a:r>
          </a:p>
          <a:p>
            <a:pPr lvl="1"/>
            <a:r>
              <a:rPr lang="en-US" sz="2000" dirty="0" err="1" smtClean="0"/>
              <a:t>Redis</a:t>
            </a:r>
            <a:endParaRPr lang="en-US" sz="2000" dirty="0" smtClean="0"/>
          </a:p>
          <a:p>
            <a:pPr lvl="1"/>
            <a:r>
              <a:rPr lang="en-US" sz="2000" dirty="0" err="1" smtClean="0"/>
              <a:t>MainCache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9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Futuro</a:t>
            </a:r>
            <a:r>
              <a:rPr lang="en-US" dirty="0" smtClean="0"/>
              <a:t> do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3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2815717"/>
            <a:ext cx="10515600" cy="1325563"/>
          </a:xfrm>
        </p:spPr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9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MVC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87784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16045" y="1825625"/>
            <a:ext cx="47932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1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32711"/>
            <a:ext cx="10515600" cy="1325563"/>
          </a:xfrm>
        </p:spPr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ASP.NET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736603" y="4696903"/>
            <a:ext cx="10405530" cy="146676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ASP.NET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736601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736600" y="1507522"/>
            <a:ext cx="6587067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93327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Pages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4250051" y="3143425"/>
            <a:ext cx="5135353" cy="60897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Single Page Apps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4250052" y="3859945"/>
            <a:ext cx="3073615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7458490" y="3859945"/>
            <a:ext cx="1926916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API</a:t>
            </a:r>
            <a:endParaRPr lang="en-US" sz="32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9520230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7458491" y="1507523"/>
            <a:ext cx="3683642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Services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2017957"/>
            <a:ext cx="3285744" cy="2115131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Estrutura</a:t>
            </a:r>
            <a:r>
              <a:rPr lang="en-US" dirty="0" smtClean="0"/>
              <a:t> do ASP.NET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917970" y="475261"/>
            <a:ext cx="1745551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6739721" y="475261"/>
            <a:ext cx="1756727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0383223" y="463297"/>
            <a:ext cx="1179154" cy="307291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561472" y="463297"/>
            <a:ext cx="1745551" cy="90220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  <a:r>
              <a:rPr lang="en-US" sz="28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Api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929146" y="1435188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Developer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User profiles, model binding, sitemaps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4917970" y="2871586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Url</a:t>
            </a: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 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Routing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7970" y="2153387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Caching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Output &amp; Data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917970" y="3617749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Security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AuthN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AuthZ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Request validation,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AntiXss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917970" y="5034031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 health events and monitoring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29146" y="4315832"/>
            <a:ext cx="6622055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Protocol abstraction &amp;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Request/Response/Session/Server,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WebSockets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etc.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gray">
          <a:xfrm>
            <a:off x="4917970" y="5752230"/>
            <a:ext cx="6633230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Hosting model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Configuration, file handling, compilation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9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 NET MVC</a:t>
            </a:r>
            <a:endParaRPr lang="en-US" dirty="0"/>
          </a:p>
        </p:txBody>
      </p:sp>
      <p:pic>
        <p:nvPicPr>
          <p:cNvPr id="38" name="Picture 37" descr="http://joel.inpointform.net/wp-content/uploads/2011/05/mvc_mv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811" y="1690688"/>
            <a:ext cx="7784974" cy="4173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4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vs Request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401"/>
            <a:ext cx="4879848" cy="46195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Fig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112" y="1557401"/>
            <a:ext cx="5330952" cy="4619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20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Server</a:t>
            </a:r>
          </a:p>
          <a:p>
            <a:r>
              <a:rPr lang="en-US" dirty="0" smtClean="0"/>
              <a:t>Get vs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5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Estrutura</a:t>
            </a:r>
            <a:r>
              <a:rPr lang="en-US" sz="4000" dirty="0" smtClean="0"/>
              <a:t> do </a:t>
            </a:r>
            <a:r>
              <a:rPr lang="en-US" sz="4000" dirty="0" err="1" smtClean="0"/>
              <a:t>Projeto</a:t>
            </a:r>
            <a:r>
              <a:rPr lang="en-US" sz="4000" dirty="0" smtClean="0"/>
              <a:t> e a </a:t>
            </a:r>
            <a:r>
              <a:rPr lang="en-US" sz="4000" dirty="0" err="1" smtClean="0"/>
              <a:t>organização</a:t>
            </a:r>
            <a:r>
              <a:rPr lang="en-US" sz="4000" dirty="0" smtClean="0"/>
              <a:t> de </a:t>
            </a:r>
            <a:r>
              <a:rPr lang="en-US" sz="4000" dirty="0" err="1" smtClean="0"/>
              <a:t>diretórios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1936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4310</TotalTime>
  <Words>367</Words>
  <Application>Microsoft Office PowerPoint</Application>
  <PresentationFormat>Widescreen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Segoe UI</vt:lpstr>
      <vt:lpstr>Segoe UI Light</vt:lpstr>
      <vt:lpstr>Wingdings 3</vt:lpstr>
      <vt:lpstr>Ion</vt:lpstr>
      <vt:lpstr>ASP.NET MVC</vt:lpstr>
      <vt:lpstr>Tópicos</vt:lpstr>
      <vt:lpstr>O Padrão MVC </vt:lpstr>
      <vt:lpstr>Plataforma ASP.NET</vt:lpstr>
      <vt:lpstr>Estrutura do ASP.NET Core</vt:lpstr>
      <vt:lpstr>ASP. NET MVC</vt:lpstr>
      <vt:lpstr>Component vs Request Framework</vt:lpstr>
      <vt:lpstr>Web</vt:lpstr>
      <vt:lpstr>Estrutura do Projeto e a organização de diretórios</vt:lpstr>
      <vt:lpstr>Views</vt:lpstr>
      <vt:lpstr>Html Helpers</vt:lpstr>
      <vt:lpstr>Controllers</vt:lpstr>
      <vt:lpstr>Models</vt:lpstr>
      <vt:lpstr>Data annotations para formatação</vt:lpstr>
      <vt:lpstr>Routing</vt:lpstr>
      <vt:lpstr>Filters</vt:lpstr>
      <vt:lpstr>Bundles e Minification</vt:lpstr>
      <vt:lpstr>Segurança: autorização e autenticação</vt:lpstr>
      <vt:lpstr>Enfim, vamos programar…</vt:lpstr>
      <vt:lpstr>Melhores práticas</vt:lpstr>
      <vt:lpstr>Ferramentas</vt:lpstr>
      <vt:lpstr>Futuro do ASP.NET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Lucas Lana</dc:creator>
  <cp:lastModifiedBy>Leonardo Lucas Lana</cp:lastModifiedBy>
  <cp:revision>45</cp:revision>
  <dcterms:created xsi:type="dcterms:W3CDTF">2015-07-18T21:01:27Z</dcterms:created>
  <dcterms:modified xsi:type="dcterms:W3CDTF">2015-07-23T22:05:42Z</dcterms:modified>
</cp:coreProperties>
</file>