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07488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2" d="100"/>
          <a:sy n="102" d="100"/>
        </p:scale>
        <p:origin x="-832" y="-112"/>
      </p:cViewPr>
      <p:guideLst>
        <p:guide orient="horz" pos="1662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068" y="1599304"/>
            <a:ext cx="7741366" cy="110354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124" y="2917352"/>
            <a:ext cx="6375242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06/04/18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3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06/04/18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2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929" y="206175"/>
            <a:ext cx="2049185" cy="4392707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374" y="206175"/>
            <a:ext cx="5995763" cy="4392707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06/04/18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4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06/04/18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4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35" y="3308240"/>
            <a:ext cx="7741366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435" y="2182058"/>
            <a:ext cx="7741366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06/04/18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4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376" y="1201265"/>
            <a:ext cx="4022474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40" y="1201265"/>
            <a:ext cx="4022474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06/04/18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374" y="1152402"/>
            <a:ext cx="4024056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374" y="1632669"/>
            <a:ext cx="4024056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486" y="1152402"/>
            <a:ext cx="4025636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486" y="1632669"/>
            <a:ext cx="4025636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06/04/18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06/04/18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0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06/04/18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79" y="204978"/>
            <a:ext cx="2996300" cy="8723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780" y="204983"/>
            <a:ext cx="509134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379" y="1077327"/>
            <a:ext cx="2996300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06/04/18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2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131" y="3603785"/>
            <a:ext cx="5464493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5131" y="460009"/>
            <a:ext cx="5464493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131" y="4029232"/>
            <a:ext cx="5464493" cy="6042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06/04/18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375" y="206172"/>
            <a:ext cx="8196739" cy="858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375" y="1201265"/>
            <a:ext cx="8196739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374" y="4771682"/>
            <a:ext cx="2125081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9D3C-7FDA-1F4F-8EC5-3EF65B0771E5}" type="datetimeFigureOut">
              <a:rPr lang="en-US" smtClean="0"/>
              <a:t>06/04/18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1726" y="4771682"/>
            <a:ext cx="2884038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7033" y="4771682"/>
            <a:ext cx="2125081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ptura de Tela 2018-04-06 às 16.09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7488" cy="51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2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8-04-06 às 16.10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7488" cy="51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da Kaka</dc:creator>
  <cp:lastModifiedBy>Mac da Kaka</cp:lastModifiedBy>
  <cp:revision>2</cp:revision>
  <dcterms:created xsi:type="dcterms:W3CDTF">2018-04-06T19:14:54Z</dcterms:created>
  <dcterms:modified xsi:type="dcterms:W3CDTF">2018-04-06T19:22:19Z</dcterms:modified>
</cp:coreProperties>
</file>