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07/07/2020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arduino.cc/index.php?topic=663500.0" TargetMode="External"/><Relationship Id="rId2" Type="http://schemas.openxmlformats.org/officeDocument/2006/relationships/hyperlink" Target="https://github.com/esp8266/Arduino/issues/588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s.gogo.co.nz/ch340.html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esp8266.com/stable/package_esp8266com_index.json" TargetMode="External"/><Relationship Id="rId2" Type="http://schemas.openxmlformats.org/officeDocument/2006/relationships/hyperlink" Target="https://github.com/esp8266/Arduino/issues/60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dubins/QuickStats" TargetMode="External"/><Relationship Id="rId2" Type="http://schemas.openxmlformats.org/officeDocument/2006/relationships/hyperlink" Target="https://github.com/mikalhart/TinyGPSPlus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iot-arduin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 smtClean="0"/>
              <a:t> to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leolau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6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do the following steps, you will not be able to compile and give the following error</a:t>
            </a:r>
          </a:p>
          <a:p>
            <a:r>
              <a:rPr lang="en-US" i="1" dirty="0"/>
              <a:t>C:\Users</a:t>
            </a:r>
            <a:r>
              <a:rPr lang="en-US" i="1" dirty="0" smtClean="0"/>
              <a:t>\&lt;your_user_name&gt;\Documents\Arduino\libraries\AzureIoTHub\src\iothub_client_ll_uploadtoblob.c:26:27</a:t>
            </a:r>
            <a:r>
              <a:rPr lang="en-US" i="1" dirty="0"/>
              <a:t>: fatal error: internal/</a:t>
            </a:r>
            <a:r>
              <a:rPr lang="en-US" i="1" dirty="0" err="1"/>
              <a:t>blob.h</a:t>
            </a:r>
            <a:r>
              <a:rPr lang="en-US" i="1" dirty="0"/>
              <a:t>: No such file or directory #include "internal/</a:t>
            </a:r>
            <a:r>
              <a:rPr lang="en-US" i="1" dirty="0" err="1"/>
              <a:t>blob.h</a:t>
            </a:r>
            <a:r>
              <a:rPr lang="en-US" i="1" dirty="0"/>
              <a:t>" ^ compilation terminated. exit status 1 Error compiling for board </a:t>
            </a:r>
            <a:r>
              <a:rPr lang="en-US" i="1" dirty="0" err="1"/>
              <a:t>NodeMCU</a:t>
            </a:r>
            <a:r>
              <a:rPr lang="en-US" i="1" dirty="0"/>
              <a:t> 1.0 (ESP-12E Module</a:t>
            </a:r>
            <a:r>
              <a:rPr lang="en-US" i="1" dirty="0" smtClean="0"/>
              <a:t>).</a:t>
            </a:r>
          </a:p>
          <a:p>
            <a:r>
              <a:rPr lang="en-US" i="1" dirty="0"/>
              <a:t>exec: "{</a:t>
            </a:r>
            <a:r>
              <a:rPr lang="en-US" i="1" dirty="0" err="1"/>
              <a:t>runtime.tools.python.path</a:t>
            </a:r>
            <a:r>
              <a:rPr lang="en-US" i="1" dirty="0"/>
              <a:t>}/python": file does not exist Error compiling for board </a:t>
            </a:r>
            <a:r>
              <a:rPr lang="en-US" i="1" dirty="0" err="1"/>
              <a:t>NodeMCU</a:t>
            </a:r>
            <a:r>
              <a:rPr lang="en-US" i="1" dirty="0"/>
              <a:t> 1.0 (ESP-12E Module).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339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fix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C:\</a:t>
            </a:r>
            <a:r>
              <a:rPr lang="en-US" dirty="0" smtClean="0"/>
              <a:t>Users\your_user_name\AppData\Local\Arduino15\packages\esp8266\hardware</a:t>
            </a:r>
          </a:p>
          <a:p>
            <a:r>
              <a:rPr lang="en-US" dirty="0"/>
              <a:t>Locate the board's </a:t>
            </a:r>
            <a:r>
              <a:rPr lang="en-US" b="1" dirty="0" err="1"/>
              <a:t>Arduino.h</a:t>
            </a:r>
            <a:r>
              <a:rPr lang="en-US" dirty="0"/>
              <a:t> (hardware/esp8266//cores/esp8266</a:t>
            </a:r>
            <a:r>
              <a:rPr lang="en-US" dirty="0" smtClean="0"/>
              <a:t>/) </a:t>
            </a:r>
            <a:r>
              <a:rPr lang="en-US" dirty="0"/>
              <a:t>and comment out the line containing #define round(x), around line 137</a:t>
            </a:r>
            <a:r>
              <a:rPr lang="en-US" dirty="0" smtClean="0"/>
              <a:t>. (</a:t>
            </a:r>
            <a:r>
              <a:rPr lang="en-US" dirty="0" err="1" smtClean="0"/>
              <a:t>wordPad</a:t>
            </a:r>
            <a:r>
              <a:rPr lang="en-US" dirty="0" smtClean="0"/>
              <a:t>/ </a:t>
            </a:r>
            <a:r>
              <a:rPr lang="en-US" dirty="0" err="1" smtClean="0"/>
              <a:t>Visustudio</a:t>
            </a:r>
            <a:r>
              <a:rPr lang="en-US" dirty="0" smtClean="0"/>
              <a:t> to open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7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3706"/>
          </a:xfrm>
        </p:spPr>
        <p:txBody>
          <a:bodyPr/>
          <a:lstStyle/>
          <a:p>
            <a:r>
              <a:rPr lang="en-US" dirty="0" smtClean="0"/>
              <a:t>About the python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an issues on </a:t>
            </a:r>
            <a:r>
              <a:rPr lang="en-US" dirty="0" err="1" smtClean="0"/>
              <a:t>Github</a:t>
            </a:r>
            <a:r>
              <a:rPr lang="en-US" dirty="0" smtClean="0"/>
              <a:t>. But I don’t get it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github.com/esp8266/Arduino/issues/5881</a:t>
            </a:r>
            <a:endParaRPr lang="en-US" dirty="0" smtClean="0"/>
          </a:p>
          <a:p>
            <a:r>
              <a:rPr lang="en-US" dirty="0" smtClean="0"/>
              <a:t>Later I follow the master to do the following simple step to fix this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forum.arduino.cc/index.php?topic=663500.0</a:t>
            </a:r>
            <a:endParaRPr lang="en-US" dirty="0" smtClean="0"/>
          </a:p>
          <a:p>
            <a:r>
              <a:rPr lang="en-US" dirty="0" smtClean="0"/>
              <a:t>Open a txt file called platform.local.txt at two </a:t>
            </a:r>
            <a:r>
              <a:rPr lang="en-US" dirty="0"/>
              <a:t>folders up from the </a:t>
            </a:r>
            <a:r>
              <a:rPr lang="en-US" dirty="0" err="1"/>
              <a:t>Arduino.h</a:t>
            </a:r>
            <a:r>
              <a:rPr lang="en-US" dirty="0"/>
              <a:t> step above</a:t>
            </a:r>
            <a:endParaRPr lang="en-US" dirty="0" smtClean="0"/>
          </a:p>
          <a:p>
            <a:r>
              <a:rPr lang="en-US" dirty="0" smtClean="0"/>
              <a:t>Add the following sentence and save it</a:t>
            </a:r>
            <a:br>
              <a:rPr lang="en-US" dirty="0" smtClean="0"/>
            </a:br>
            <a:r>
              <a:rPr lang="en-US" i="1" dirty="0" err="1"/>
              <a:t>build.extra_flags</a:t>
            </a:r>
            <a:r>
              <a:rPr lang="en-US" i="1" dirty="0"/>
              <a:t>=-DESP8266 -DDONT_USE_UPLOADTOBLOB -DUSE_BALTIMORE_CERT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294587"/>
            <a:ext cx="754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ahnschrift Condensed" panose="020B0502040204020203" pitchFamily="34" charset="0"/>
              </a:rPr>
              <a:t>“Microsoft </a:t>
            </a:r>
            <a:r>
              <a:rPr lang="en-US" sz="1400" dirty="0">
                <a:latin typeface="Bahnschrift Condensed" panose="020B0502040204020203" pitchFamily="34" charset="0"/>
              </a:rPr>
              <a:t>developers don't seem to have taken the time to understand the basics of how the Arduino IDE works. </a:t>
            </a:r>
            <a:r>
              <a:rPr lang="en-US" sz="1400" dirty="0" smtClean="0">
                <a:latin typeface="Bahnschrift Condensed" panose="020B0502040204020203" pitchFamily="34" charset="0"/>
              </a:rPr>
              <a:t/>
            </a:r>
            <a:br>
              <a:rPr lang="en-US" sz="1400" dirty="0" smtClean="0">
                <a:latin typeface="Bahnschrift Condensed" panose="020B0502040204020203" pitchFamily="34" charset="0"/>
              </a:rPr>
            </a:br>
            <a:r>
              <a:rPr lang="en-US" sz="1400" dirty="0" smtClean="0">
                <a:latin typeface="Bahnschrift Condensed" panose="020B0502040204020203" pitchFamily="34" charset="0"/>
              </a:rPr>
              <a:t>They </a:t>
            </a:r>
            <a:r>
              <a:rPr lang="en-US" sz="1400" dirty="0">
                <a:latin typeface="Bahnschrift Condensed" panose="020B0502040204020203" pitchFamily="34" charset="0"/>
              </a:rPr>
              <a:t>could have easily avoided this problem of incompatibility with future versions of the ESP8266 Core for Arduino</a:t>
            </a:r>
            <a:r>
              <a:rPr lang="en-US" sz="1400" dirty="0" smtClean="0">
                <a:latin typeface="Bahnschrift Condensed" panose="020B0502040204020203" pitchFamily="34" charset="0"/>
              </a:rPr>
              <a:t>.” by pert</a:t>
            </a:r>
            <a:endParaRPr lang="en-US" sz="1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7543"/>
            <a:ext cx="9603275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2454" y="1957543"/>
            <a:ext cx="7341524" cy="41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the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documents that is necessary for it to work</a:t>
            </a:r>
          </a:p>
          <a:p>
            <a:r>
              <a:rPr lang="en-US" dirty="0" err="1" smtClean="0"/>
              <a:t>App.h</a:t>
            </a:r>
            <a:r>
              <a:rPr lang="en-US" dirty="0" smtClean="0"/>
              <a:t> is the main </a:t>
            </a:r>
            <a:r>
              <a:rPr lang="en-US" dirty="0" err="1" smtClean="0"/>
              <a:t>programe</a:t>
            </a:r>
            <a:endParaRPr lang="en-US" dirty="0" smtClean="0"/>
          </a:p>
          <a:p>
            <a:r>
              <a:rPr lang="en-US" dirty="0" err="1" smtClean="0"/>
              <a:t>Config.h</a:t>
            </a:r>
            <a:r>
              <a:rPr lang="en-US" dirty="0" smtClean="0"/>
              <a:t> is to let user to set their own parameter like the pin use for led</a:t>
            </a:r>
          </a:p>
          <a:p>
            <a:r>
              <a:rPr lang="en-US" dirty="0" smtClean="0"/>
              <a:t>iotHubClient.io is the library for the </a:t>
            </a:r>
            <a:r>
              <a:rPr lang="en-US" dirty="0" err="1" smtClean="0"/>
              <a:t>app.h</a:t>
            </a:r>
            <a:r>
              <a:rPr lang="en-US" dirty="0" smtClean="0"/>
              <a:t> to call. No need to change </a:t>
            </a:r>
            <a:r>
              <a:rPr lang="en-US" dirty="0" err="1" smtClean="0"/>
              <a:t>anythings</a:t>
            </a:r>
            <a:r>
              <a:rPr lang="en-US" dirty="0" smtClean="0"/>
              <a:t> here</a:t>
            </a:r>
          </a:p>
          <a:p>
            <a:r>
              <a:rPr lang="en-US" dirty="0" err="1" smtClean="0"/>
              <a:t>Message.ino</a:t>
            </a:r>
            <a:r>
              <a:rPr lang="en-US" dirty="0" smtClean="0"/>
              <a:t> is the script that run </a:t>
            </a:r>
            <a:r>
              <a:rPr lang="en-US" dirty="0" err="1" smtClean="0"/>
              <a:t>analogRead</a:t>
            </a:r>
            <a:r>
              <a:rPr lang="en-US" dirty="0" smtClean="0"/>
              <a:t> and assemble the message into JSON format</a:t>
            </a:r>
          </a:p>
        </p:txBody>
      </p:sp>
    </p:spTree>
    <p:extLst>
      <p:ext uri="{BB962C8B-B14F-4D97-AF65-F5344CB8AC3E}">
        <p14:creationId xmlns:p14="http://schemas.microsoft.com/office/powerpoint/2010/main" val="92214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146" y="2206049"/>
            <a:ext cx="7671031" cy="2537397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ssid</a:t>
            </a:r>
            <a:r>
              <a:rPr lang="en-US" dirty="0" smtClean="0"/>
              <a:t>, </a:t>
            </a:r>
            <a:r>
              <a:rPr lang="en-US" dirty="0" err="1" smtClean="0"/>
              <a:t>wifi</a:t>
            </a:r>
            <a:r>
              <a:rPr lang="en-US" dirty="0" smtClean="0"/>
              <a:t> password, connection string from Azure here</a:t>
            </a:r>
          </a:p>
          <a:p>
            <a:r>
              <a:rPr lang="en-US" dirty="0" smtClean="0"/>
              <a:t>Also, if you want, you can set the SPI pin for mcp3008 and GPS TX RX pin here</a:t>
            </a:r>
            <a:endParaRPr lang="en-US" dirty="0"/>
          </a:p>
        </p:txBody>
      </p:sp>
      <p:pic>
        <p:nvPicPr>
          <p:cNvPr id="3074" name="Picture 2" descr="ESP8266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26" y="3609779"/>
            <a:ext cx="3477087" cy="226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6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Message.ino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your </a:t>
            </a:r>
            <a:r>
              <a:rPr lang="en-US" dirty="0" err="1" smtClean="0"/>
              <a:t>analogRead</a:t>
            </a:r>
            <a:r>
              <a:rPr lang="en-US" dirty="0" smtClean="0"/>
              <a:t> or </a:t>
            </a:r>
            <a:r>
              <a:rPr lang="en-US" dirty="0" err="1" smtClean="0"/>
              <a:t>digitalRead</a:t>
            </a:r>
            <a:r>
              <a:rPr lang="en-US" dirty="0" smtClean="0"/>
              <a:t> here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Json</a:t>
            </a:r>
            <a:r>
              <a:rPr lang="en-US" dirty="0" smtClean="0"/>
              <a:t> format of the message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successful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762" y="2023631"/>
            <a:ext cx="7057503" cy="39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successful Azure Cosmo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eventProcessUTCTime</a:t>
            </a:r>
            <a:r>
              <a:rPr lang="en-US" dirty="0" smtClean="0"/>
              <a:t> is the time message sent</a:t>
            </a:r>
          </a:p>
          <a:p>
            <a:r>
              <a:rPr lang="en-US" dirty="0" smtClean="0"/>
              <a:t>Add 8 hours to the time to be the actual time in Hong Kong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782" t="26836" r="188" b="340"/>
          <a:stretch/>
        </p:blipFill>
        <p:spPr>
          <a:xfrm>
            <a:off x="4397433" y="2964138"/>
            <a:ext cx="5328458" cy="38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NodeMcu</a:t>
            </a:r>
            <a:r>
              <a:rPr lang="en-US" dirty="0" smtClean="0"/>
              <a:t> board manager</a:t>
            </a:r>
          </a:p>
          <a:p>
            <a:r>
              <a:rPr lang="en-US" dirty="0" smtClean="0"/>
              <a:t>Install library</a:t>
            </a:r>
          </a:p>
          <a:p>
            <a:r>
              <a:rPr lang="en-US" dirty="0" smtClean="0"/>
              <a:t>Fix the </a:t>
            </a:r>
            <a:r>
              <a:rPr lang="en-US" dirty="0" err="1" smtClean="0"/>
              <a:t>AzureIOTHub</a:t>
            </a:r>
            <a:r>
              <a:rPr lang="en-US" dirty="0" smtClean="0"/>
              <a:t> bug</a:t>
            </a:r>
          </a:p>
          <a:p>
            <a:r>
              <a:rPr lang="en-US" dirty="0" smtClean="0"/>
              <a:t>Overview of the code</a:t>
            </a:r>
          </a:p>
          <a:p>
            <a:r>
              <a:rPr lang="en-US" dirty="0" smtClean="0"/>
              <a:t>About MCP3008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(1.8.13) (I use portable version)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https://www.arduino.cc/en/Main/Software</a:t>
            </a:r>
            <a:endParaRPr lang="en-US" dirty="0" smtClean="0"/>
          </a:p>
          <a:p>
            <a:r>
              <a:rPr lang="en-US" dirty="0" smtClean="0"/>
              <a:t>Ch340 driver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https://sparks.gogo.co.nz/ch340.html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board manager for </a:t>
            </a:r>
            <a:r>
              <a:rPr lang="en-US" dirty="0" err="1" smtClean="0"/>
              <a:t>nodemcu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139" y="1957543"/>
            <a:ext cx="9603275" cy="345061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Files</a:t>
            </a:r>
            <a:r>
              <a:rPr lang="en-US" dirty="0" err="1" smtClean="0">
                <a:sym typeface="Wingdings" panose="05000000000000000000" pitchFamily="2" charset="2"/>
              </a:rPr>
              <a:t>Preference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copy the below </a:t>
            </a:r>
            <a:r>
              <a:rPr lang="en-US" dirty="0" smtClean="0"/>
              <a:t>link </a:t>
            </a:r>
            <a:r>
              <a:rPr lang="en-US" dirty="0"/>
              <a:t>in the Additional boards </a:t>
            </a:r>
            <a:r>
              <a:rPr lang="en-US" dirty="0"/>
              <a:t>Manager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arduino.esp8266.com/stable/package_esp8266com_index.json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1.bp.blogspot.com/-OV1A_EMzm00/VnPsxvqxr_I/AAAAAAAAAuI/qlswMsf3Reo/s640/pre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97" y="3383280"/>
            <a:ext cx="515429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following error comes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Skipping contributed index file C:\Users\xxxxx\AppData\Local\Arduino15\package_esp8266com_index.json, parsing error </a:t>
            </a:r>
            <a:r>
              <a:rPr lang="en-US" i="1" dirty="0" err="1"/>
              <a:t>occured</a:t>
            </a:r>
            <a:r>
              <a:rPr lang="en-US" i="1" dirty="0"/>
              <a:t>: </a:t>
            </a:r>
            <a:r>
              <a:rPr lang="en-US" i="1" dirty="0" err="1"/>
              <a:t>com.fasterxml.jackson.core.JsonParseException</a:t>
            </a:r>
            <a:r>
              <a:rPr lang="en-US" i="1" dirty="0"/>
              <a:t>: Unexpected character ('&lt;' (code 60)): expected a valid value (number, String, array, object, 'true', 'false' or 'null') at [Source: (</a:t>
            </a:r>
            <a:r>
              <a:rPr lang="en-US" i="1" dirty="0" err="1"/>
              <a:t>FileInputStream</a:t>
            </a:r>
            <a:r>
              <a:rPr lang="en-US" i="1" dirty="0"/>
              <a:t>); line: 1, column: 2</a:t>
            </a:r>
            <a:r>
              <a:rPr lang="en-US" i="1" dirty="0" smtClean="0"/>
              <a:t>]</a:t>
            </a:r>
          </a:p>
          <a:p>
            <a:r>
              <a:rPr lang="en-US" dirty="0"/>
              <a:t>based on the issues on </a:t>
            </a:r>
            <a:r>
              <a:rPr lang="en-US" dirty="0" err="1"/>
              <a:t>github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https://github.com/esp8266/Arduino/issues/6068</a:t>
            </a:r>
            <a:r>
              <a:rPr lang="en-US" dirty="0"/>
              <a:t> use the below link in </a:t>
            </a:r>
            <a:r>
              <a:rPr lang="en-US" dirty="0" smtClean="0"/>
              <a:t>preference</a:t>
            </a:r>
          </a:p>
          <a:p>
            <a:r>
              <a:rPr lang="en-US" dirty="0"/>
              <a:t> </a:t>
            </a:r>
            <a:r>
              <a:rPr lang="en-US" dirty="0">
                <a:hlinkClick r:id="rId3"/>
              </a:rPr>
              <a:t>https://arduino.esp8266.com/stable/package_esp8266com_index.json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122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Manager to install esp8266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9227" t="26377" r="29046" b="30736"/>
          <a:stretch/>
        </p:blipFill>
        <p:spPr>
          <a:xfrm>
            <a:off x="5859399" y="2768138"/>
            <a:ext cx="5195455" cy="3333404"/>
          </a:xfrm>
          <a:prstGeom prst="rect">
            <a:avLst/>
          </a:prstGeom>
        </p:spPr>
      </p:pic>
      <p:pic>
        <p:nvPicPr>
          <p:cNvPr id="2050" name="Picture 2" descr="https://1.bp.blogspot.com/-u-opNqS4BiI/VnPuR5Pc5uI/AAAAAAAAAuU/wGg5PkYGE3M/s640/board%2B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68" y="2219657"/>
            <a:ext cx="4388831" cy="44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not installed all 4 parts at once. Make sure you click on “install” again it this happened until “installed”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114" t="27249" r="29767" b="30731"/>
          <a:stretch/>
        </p:blipFill>
        <p:spPr>
          <a:xfrm>
            <a:off x="382385" y="3025832"/>
            <a:ext cx="5461462" cy="33167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29534" t="26477" r="29627" b="31254"/>
          <a:stretch/>
        </p:blipFill>
        <p:spPr>
          <a:xfrm>
            <a:off x="6325985" y="3096490"/>
            <a:ext cx="5415677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339" y="2015732"/>
            <a:ext cx="10115516" cy="40774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Install the following libraries from Sketch -&gt; Include library -&gt; Manage </a:t>
            </a:r>
            <a:r>
              <a:rPr lang="en-US" dirty="0" smtClean="0"/>
              <a:t>libraries</a:t>
            </a:r>
          </a:p>
          <a:p>
            <a:r>
              <a:rPr lang="en-US" dirty="0" err="1"/>
              <a:t>AzureIoTHub</a:t>
            </a:r>
            <a:r>
              <a:rPr lang="en-US" dirty="0"/>
              <a:t> (mine is version 1.3.8) </a:t>
            </a:r>
            <a:r>
              <a:rPr lang="en-US" dirty="0" smtClean="0"/>
              <a:t>by Microsoft</a:t>
            </a:r>
          </a:p>
          <a:p>
            <a:r>
              <a:rPr lang="en-US" dirty="0" err="1" smtClean="0"/>
              <a:t>AzureIoTUtility</a:t>
            </a:r>
            <a:r>
              <a:rPr lang="en-US" dirty="0" smtClean="0"/>
              <a:t> </a:t>
            </a:r>
            <a:r>
              <a:rPr lang="en-US" dirty="0"/>
              <a:t>(mine is version 1.3.8) </a:t>
            </a:r>
            <a:r>
              <a:rPr lang="en-US" dirty="0"/>
              <a:t>by </a:t>
            </a:r>
            <a:r>
              <a:rPr lang="en-US" dirty="0" smtClean="0"/>
              <a:t>Microsoft</a:t>
            </a:r>
          </a:p>
          <a:p>
            <a:r>
              <a:rPr lang="en-US" dirty="0" err="1" smtClean="0"/>
              <a:t>AzureIoTProtocol_MQTT</a:t>
            </a:r>
            <a:r>
              <a:rPr lang="en-US" dirty="0" smtClean="0"/>
              <a:t> </a:t>
            </a:r>
            <a:r>
              <a:rPr lang="en-US" dirty="0"/>
              <a:t>(mine is version 1.3.8) </a:t>
            </a:r>
            <a:r>
              <a:rPr lang="en-US" dirty="0"/>
              <a:t>by </a:t>
            </a:r>
            <a:r>
              <a:rPr lang="en-US" dirty="0" smtClean="0"/>
              <a:t>Microsoft</a:t>
            </a:r>
          </a:p>
          <a:p>
            <a:r>
              <a:rPr lang="en-US" dirty="0" err="1" smtClean="0"/>
              <a:t>ArduinoJson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use version </a:t>
            </a:r>
            <a:r>
              <a:rPr lang="en-US" b="1" dirty="0">
                <a:solidFill>
                  <a:srgbClr val="FF0000"/>
                </a:solidFill>
              </a:rPr>
              <a:t>5.1.3</a:t>
            </a:r>
            <a:r>
              <a:rPr lang="en-US" dirty="0"/>
              <a:t>) Don't use version 6.x.x </a:t>
            </a:r>
            <a:r>
              <a:rPr lang="en-US" dirty="0" smtClean="0"/>
              <a:t>because some </a:t>
            </a:r>
            <a:r>
              <a:rPr lang="en-US" dirty="0"/>
              <a:t>function is not available in this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Adafruit_MCP3008 </a:t>
            </a:r>
            <a:r>
              <a:rPr lang="en-US" dirty="0"/>
              <a:t>(if you are using MCP3008</a:t>
            </a:r>
            <a:r>
              <a:rPr lang="en-US" dirty="0" smtClean="0"/>
              <a:t>) by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err="1" smtClean="0"/>
              <a:t>TinyGPS</a:t>
            </a:r>
            <a:r>
              <a:rPr lang="en-US" dirty="0" smtClean="0"/>
              <a:t>++ (installed through directly move the library to Library) 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https://github.com/mikalhart/TinyGPSPlus/releases</a:t>
            </a:r>
            <a:endParaRPr lang="en-US" dirty="0" smtClean="0"/>
          </a:p>
          <a:p>
            <a:r>
              <a:rPr lang="en-US" dirty="0" err="1" smtClean="0"/>
              <a:t>Quickstats.h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github.com/dndubins/QuickStats</a:t>
            </a:r>
            <a:endParaRPr lang="en-US" dirty="0" smtClean="0"/>
          </a:p>
          <a:p>
            <a:r>
              <a:rPr lang="en-US" dirty="0"/>
              <a:t>compile until all required library is installed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4"/>
          <a:srcRect l="29968" t="26496" r="28366" b="31054"/>
          <a:stretch/>
        </p:blipFill>
        <p:spPr bwMode="auto">
          <a:xfrm>
            <a:off x="7342561" y="4054480"/>
            <a:ext cx="4528013" cy="2387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368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most </a:t>
            </a:r>
            <a:r>
              <a:rPr lang="en-US" dirty="0" err="1" smtClean="0"/>
              <a:t>xxxxed</a:t>
            </a:r>
            <a:r>
              <a:rPr lang="en-US" dirty="0" smtClean="0"/>
              <a:t>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read the source of </a:t>
            </a:r>
            <a:r>
              <a:rPr lang="en-US" dirty="0" err="1" smtClean="0"/>
              <a:t>AzureIOTHub</a:t>
            </a:r>
            <a:r>
              <a:rPr lang="en-US" dirty="0" smtClean="0"/>
              <a:t> library </a:t>
            </a:r>
            <a:r>
              <a:rPr lang="en-US" dirty="0" err="1" smtClean="0"/>
              <a:t>Git</a:t>
            </a:r>
            <a:r>
              <a:rPr lang="en-US" dirty="0" smtClean="0"/>
              <a:t> issues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https://github.com/Azure/azure-iot-arduino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2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</TotalTime>
  <Words>686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 Condensed</vt:lpstr>
      <vt:lpstr>Gill Sans MT</vt:lpstr>
      <vt:lpstr>Wingdings</vt:lpstr>
      <vt:lpstr>Gallery</vt:lpstr>
      <vt:lpstr>NodeMCu to Azure</vt:lpstr>
      <vt:lpstr>Content</vt:lpstr>
      <vt:lpstr>Software needed</vt:lpstr>
      <vt:lpstr>Installation of board manager for nodemcu</vt:lpstr>
      <vt:lpstr>If the following error comes up</vt:lpstr>
      <vt:lpstr>Board Manager to install esp8266</vt:lpstr>
      <vt:lpstr>During installation</vt:lpstr>
      <vt:lpstr>Library needed</vt:lpstr>
      <vt:lpstr>Here is the most xxxxed part</vt:lpstr>
      <vt:lpstr>process</vt:lpstr>
      <vt:lpstr>To fix this…</vt:lpstr>
      <vt:lpstr>About the python error</vt:lpstr>
      <vt:lpstr>Compile again </vt:lpstr>
      <vt:lpstr>Overview of the code</vt:lpstr>
      <vt:lpstr>overview</vt:lpstr>
      <vt:lpstr>App.h</vt:lpstr>
      <vt:lpstr>Message.ino</vt:lpstr>
      <vt:lpstr>Sample of successful message</vt:lpstr>
      <vt:lpstr>Sample of successful Azure Cosmo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to Azure</dc:title>
  <dc:creator>Leo Lok Yin Lau</dc:creator>
  <cp:lastModifiedBy>Leo Lok Yin Lau</cp:lastModifiedBy>
  <cp:revision>8</cp:revision>
  <dcterms:created xsi:type="dcterms:W3CDTF">2020-07-07T05:33:33Z</dcterms:created>
  <dcterms:modified xsi:type="dcterms:W3CDTF">2020-07-07T06:24:05Z</dcterms:modified>
</cp:coreProperties>
</file>