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y="5143500" cx="9144000"/>
  <p:notesSz cx="6858000" cy="9144000"/>
  <p:embeddedFontLst>
    <p:embeddedFont>
      <p:font typeface="Robo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48AADF5-326C-4DB3-A07E-F3AAE5F31E02}">
  <a:tblStyle styleId="{948AADF5-326C-4DB3-A07E-F3AAE5F31E0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Roboto-bold.fntdata"/><Relationship Id="rId14" Type="http://schemas.openxmlformats.org/officeDocument/2006/relationships/slide" Target="slides/slide7.xml"/><Relationship Id="rId36" Type="http://schemas.openxmlformats.org/officeDocument/2006/relationships/font" Target="fonts/Roboto-regular.fntdata"/><Relationship Id="rId17" Type="http://schemas.openxmlformats.org/officeDocument/2006/relationships/slide" Target="slides/slide10.xml"/><Relationship Id="rId39" Type="http://schemas.openxmlformats.org/officeDocument/2006/relationships/font" Target="fonts/Roboto-boldItalic.fntdata"/><Relationship Id="rId16" Type="http://schemas.openxmlformats.org/officeDocument/2006/relationships/slide" Target="slides/slide9.xml"/><Relationship Id="rId38" Type="http://schemas.openxmlformats.org/officeDocument/2006/relationships/font" Target="fonts/Roboto-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2a41f698a6_5_74:notes"/>
          <p:cNvSpPr txBox="1"/>
          <p:nvPr>
            <p:ph idx="1" type="body"/>
          </p:nvPr>
        </p:nvSpPr>
        <p:spPr>
          <a:xfrm>
            <a:off x="686518" y="4401136"/>
            <a:ext cx="5486409" cy="3600410"/>
          </a:xfrm>
          <a:prstGeom prst="rect">
            <a:avLst/>
          </a:prstGeom>
          <a:noFill/>
          <a:ln>
            <a:noFill/>
          </a:ln>
        </p:spPr>
        <p:txBody>
          <a:bodyPr anchorCtr="0" anchor="t" bIns="41225" lIns="82475" spcFirstLastPara="1" rIns="82475" wrap="square" tIns="41225">
            <a:noAutofit/>
          </a:bodyPr>
          <a:lstStyle/>
          <a:p>
            <a:pPr indent="0" lvl="0" marL="0" rtl="0" algn="l">
              <a:lnSpc>
                <a:spcPct val="100000"/>
              </a:lnSpc>
              <a:spcBef>
                <a:spcPts val="0"/>
              </a:spcBef>
              <a:spcAft>
                <a:spcPts val="0"/>
              </a:spcAft>
              <a:buSzPts val="1300"/>
              <a:buNone/>
            </a:pPr>
            <a:r>
              <a:t/>
            </a:r>
            <a:endParaRPr sz="1300"/>
          </a:p>
        </p:txBody>
      </p:sp>
      <p:sp>
        <p:nvSpPr>
          <p:cNvPr id="126" name="Google Shape;126;g22a41f698a6_5_74:notes"/>
          <p:cNvSpPr/>
          <p:nvPr>
            <p:ph idx="2" type="sldImg"/>
          </p:nvPr>
        </p:nvSpPr>
        <p:spPr>
          <a:xfrm>
            <a:off x="678655" y="1142466"/>
            <a:ext cx="5502135" cy="3087086"/>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2a79fc975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2a79fc975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000">
                <a:solidFill>
                  <a:schemeClr val="dk1"/>
                </a:solidFill>
              </a:rPr>
              <a:t>Here, Assumption 1 is the traditional </a:t>
            </a:r>
            <a:r>
              <a:rPr i="1" lang="en-GB" sz="1000">
                <a:solidFill>
                  <a:schemeClr val="dk1"/>
                </a:solidFill>
              </a:rPr>
              <a:t>selected completely at random </a:t>
            </a:r>
            <a:r>
              <a:rPr lang="en-GB" sz="1000">
                <a:solidFill>
                  <a:schemeClr val="dk1"/>
                </a:solidFill>
              </a:rPr>
              <a:t>(SCAR) assumption in PU learning. Assumption 2 implies that a set of </a:t>
            </a:r>
            <a:r>
              <a:rPr i="1" lang="en-GB" sz="1000">
                <a:solidFill>
                  <a:schemeClr val="dk1"/>
                </a:solidFill>
              </a:rPr>
              <a:t>x </a:t>
            </a:r>
            <a:r>
              <a:rPr lang="en-GB" sz="1000">
                <a:solidFill>
                  <a:schemeClr val="dk1"/>
                </a:solidFill>
              </a:rPr>
              <a:t>are almost surely positive, which is roughly satisfied in most practical cases and actually a strong variant of the </a:t>
            </a:r>
            <a:r>
              <a:rPr i="1" lang="en-GB" sz="1000">
                <a:solidFill>
                  <a:schemeClr val="dk1"/>
                </a:solidFill>
              </a:rPr>
              <a:t>irreducibility </a:t>
            </a:r>
            <a:r>
              <a:rPr lang="en-GB" sz="1000">
                <a:solidFill>
                  <a:schemeClr val="dk1"/>
                </a:solidFill>
              </a:rPr>
              <a:t>assumption in literature of mixture proportion estimation of PU data</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2a771ca5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2a771ca5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200">
                <a:solidFill>
                  <a:srgbClr val="374151"/>
                </a:solidFill>
                <a:highlight>
                  <a:srgbClr val="F7F7F8"/>
                </a:highlight>
                <a:latin typeface="Roboto"/>
                <a:ea typeface="Roboto"/>
                <a:cs typeface="Roboto"/>
                <a:sym typeface="Roboto"/>
              </a:rPr>
              <a:t>we introduce the variational principle, which involves approximating the positive data distribution fP using a parametric model.</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200">
                <a:solidFill>
                  <a:srgbClr val="374151"/>
                </a:solidFill>
                <a:highlight>
                  <a:srgbClr val="F7F7F8"/>
                </a:highlight>
                <a:latin typeface="Roboto"/>
                <a:ea typeface="Roboto"/>
                <a:cs typeface="Roboto"/>
                <a:sym typeface="Roboto"/>
              </a:rPr>
              <a:t>Specifically, according to bayes rule, we can express fP using the posterior probability of the positive class given x and the marginal probability.</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200">
                <a:solidFill>
                  <a:srgbClr val="374151"/>
                </a:solidFill>
                <a:highlight>
                  <a:srgbClr val="F7F7F8"/>
                </a:highlight>
                <a:latin typeface="Roboto"/>
                <a:ea typeface="Roboto"/>
                <a:cs typeface="Roboto"/>
                <a:sym typeface="Roboto"/>
              </a:rPr>
              <a:t>Then without the need for class prior estimation, these probabilities can be approximated using a parametric model.</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200">
                <a:solidFill>
                  <a:srgbClr val="374151"/>
                </a:solidFill>
                <a:highlight>
                  <a:srgbClr val="F7F7F8"/>
                </a:highlight>
                <a:latin typeface="Roboto"/>
                <a:ea typeface="Roboto"/>
                <a:cs typeface="Roboto"/>
                <a:sym typeface="Roboto"/>
              </a:rPr>
              <a:t>So this allows us to approximate fP using fΦ(x).</a:t>
            </a:r>
            <a:endParaRPr sz="1200">
              <a:solidFill>
                <a:srgbClr val="374151"/>
              </a:solidFill>
              <a:highlight>
                <a:srgbClr val="F7F7F8"/>
              </a:highlight>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2b60fe44cd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2b60fe44cd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1500"/>
              </a:spcBef>
              <a:spcAft>
                <a:spcPts val="0"/>
              </a:spcAft>
              <a:buNone/>
            </a:pPr>
            <a:r>
              <a:rPr lang="en-GB" sz="1200">
                <a:solidFill>
                  <a:srgbClr val="374151"/>
                </a:solidFill>
                <a:highlight>
                  <a:srgbClr val="F7F7F8"/>
                </a:highlight>
                <a:latin typeface="Roboto"/>
                <a:ea typeface="Roboto"/>
                <a:cs typeface="Roboto"/>
                <a:sym typeface="Roboto"/>
              </a:rPr>
              <a:t>To evaluate the quality of the approximation, we use the Kullback-Leibler (KL) divergence. The variational loss is defined as the difference between the expected log-likelihood of the model and the expected log-likelihood of the positive labeled data.</a:t>
            </a:r>
            <a:endParaRPr sz="1200">
              <a:solidFill>
                <a:srgbClr val="374151"/>
              </a:solidFill>
              <a:latin typeface="Roboto"/>
              <a:ea typeface="Roboto"/>
              <a:cs typeface="Roboto"/>
              <a:sym typeface="Roboto"/>
            </a:endParaRPr>
          </a:p>
          <a:p>
            <a:pPr indent="0" lvl="0" marL="457200" rtl="0" algn="l">
              <a:lnSpc>
                <a:spcPct val="115000"/>
              </a:lnSpc>
              <a:spcBef>
                <a:spcPts val="1500"/>
              </a:spcBef>
              <a:spcAft>
                <a:spcPts val="0"/>
              </a:spcAft>
              <a:buNone/>
            </a:pPr>
            <a:r>
              <a:rPr lang="en-GB" sz="1200">
                <a:solidFill>
                  <a:srgbClr val="374151"/>
                </a:solidFill>
                <a:highlight>
                  <a:srgbClr val="F7F7F8"/>
                </a:highlight>
                <a:latin typeface="Roboto"/>
                <a:ea typeface="Roboto"/>
                <a:cs typeface="Roboto"/>
                <a:sym typeface="Roboto"/>
              </a:rPr>
              <a:t>Theorem 3 of the paper shows that the variational loss Φ provides a variational upper bound of Lvar(Φ*).since KL divergence is nonnegative, By minimizing variational loss, we minimize KL divergence and optimize the parameters of the model Φ.</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2b60fe44cd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2b60fe44cd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374151"/>
                </a:solidFill>
                <a:highlight>
                  <a:srgbClr val="F7F7F8"/>
                </a:highlight>
                <a:latin typeface="Roboto"/>
                <a:ea typeface="Roboto"/>
                <a:cs typeface="Roboto"/>
                <a:sym typeface="Roboto"/>
              </a:rPr>
              <a:t>However, simply minimizing the variational loss with a complex model Φ may suffer from overfitting. To overcome this, we incorporate MixUp-based consistency regularization into the loss function. In this paper, MixUp creates new samples by taking a weighted sum of two randomly selected real samples from labeled and unlabeled data.</a:t>
            </a:r>
            <a:endParaRPr sz="1200">
              <a:solidFill>
                <a:srgbClr val="343541"/>
              </a:solidFill>
              <a:latin typeface="Roboto"/>
              <a:ea typeface="Roboto"/>
              <a:cs typeface="Roboto"/>
              <a:sym typeface="Roboto"/>
            </a:endParaRPr>
          </a:p>
          <a:p>
            <a:pPr indent="0" lvl="0" marL="0" rtl="0" algn="l">
              <a:spcBef>
                <a:spcPts val="0"/>
              </a:spcBef>
              <a:spcAft>
                <a:spcPts val="0"/>
              </a:spcAft>
              <a:buNone/>
            </a:pPr>
            <a:r>
              <a:t/>
            </a:r>
            <a:endParaRPr sz="1200">
              <a:solidFill>
                <a:srgbClr val="343541"/>
              </a:solidFill>
              <a:latin typeface="Roboto"/>
              <a:ea typeface="Roboto"/>
              <a:cs typeface="Roboto"/>
              <a:sym typeface="Roboto"/>
            </a:endParaRPr>
          </a:p>
          <a:p>
            <a:pPr indent="0" lvl="0" marL="0" rtl="0" algn="l">
              <a:spcBef>
                <a:spcPts val="0"/>
              </a:spcBef>
              <a:spcAft>
                <a:spcPts val="0"/>
              </a:spcAft>
              <a:buNone/>
            </a:pPr>
            <a:r>
              <a:t/>
            </a:r>
            <a:endParaRPr sz="1200">
              <a:solidFill>
                <a:srgbClr val="343541"/>
              </a:solidFill>
              <a:latin typeface="Roboto"/>
              <a:ea typeface="Roboto"/>
              <a:cs typeface="Roboto"/>
              <a:sym typeface="Roboto"/>
            </a:endParaRPr>
          </a:p>
          <a:p>
            <a:pPr indent="0" lvl="0" marL="0" rtl="0" algn="l">
              <a:spcBef>
                <a:spcPts val="0"/>
              </a:spcBef>
              <a:spcAft>
                <a:spcPts val="0"/>
              </a:spcAft>
              <a:buNone/>
            </a:pPr>
            <a:r>
              <a:t/>
            </a:r>
            <a:endParaRPr sz="1200">
              <a:solidFill>
                <a:srgbClr val="343541"/>
              </a:solidFill>
              <a:latin typeface="Roboto"/>
              <a:ea typeface="Roboto"/>
              <a:cs typeface="Roboto"/>
              <a:sym typeface="Roboto"/>
            </a:endParaRPr>
          </a:p>
          <a:p>
            <a:pPr indent="0" lvl="0" marL="0" rtl="0" algn="l">
              <a:spcBef>
                <a:spcPts val="0"/>
              </a:spcBef>
              <a:spcAft>
                <a:spcPts val="0"/>
              </a:spcAft>
              <a:buNone/>
            </a:pPr>
            <a:r>
              <a:rPr lang="en-GB" sz="1200">
                <a:solidFill>
                  <a:srgbClr val="343541"/>
                </a:solidFill>
                <a:latin typeface="Roboto"/>
                <a:ea typeface="Roboto"/>
                <a:cs typeface="Roboto"/>
                <a:sym typeface="Roboto"/>
              </a:rPr>
              <a:t>MixUp is a data augmentation technique that helps improve the robustness and generalization of the model by creating virtual samples from the existing labeled and unlabeled data.</a:t>
            </a:r>
            <a:endParaRPr sz="1200">
              <a:solidFill>
                <a:srgbClr val="343541"/>
              </a:solidFill>
              <a:latin typeface="Roboto"/>
              <a:ea typeface="Roboto"/>
              <a:cs typeface="Roboto"/>
              <a:sym typeface="Roboto"/>
            </a:endParaRPr>
          </a:p>
          <a:p>
            <a:pPr indent="0" lvl="0" marL="0" rtl="0" algn="l">
              <a:spcBef>
                <a:spcPts val="0"/>
              </a:spcBef>
              <a:spcAft>
                <a:spcPts val="0"/>
              </a:spcAft>
              <a:buNone/>
            </a:pPr>
            <a:r>
              <a:t/>
            </a:r>
            <a:endParaRPr sz="1200">
              <a:solidFill>
                <a:srgbClr val="343541"/>
              </a:solidFill>
              <a:latin typeface="Roboto"/>
              <a:ea typeface="Roboto"/>
              <a:cs typeface="Roboto"/>
              <a:sym typeface="Roboto"/>
            </a:endParaRPr>
          </a:p>
          <a:p>
            <a:pPr indent="0" lvl="0" marL="0" rtl="0" algn="l">
              <a:spcBef>
                <a:spcPts val="0"/>
              </a:spcBef>
              <a:spcAft>
                <a:spcPts val="0"/>
              </a:spcAft>
              <a:buNone/>
            </a:pPr>
            <a:r>
              <a:rPr lang="en-GB" sz="1200">
                <a:solidFill>
                  <a:srgbClr val="343541"/>
                </a:solidFill>
                <a:latin typeface="Roboto"/>
                <a:ea typeface="Roboto"/>
                <a:cs typeface="Roboto"/>
                <a:sym typeface="Roboto"/>
              </a:rPr>
              <a:t>In this method, a new virtual sample is created by taking a weighted sum of two randomly selected real samples, one from the labeled data and one from the unlabeled data. The weight is drawn from a beta distribution with a fixed parameter alpha, which controls the degree of mixing between the two samples.</a:t>
            </a:r>
            <a:endParaRPr sz="1200">
              <a:solidFill>
                <a:srgbClr val="343541"/>
              </a:solidFill>
              <a:latin typeface="Roboto"/>
              <a:ea typeface="Roboto"/>
              <a:cs typeface="Roboto"/>
              <a:sym typeface="Roboto"/>
            </a:endParaRPr>
          </a:p>
          <a:p>
            <a:pPr indent="0" lvl="0" marL="0" rtl="0" algn="l">
              <a:spcBef>
                <a:spcPts val="0"/>
              </a:spcBef>
              <a:spcAft>
                <a:spcPts val="0"/>
              </a:spcAft>
              <a:buNone/>
            </a:pPr>
            <a:r>
              <a:t/>
            </a:r>
            <a:endParaRPr sz="1200">
              <a:solidFill>
                <a:srgbClr val="343541"/>
              </a:solidFill>
              <a:latin typeface="Roboto"/>
              <a:ea typeface="Roboto"/>
              <a:cs typeface="Roboto"/>
              <a:sym typeface="Roboto"/>
            </a:endParaRPr>
          </a:p>
          <a:p>
            <a:pPr indent="0" lvl="0" marL="0" rtl="0" algn="l">
              <a:spcBef>
                <a:spcPts val="0"/>
              </a:spcBef>
              <a:spcAft>
                <a:spcPts val="0"/>
              </a:spcAft>
              <a:buNone/>
            </a:pPr>
            <a:r>
              <a:rPr lang="en-GB" sz="1200">
                <a:solidFill>
                  <a:srgbClr val="343541"/>
                </a:solidFill>
                <a:latin typeface="Roboto"/>
                <a:ea typeface="Roboto"/>
                <a:cs typeface="Roboto"/>
                <a:sym typeface="Roboto"/>
              </a:rPr>
              <a:t>Then, a guessed probability of the positive class is constructed for the virtual sample by linearly interpolating between the true label and the predicted probability of the positive class by the model. This guessed probability is used to compute the consistency regularization term in the loss function, which encourages the smoothness of the model and penalizes underestimation of the positive class probability in the virtual samples.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2a79fc9750_1_2:notes"/>
          <p:cNvSpPr/>
          <p:nvPr>
            <p:ph idx="2" type="sldImg"/>
          </p:nvPr>
        </p:nvSpPr>
        <p:spPr>
          <a:xfrm>
            <a:off x="678643" y="1142466"/>
            <a:ext cx="5502300" cy="3087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g22a79fc9750_1_2:notes"/>
          <p:cNvSpPr txBox="1"/>
          <p:nvPr>
            <p:ph idx="1" type="body"/>
          </p:nvPr>
        </p:nvSpPr>
        <p:spPr>
          <a:xfrm>
            <a:off x="686518" y="4401136"/>
            <a:ext cx="5486400" cy="3600300"/>
          </a:xfrm>
          <a:prstGeom prst="rect">
            <a:avLst/>
          </a:prstGeom>
          <a:noFill/>
          <a:ln>
            <a:noFill/>
          </a:ln>
        </p:spPr>
        <p:txBody>
          <a:bodyPr anchorCtr="0" anchor="t" bIns="41225" lIns="82475" spcFirstLastPara="1" rIns="82475" wrap="square" tIns="41225">
            <a:noAutofit/>
          </a:bodyPr>
          <a:lstStyle/>
          <a:p>
            <a:pPr indent="0" lvl="0" marL="0" rtl="0" algn="l">
              <a:lnSpc>
                <a:spcPct val="100000"/>
              </a:lnSpc>
              <a:spcBef>
                <a:spcPts val="0"/>
              </a:spcBef>
              <a:spcAft>
                <a:spcPts val="0"/>
              </a:spcAft>
              <a:buSzPts val="1300"/>
              <a:buNone/>
            </a:pPr>
            <a:r>
              <a:t/>
            </a:r>
            <a:endParaRPr sz="1300"/>
          </a:p>
        </p:txBody>
      </p:sp>
      <p:sp>
        <p:nvSpPr>
          <p:cNvPr id="223" name="Google Shape;223;g22a79fc9750_1_2:notes"/>
          <p:cNvSpPr txBox="1"/>
          <p:nvPr>
            <p:ph idx="12" type="sldNum"/>
          </p:nvPr>
        </p:nvSpPr>
        <p:spPr>
          <a:xfrm>
            <a:off x="3884057" y="8685023"/>
            <a:ext cx="2972400" cy="459000"/>
          </a:xfrm>
          <a:prstGeom prst="rect">
            <a:avLst/>
          </a:prstGeom>
          <a:noFill/>
          <a:ln>
            <a:noFill/>
          </a:ln>
        </p:spPr>
        <p:txBody>
          <a:bodyPr anchorCtr="0" anchor="b" bIns="41225" lIns="82475" spcFirstLastPara="1" rIns="82475" wrap="square" tIns="41225">
            <a:noAutofit/>
          </a:bodyPr>
          <a:lstStyle/>
          <a:p>
            <a:pPr indent="0" lvl="0" marL="0" rtl="0" algn="r">
              <a:lnSpc>
                <a:spcPct val="100000"/>
              </a:lnSpc>
              <a:spcBef>
                <a:spcPts val="0"/>
              </a:spcBef>
              <a:spcAft>
                <a:spcPts val="0"/>
              </a:spcAft>
              <a:buSzPts val="1300"/>
              <a:buNone/>
            </a:pPr>
            <a:fld id="{00000000-1234-1234-1234-123412341234}" type="slidenum">
              <a:rPr lang="en-GB" sz="1300"/>
              <a:t>‹#›</a:t>
            </a:fld>
            <a:endParaRPr sz="13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2a41f698a6_5_169:notes"/>
          <p:cNvSpPr txBox="1"/>
          <p:nvPr>
            <p:ph idx="1" type="body"/>
          </p:nvPr>
        </p:nvSpPr>
        <p:spPr>
          <a:xfrm>
            <a:off x="686518" y="4401136"/>
            <a:ext cx="5486544" cy="3600297"/>
          </a:xfrm>
          <a:prstGeom prst="rect">
            <a:avLst/>
          </a:prstGeom>
          <a:noFill/>
          <a:ln>
            <a:noFill/>
          </a:ln>
        </p:spPr>
        <p:txBody>
          <a:bodyPr anchorCtr="0" anchor="t" bIns="41225" lIns="82475" spcFirstLastPara="1" rIns="82475" wrap="square" tIns="41225">
            <a:noAutofit/>
          </a:bodyPr>
          <a:lstStyle/>
          <a:p>
            <a:pPr indent="0" lvl="0" marL="0" rtl="0" algn="l">
              <a:lnSpc>
                <a:spcPct val="100000"/>
              </a:lnSpc>
              <a:spcBef>
                <a:spcPts val="0"/>
              </a:spcBef>
              <a:spcAft>
                <a:spcPts val="0"/>
              </a:spcAft>
              <a:buSzPts val="1300"/>
              <a:buNone/>
            </a:pPr>
            <a:r>
              <a:t/>
            </a:r>
            <a:endParaRPr sz="1300"/>
          </a:p>
        </p:txBody>
      </p:sp>
      <p:sp>
        <p:nvSpPr>
          <p:cNvPr id="236" name="Google Shape;236;g22a41f698a6_5_169:notes"/>
          <p:cNvSpPr/>
          <p:nvPr>
            <p:ph idx="2" type="sldImg"/>
          </p:nvPr>
        </p:nvSpPr>
        <p:spPr>
          <a:xfrm>
            <a:off x="678643" y="1142466"/>
            <a:ext cx="5502225" cy="3087166"/>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2a41f698a6_5_131:notes"/>
          <p:cNvSpPr/>
          <p:nvPr>
            <p:ph idx="2" type="sldImg"/>
          </p:nvPr>
        </p:nvSpPr>
        <p:spPr>
          <a:xfrm>
            <a:off x="678643" y="1142466"/>
            <a:ext cx="5502225" cy="3087166"/>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g22a41f698a6_5_131:notes"/>
          <p:cNvSpPr txBox="1"/>
          <p:nvPr>
            <p:ph idx="1" type="body"/>
          </p:nvPr>
        </p:nvSpPr>
        <p:spPr>
          <a:xfrm>
            <a:off x="686518" y="4401136"/>
            <a:ext cx="5486544" cy="3600297"/>
          </a:xfrm>
          <a:prstGeom prst="rect">
            <a:avLst/>
          </a:prstGeom>
          <a:noFill/>
          <a:ln>
            <a:noFill/>
          </a:ln>
        </p:spPr>
        <p:txBody>
          <a:bodyPr anchorCtr="0" anchor="t" bIns="41225" lIns="82475" spcFirstLastPara="1" rIns="82475" wrap="square" tIns="41225">
            <a:noAutofit/>
          </a:bodyPr>
          <a:lstStyle/>
          <a:p>
            <a:pPr indent="0" lvl="0" marL="0" rtl="0" algn="l">
              <a:lnSpc>
                <a:spcPct val="100000"/>
              </a:lnSpc>
              <a:spcBef>
                <a:spcPts val="0"/>
              </a:spcBef>
              <a:spcAft>
                <a:spcPts val="0"/>
              </a:spcAft>
              <a:buSzPts val="1300"/>
              <a:buNone/>
            </a:pPr>
            <a:r>
              <a:t/>
            </a:r>
            <a:endParaRPr sz="1300"/>
          </a:p>
        </p:txBody>
      </p:sp>
      <p:sp>
        <p:nvSpPr>
          <p:cNvPr id="243" name="Google Shape;243;g22a41f698a6_5_131:notes"/>
          <p:cNvSpPr txBox="1"/>
          <p:nvPr>
            <p:ph idx="12" type="sldNum"/>
          </p:nvPr>
        </p:nvSpPr>
        <p:spPr>
          <a:xfrm>
            <a:off x="3884057" y="8685023"/>
            <a:ext cx="2972544" cy="459089"/>
          </a:xfrm>
          <a:prstGeom prst="rect">
            <a:avLst/>
          </a:prstGeom>
          <a:noFill/>
          <a:ln>
            <a:noFill/>
          </a:ln>
        </p:spPr>
        <p:txBody>
          <a:bodyPr anchorCtr="0" anchor="b" bIns="41225" lIns="82475" spcFirstLastPara="1" rIns="82475" wrap="square" tIns="41225">
            <a:noAutofit/>
          </a:bodyPr>
          <a:lstStyle/>
          <a:p>
            <a:pPr indent="0" lvl="0" marL="0" rtl="0" algn="r">
              <a:lnSpc>
                <a:spcPct val="100000"/>
              </a:lnSpc>
              <a:spcBef>
                <a:spcPts val="0"/>
              </a:spcBef>
              <a:spcAft>
                <a:spcPts val="0"/>
              </a:spcAft>
              <a:buSzPts val="1300"/>
              <a:buNone/>
            </a:pPr>
            <a:fld id="{00000000-1234-1234-1234-123412341234}" type="slidenum">
              <a:rPr lang="en-GB" sz="1300"/>
              <a:t>‹#›</a:t>
            </a:fld>
            <a:endParaRPr sz="13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2a41f698a6_5_181:notes"/>
          <p:cNvSpPr/>
          <p:nvPr>
            <p:ph idx="2" type="sldImg"/>
          </p:nvPr>
        </p:nvSpPr>
        <p:spPr>
          <a:xfrm>
            <a:off x="678643" y="1142466"/>
            <a:ext cx="5502225" cy="3087166"/>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g22a41f698a6_5_181:notes"/>
          <p:cNvSpPr txBox="1"/>
          <p:nvPr>
            <p:ph idx="1" type="body"/>
          </p:nvPr>
        </p:nvSpPr>
        <p:spPr>
          <a:xfrm>
            <a:off x="686518" y="4401136"/>
            <a:ext cx="5486544" cy="3600297"/>
          </a:xfrm>
          <a:prstGeom prst="rect">
            <a:avLst/>
          </a:prstGeom>
          <a:noFill/>
          <a:ln>
            <a:noFill/>
          </a:ln>
        </p:spPr>
        <p:txBody>
          <a:bodyPr anchorCtr="0" anchor="t" bIns="41225" lIns="82475" spcFirstLastPara="1" rIns="82475" wrap="square" tIns="41225">
            <a:noAutofit/>
          </a:bodyPr>
          <a:lstStyle/>
          <a:p>
            <a:pPr indent="0" lvl="0" marL="0" rtl="0" algn="l">
              <a:lnSpc>
                <a:spcPct val="100000"/>
              </a:lnSpc>
              <a:spcBef>
                <a:spcPts val="0"/>
              </a:spcBef>
              <a:spcAft>
                <a:spcPts val="0"/>
              </a:spcAft>
              <a:buSzPts val="1300"/>
              <a:buNone/>
            </a:pPr>
            <a:r>
              <a:t/>
            </a:r>
            <a:endParaRPr sz="1300"/>
          </a:p>
        </p:txBody>
      </p:sp>
      <p:sp>
        <p:nvSpPr>
          <p:cNvPr id="250" name="Google Shape;250;g22a41f698a6_5_181:notes"/>
          <p:cNvSpPr txBox="1"/>
          <p:nvPr>
            <p:ph idx="12" type="sldNum"/>
          </p:nvPr>
        </p:nvSpPr>
        <p:spPr>
          <a:xfrm>
            <a:off x="3884057" y="8685023"/>
            <a:ext cx="2972544" cy="459089"/>
          </a:xfrm>
          <a:prstGeom prst="rect">
            <a:avLst/>
          </a:prstGeom>
          <a:noFill/>
          <a:ln>
            <a:noFill/>
          </a:ln>
        </p:spPr>
        <p:txBody>
          <a:bodyPr anchorCtr="0" anchor="b" bIns="41225" lIns="82475" spcFirstLastPara="1" rIns="82475" wrap="square" tIns="41225">
            <a:noAutofit/>
          </a:bodyPr>
          <a:lstStyle/>
          <a:p>
            <a:pPr indent="0" lvl="0" marL="0" rtl="0" algn="r">
              <a:lnSpc>
                <a:spcPct val="100000"/>
              </a:lnSpc>
              <a:spcBef>
                <a:spcPts val="0"/>
              </a:spcBef>
              <a:spcAft>
                <a:spcPts val="0"/>
              </a:spcAft>
              <a:buSzPts val="1300"/>
              <a:buNone/>
            </a:pPr>
            <a:fld id="{00000000-1234-1234-1234-123412341234}" type="slidenum">
              <a:rPr lang="en-GB" sz="1300"/>
              <a:t>‹#›</a:t>
            </a:fld>
            <a:endParaRPr sz="13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2b4de9f01f_0_0:notes"/>
          <p:cNvSpPr/>
          <p:nvPr>
            <p:ph idx="2" type="sldImg"/>
          </p:nvPr>
        </p:nvSpPr>
        <p:spPr>
          <a:xfrm>
            <a:off x="678643" y="1142466"/>
            <a:ext cx="5502300" cy="3087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g22b4de9f01f_0_0:notes"/>
          <p:cNvSpPr txBox="1"/>
          <p:nvPr>
            <p:ph idx="1" type="body"/>
          </p:nvPr>
        </p:nvSpPr>
        <p:spPr>
          <a:xfrm>
            <a:off x="686518" y="4401136"/>
            <a:ext cx="5486400" cy="3600300"/>
          </a:xfrm>
          <a:prstGeom prst="rect">
            <a:avLst/>
          </a:prstGeom>
          <a:noFill/>
          <a:ln>
            <a:noFill/>
          </a:ln>
        </p:spPr>
        <p:txBody>
          <a:bodyPr anchorCtr="0" anchor="t" bIns="41225" lIns="82475" spcFirstLastPara="1" rIns="82475" wrap="square" tIns="41225">
            <a:noAutofit/>
          </a:bodyPr>
          <a:lstStyle/>
          <a:p>
            <a:pPr indent="0" lvl="0" marL="0" rtl="0" algn="l">
              <a:lnSpc>
                <a:spcPct val="100000"/>
              </a:lnSpc>
              <a:spcBef>
                <a:spcPts val="0"/>
              </a:spcBef>
              <a:spcAft>
                <a:spcPts val="0"/>
              </a:spcAft>
              <a:buSzPts val="1300"/>
              <a:buNone/>
            </a:pPr>
            <a:r>
              <a:t/>
            </a:r>
            <a:endParaRPr sz="1300"/>
          </a:p>
        </p:txBody>
      </p:sp>
      <p:sp>
        <p:nvSpPr>
          <p:cNvPr id="258" name="Google Shape;258;g22b4de9f01f_0_0:notes"/>
          <p:cNvSpPr txBox="1"/>
          <p:nvPr>
            <p:ph idx="12" type="sldNum"/>
          </p:nvPr>
        </p:nvSpPr>
        <p:spPr>
          <a:xfrm>
            <a:off x="3884057" y="8685023"/>
            <a:ext cx="2972400" cy="459000"/>
          </a:xfrm>
          <a:prstGeom prst="rect">
            <a:avLst/>
          </a:prstGeom>
          <a:noFill/>
          <a:ln>
            <a:noFill/>
          </a:ln>
        </p:spPr>
        <p:txBody>
          <a:bodyPr anchorCtr="0" anchor="b" bIns="41225" lIns="82475" spcFirstLastPara="1" rIns="82475" wrap="square" tIns="41225">
            <a:noAutofit/>
          </a:bodyPr>
          <a:lstStyle/>
          <a:p>
            <a:pPr indent="0" lvl="0" marL="0" rtl="0" algn="r">
              <a:lnSpc>
                <a:spcPct val="100000"/>
              </a:lnSpc>
              <a:spcBef>
                <a:spcPts val="0"/>
              </a:spcBef>
              <a:spcAft>
                <a:spcPts val="0"/>
              </a:spcAft>
              <a:buSzPts val="1300"/>
              <a:buNone/>
            </a:pPr>
            <a:fld id="{00000000-1234-1234-1234-123412341234}" type="slidenum">
              <a:rPr lang="en-GB" sz="1300"/>
              <a:t>‹#›</a:t>
            </a:fld>
            <a:endParaRPr sz="13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2a41f698a6_5_174:notes"/>
          <p:cNvSpPr/>
          <p:nvPr>
            <p:ph idx="2" type="sldImg"/>
          </p:nvPr>
        </p:nvSpPr>
        <p:spPr>
          <a:xfrm>
            <a:off x="678643" y="1142466"/>
            <a:ext cx="5502225" cy="3087166"/>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g22a41f698a6_5_174:notes"/>
          <p:cNvSpPr txBox="1"/>
          <p:nvPr>
            <p:ph idx="1" type="body"/>
          </p:nvPr>
        </p:nvSpPr>
        <p:spPr>
          <a:xfrm>
            <a:off x="686518" y="4401136"/>
            <a:ext cx="5486544" cy="3600297"/>
          </a:xfrm>
          <a:prstGeom prst="rect">
            <a:avLst/>
          </a:prstGeom>
          <a:noFill/>
          <a:ln>
            <a:noFill/>
          </a:ln>
        </p:spPr>
        <p:txBody>
          <a:bodyPr anchorCtr="0" anchor="t" bIns="41225" lIns="82475" spcFirstLastPara="1" rIns="82475" wrap="square" tIns="41225">
            <a:noAutofit/>
          </a:bodyPr>
          <a:lstStyle/>
          <a:p>
            <a:pPr indent="0" lvl="0" marL="0" rtl="0" algn="l">
              <a:lnSpc>
                <a:spcPct val="100000"/>
              </a:lnSpc>
              <a:spcBef>
                <a:spcPts val="0"/>
              </a:spcBef>
              <a:spcAft>
                <a:spcPts val="0"/>
              </a:spcAft>
              <a:buSzPts val="1300"/>
              <a:buNone/>
            </a:pPr>
            <a:r>
              <a:t/>
            </a:r>
            <a:endParaRPr sz="1300"/>
          </a:p>
        </p:txBody>
      </p:sp>
      <p:sp>
        <p:nvSpPr>
          <p:cNvPr id="266" name="Google Shape;266;g22a41f698a6_5_174:notes"/>
          <p:cNvSpPr txBox="1"/>
          <p:nvPr>
            <p:ph idx="12" type="sldNum"/>
          </p:nvPr>
        </p:nvSpPr>
        <p:spPr>
          <a:xfrm>
            <a:off x="3884057" y="8685023"/>
            <a:ext cx="2972544" cy="459089"/>
          </a:xfrm>
          <a:prstGeom prst="rect">
            <a:avLst/>
          </a:prstGeom>
          <a:noFill/>
          <a:ln>
            <a:noFill/>
          </a:ln>
        </p:spPr>
        <p:txBody>
          <a:bodyPr anchorCtr="0" anchor="b" bIns="41225" lIns="82475" spcFirstLastPara="1" rIns="82475" wrap="square" tIns="41225">
            <a:noAutofit/>
          </a:bodyPr>
          <a:lstStyle/>
          <a:p>
            <a:pPr indent="0" lvl="0" marL="0" rtl="0" algn="r">
              <a:lnSpc>
                <a:spcPct val="100000"/>
              </a:lnSpc>
              <a:spcBef>
                <a:spcPts val="0"/>
              </a:spcBef>
              <a:spcAft>
                <a:spcPts val="0"/>
              </a:spcAft>
              <a:buSzPts val="1300"/>
              <a:buNone/>
            </a:pPr>
            <a:fld id="{00000000-1234-1234-1234-123412341234}" type="slidenum">
              <a:rPr lang="en-GB" sz="1300"/>
              <a:t>‹#›</a:t>
            </a:fld>
            <a:endParaRPr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2a41f698a6_5_83:notes"/>
          <p:cNvSpPr/>
          <p:nvPr>
            <p:ph idx="2" type="sldImg"/>
          </p:nvPr>
        </p:nvSpPr>
        <p:spPr>
          <a:xfrm>
            <a:off x="678655" y="1142466"/>
            <a:ext cx="5502135" cy="3087086"/>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g22a41f698a6_5_83:notes"/>
          <p:cNvSpPr txBox="1"/>
          <p:nvPr>
            <p:ph idx="1" type="body"/>
          </p:nvPr>
        </p:nvSpPr>
        <p:spPr>
          <a:xfrm>
            <a:off x="686518" y="4401136"/>
            <a:ext cx="5486544" cy="3600297"/>
          </a:xfrm>
          <a:prstGeom prst="rect">
            <a:avLst/>
          </a:prstGeom>
          <a:noFill/>
          <a:ln>
            <a:noFill/>
          </a:ln>
        </p:spPr>
        <p:txBody>
          <a:bodyPr anchorCtr="0" anchor="t" bIns="41225" lIns="82475" spcFirstLastPara="1" rIns="82475" wrap="square" tIns="41225">
            <a:noAutofit/>
          </a:bodyPr>
          <a:lstStyle/>
          <a:p>
            <a:pPr indent="0" lvl="0" marL="0" rtl="0" algn="l">
              <a:lnSpc>
                <a:spcPct val="100000"/>
              </a:lnSpc>
              <a:spcBef>
                <a:spcPts val="0"/>
              </a:spcBef>
              <a:spcAft>
                <a:spcPts val="0"/>
              </a:spcAft>
              <a:buSzPts val="1300"/>
              <a:buNone/>
            </a:pPr>
            <a:r>
              <a:t/>
            </a:r>
            <a:endParaRPr sz="1300"/>
          </a:p>
        </p:txBody>
      </p:sp>
      <p:sp>
        <p:nvSpPr>
          <p:cNvPr id="136" name="Google Shape;136;g22a41f698a6_5_83:notes"/>
          <p:cNvSpPr txBox="1"/>
          <p:nvPr>
            <p:ph idx="12" type="sldNum"/>
          </p:nvPr>
        </p:nvSpPr>
        <p:spPr>
          <a:xfrm>
            <a:off x="3884057" y="8685023"/>
            <a:ext cx="2972544" cy="459089"/>
          </a:xfrm>
          <a:prstGeom prst="rect">
            <a:avLst/>
          </a:prstGeom>
          <a:noFill/>
          <a:ln>
            <a:noFill/>
          </a:ln>
        </p:spPr>
        <p:txBody>
          <a:bodyPr anchorCtr="0" anchor="b" bIns="41225" lIns="82475" spcFirstLastPara="1" rIns="82475" wrap="square" tIns="41225">
            <a:noAutofit/>
          </a:bodyPr>
          <a:lstStyle/>
          <a:p>
            <a:pPr indent="0" lvl="0" marL="0" rtl="0" algn="r">
              <a:lnSpc>
                <a:spcPct val="100000"/>
              </a:lnSpc>
              <a:spcBef>
                <a:spcPts val="0"/>
              </a:spcBef>
              <a:spcAft>
                <a:spcPts val="0"/>
              </a:spcAft>
              <a:buSzPts val="1300"/>
              <a:buNone/>
            </a:pPr>
            <a:fld id="{00000000-1234-1234-1234-123412341234}" type="slidenum">
              <a:rPr lang="en-GB" sz="1300"/>
              <a:t>‹#›</a:t>
            </a:fld>
            <a:endParaRPr sz="13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1435be3061_2_0:notes"/>
          <p:cNvSpPr/>
          <p:nvPr>
            <p:ph idx="2" type="sldImg"/>
          </p:nvPr>
        </p:nvSpPr>
        <p:spPr>
          <a:xfrm>
            <a:off x="678643" y="1142466"/>
            <a:ext cx="5502300" cy="3087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g21435be3061_2_0:notes"/>
          <p:cNvSpPr txBox="1"/>
          <p:nvPr>
            <p:ph idx="1" type="body"/>
          </p:nvPr>
        </p:nvSpPr>
        <p:spPr>
          <a:xfrm>
            <a:off x="686518" y="4401136"/>
            <a:ext cx="5486400" cy="3600300"/>
          </a:xfrm>
          <a:prstGeom prst="rect">
            <a:avLst/>
          </a:prstGeom>
          <a:noFill/>
          <a:ln>
            <a:noFill/>
          </a:ln>
        </p:spPr>
        <p:txBody>
          <a:bodyPr anchorCtr="0" anchor="t" bIns="41225" lIns="82475" spcFirstLastPara="1" rIns="82475" wrap="square" tIns="41225">
            <a:noAutofit/>
          </a:bodyPr>
          <a:lstStyle/>
          <a:p>
            <a:pPr indent="0" lvl="0" marL="0" rtl="0" algn="l">
              <a:lnSpc>
                <a:spcPct val="100000"/>
              </a:lnSpc>
              <a:spcBef>
                <a:spcPts val="0"/>
              </a:spcBef>
              <a:spcAft>
                <a:spcPts val="0"/>
              </a:spcAft>
              <a:buSzPts val="1300"/>
              <a:buNone/>
            </a:pPr>
            <a:r>
              <a:t/>
            </a:r>
            <a:endParaRPr sz="1300"/>
          </a:p>
        </p:txBody>
      </p:sp>
      <p:sp>
        <p:nvSpPr>
          <p:cNvPr id="274" name="Google Shape;274;g21435be3061_2_0:notes"/>
          <p:cNvSpPr txBox="1"/>
          <p:nvPr>
            <p:ph idx="12" type="sldNum"/>
          </p:nvPr>
        </p:nvSpPr>
        <p:spPr>
          <a:xfrm>
            <a:off x="3884057" y="8685023"/>
            <a:ext cx="2972400" cy="459000"/>
          </a:xfrm>
          <a:prstGeom prst="rect">
            <a:avLst/>
          </a:prstGeom>
          <a:noFill/>
          <a:ln>
            <a:noFill/>
          </a:ln>
        </p:spPr>
        <p:txBody>
          <a:bodyPr anchorCtr="0" anchor="b" bIns="41225" lIns="82475" spcFirstLastPara="1" rIns="82475" wrap="square" tIns="41225">
            <a:noAutofit/>
          </a:bodyPr>
          <a:lstStyle/>
          <a:p>
            <a:pPr indent="0" lvl="0" marL="0" rtl="0" algn="r">
              <a:lnSpc>
                <a:spcPct val="100000"/>
              </a:lnSpc>
              <a:spcBef>
                <a:spcPts val="0"/>
              </a:spcBef>
              <a:spcAft>
                <a:spcPts val="0"/>
              </a:spcAft>
              <a:buSzPts val="1300"/>
              <a:buNone/>
            </a:pPr>
            <a:fld id="{00000000-1234-1234-1234-123412341234}" type="slidenum">
              <a:rPr lang="en-GB" sz="1300"/>
              <a:t>‹#›</a:t>
            </a:fld>
            <a:endParaRPr sz="13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2a41f698a6_5_206:notes"/>
          <p:cNvSpPr txBox="1"/>
          <p:nvPr>
            <p:ph idx="1" type="body"/>
          </p:nvPr>
        </p:nvSpPr>
        <p:spPr>
          <a:xfrm>
            <a:off x="686518" y="4401136"/>
            <a:ext cx="5486544" cy="3600297"/>
          </a:xfrm>
          <a:prstGeom prst="rect">
            <a:avLst/>
          </a:prstGeom>
          <a:noFill/>
          <a:ln>
            <a:noFill/>
          </a:ln>
        </p:spPr>
        <p:txBody>
          <a:bodyPr anchorCtr="0" anchor="t" bIns="41225" lIns="82475" spcFirstLastPara="1" rIns="82475" wrap="square" tIns="41225">
            <a:noAutofit/>
          </a:bodyPr>
          <a:lstStyle/>
          <a:p>
            <a:pPr indent="0" lvl="0" marL="0" rtl="0" algn="l">
              <a:lnSpc>
                <a:spcPct val="100000"/>
              </a:lnSpc>
              <a:spcBef>
                <a:spcPts val="0"/>
              </a:spcBef>
              <a:spcAft>
                <a:spcPts val="0"/>
              </a:spcAft>
              <a:buSzPts val="1300"/>
              <a:buNone/>
            </a:pPr>
            <a:r>
              <a:t/>
            </a:r>
            <a:endParaRPr sz="1300"/>
          </a:p>
        </p:txBody>
      </p:sp>
      <p:sp>
        <p:nvSpPr>
          <p:cNvPr id="281" name="Google Shape;281;g22a41f698a6_5_206:notes"/>
          <p:cNvSpPr/>
          <p:nvPr>
            <p:ph idx="2" type="sldImg"/>
          </p:nvPr>
        </p:nvSpPr>
        <p:spPr>
          <a:xfrm>
            <a:off x="678643" y="1142466"/>
            <a:ext cx="5502225" cy="3087166"/>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2ba520396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2ba520396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2ba520396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2ba520396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2bdbb147c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2bdbb147c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2bebcef753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2bebcef753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2a41f698a6_5_225:notes"/>
          <p:cNvSpPr txBox="1"/>
          <p:nvPr>
            <p:ph idx="1" type="body"/>
          </p:nvPr>
        </p:nvSpPr>
        <p:spPr>
          <a:xfrm>
            <a:off x="686518" y="4401136"/>
            <a:ext cx="5486544" cy="3600297"/>
          </a:xfrm>
          <a:prstGeom prst="rect">
            <a:avLst/>
          </a:prstGeom>
          <a:noFill/>
          <a:ln>
            <a:noFill/>
          </a:ln>
        </p:spPr>
        <p:txBody>
          <a:bodyPr anchorCtr="0" anchor="t" bIns="41225" lIns="82475" spcFirstLastPara="1" rIns="82475" wrap="square" tIns="41225">
            <a:noAutofit/>
          </a:bodyPr>
          <a:lstStyle/>
          <a:p>
            <a:pPr indent="0" lvl="0" marL="0" rtl="0" algn="l">
              <a:lnSpc>
                <a:spcPct val="100000"/>
              </a:lnSpc>
              <a:spcBef>
                <a:spcPts val="0"/>
              </a:spcBef>
              <a:spcAft>
                <a:spcPts val="0"/>
              </a:spcAft>
              <a:buSzPts val="1300"/>
              <a:buNone/>
            </a:pPr>
            <a:r>
              <a:t/>
            </a:r>
            <a:endParaRPr sz="1300"/>
          </a:p>
        </p:txBody>
      </p:sp>
      <p:sp>
        <p:nvSpPr>
          <p:cNvPr id="319" name="Google Shape;319;g22a41f698a6_5_225:notes"/>
          <p:cNvSpPr/>
          <p:nvPr>
            <p:ph idx="2" type="sldImg"/>
          </p:nvPr>
        </p:nvSpPr>
        <p:spPr>
          <a:xfrm>
            <a:off x="678643" y="1142466"/>
            <a:ext cx="5502225" cy="3087166"/>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2ba520396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2ba520396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2ba520396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2ba520396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a88c8baa5_0_6:notes"/>
          <p:cNvSpPr txBox="1"/>
          <p:nvPr>
            <p:ph idx="1" type="body"/>
          </p:nvPr>
        </p:nvSpPr>
        <p:spPr>
          <a:xfrm>
            <a:off x="686518" y="4401136"/>
            <a:ext cx="5486400" cy="3600300"/>
          </a:xfrm>
          <a:prstGeom prst="rect">
            <a:avLst/>
          </a:prstGeom>
          <a:noFill/>
          <a:ln>
            <a:noFill/>
          </a:ln>
        </p:spPr>
        <p:txBody>
          <a:bodyPr anchorCtr="0" anchor="t" bIns="41225" lIns="82475" spcFirstLastPara="1" rIns="82475" wrap="square" tIns="41225">
            <a:noAutofit/>
          </a:bodyPr>
          <a:lstStyle/>
          <a:p>
            <a:pPr indent="0" lvl="0" marL="0" rtl="0" algn="l">
              <a:lnSpc>
                <a:spcPct val="100000"/>
              </a:lnSpc>
              <a:spcBef>
                <a:spcPts val="0"/>
              </a:spcBef>
              <a:spcAft>
                <a:spcPts val="0"/>
              </a:spcAft>
              <a:buSzPts val="1300"/>
              <a:buNone/>
            </a:pPr>
            <a:r>
              <a:t/>
            </a:r>
            <a:endParaRPr sz="1300"/>
          </a:p>
        </p:txBody>
      </p:sp>
      <p:sp>
        <p:nvSpPr>
          <p:cNvPr id="143" name="Google Shape;143;g22a88c8baa5_0_6:notes"/>
          <p:cNvSpPr/>
          <p:nvPr>
            <p:ph idx="2" type="sldImg"/>
          </p:nvPr>
        </p:nvSpPr>
        <p:spPr>
          <a:xfrm>
            <a:off x="678643" y="1142466"/>
            <a:ext cx="5502300" cy="3087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2a41f698a6_5_90:notes"/>
          <p:cNvSpPr/>
          <p:nvPr>
            <p:ph idx="2" type="sldImg"/>
          </p:nvPr>
        </p:nvSpPr>
        <p:spPr>
          <a:xfrm>
            <a:off x="678643" y="1142466"/>
            <a:ext cx="5502225" cy="3087166"/>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g22a41f698a6_5_90:notes"/>
          <p:cNvSpPr txBox="1"/>
          <p:nvPr>
            <p:ph idx="1" type="body"/>
          </p:nvPr>
        </p:nvSpPr>
        <p:spPr>
          <a:xfrm>
            <a:off x="686518" y="4401136"/>
            <a:ext cx="5486544" cy="3600297"/>
          </a:xfrm>
          <a:prstGeom prst="rect">
            <a:avLst/>
          </a:prstGeom>
          <a:noFill/>
          <a:ln>
            <a:noFill/>
          </a:ln>
        </p:spPr>
        <p:txBody>
          <a:bodyPr anchorCtr="0" anchor="t" bIns="41225" lIns="82475" spcFirstLastPara="1" rIns="82475" wrap="square" tIns="41225">
            <a:noAutofit/>
          </a:bodyPr>
          <a:lstStyle/>
          <a:p>
            <a:pPr indent="0" lvl="0" marL="0" rtl="0" algn="l">
              <a:lnSpc>
                <a:spcPct val="100000"/>
              </a:lnSpc>
              <a:spcBef>
                <a:spcPts val="0"/>
              </a:spcBef>
              <a:spcAft>
                <a:spcPts val="0"/>
              </a:spcAft>
              <a:buClr>
                <a:schemeClr val="dk1"/>
              </a:buClr>
              <a:buSzPts val="1100"/>
              <a:buFont typeface="Arial"/>
              <a:buNone/>
            </a:pPr>
            <a:r>
              <a:rPr lang="en-GB" sz="1000">
                <a:solidFill>
                  <a:schemeClr val="dk1"/>
                </a:solidFill>
              </a:rPr>
              <a:t>In many real-life applications, we are facing the task of building a binary classification model from a number of positive data and plenty of unlabeled data without extra information on the</a:t>
            </a:r>
            <a:endParaRPr sz="1000">
              <a:solidFill>
                <a:schemeClr val="dk1"/>
              </a:solidFill>
            </a:endParaRPr>
          </a:p>
          <a:p>
            <a:pPr indent="0" lvl="0" marL="0" rtl="0" algn="l">
              <a:lnSpc>
                <a:spcPct val="100000"/>
              </a:lnSpc>
              <a:spcBef>
                <a:spcPts val="0"/>
              </a:spcBef>
              <a:spcAft>
                <a:spcPts val="0"/>
              </a:spcAft>
              <a:buSzPts val="1100"/>
              <a:buNone/>
            </a:pPr>
            <a:r>
              <a:rPr lang="en-GB" sz="1000">
                <a:solidFill>
                  <a:schemeClr val="dk1"/>
                </a:solidFill>
              </a:rPr>
              <a:t>negative data. Such a task is certainly beyond the scope of the standard supervised machine learning, and where we have another method called </a:t>
            </a:r>
            <a:r>
              <a:rPr i="1" lang="en-GB" sz="1000">
                <a:solidFill>
                  <a:schemeClr val="dk1"/>
                </a:solidFill>
              </a:rPr>
              <a:t>positive-unlabeled </a:t>
            </a:r>
            <a:r>
              <a:rPr lang="en-GB" sz="1000">
                <a:solidFill>
                  <a:schemeClr val="dk1"/>
                </a:solidFill>
              </a:rPr>
              <a:t>(PU) learning come to deal with such situations.</a:t>
            </a:r>
            <a:endParaRPr sz="1000">
              <a:solidFill>
                <a:schemeClr val="dk1"/>
              </a:solidFill>
            </a:endParaRPr>
          </a:p>
          <a:p>
            <a:pPr indent="0" lvl="0" marL="0" rtl="0" algn="l">
              <a:lnSpc>
                <a:spcPct val="100000"/>
              </a:lnSpc>
              <a:spcBef>
                <a:spcPts val="0"/>
              </a:spcBef>
              <a:spcAft>
                <a:spcPts val="0"/>
              </a:spcAft>
              <a:buSzPts val="1100"/>
              <a:buNone/>
            </a:pPr>
            <a:r>
              <a:t/>
            </a:r>
            <a:endParaRPr sz="1000">
              <a:solidFill>
                <a:schemeClr val="dk1"/>
              </a:solidFill>
            </a:endParaRPr>
          </a:p>
          <a:p>
            <a:pPr indent="0" lvl="0" marL="0" rtl="0" algn="l">
              <a:lnSpc>
                <a:spcPct val="100000"/>
              </a:lnSpc>
              <a:spcBef>
                <a:spcPts val="0"/>
              </a:spcBef>
              <a:spcAft>
                <a:spcPts val="0"/>
              </a:spcAft>
              <a:buSzPts val="1100"/>
              <a:buNone/>
            </a:pPr>
            <a:r>
              <a:rPr lang="en-GB" sz="1000">
                <a:solidFill>
                  <a:schemeClr val="dk1"/>
                </a:solidFill>
              </a:rPr>
              <a:t>There are many applications need to apply PU learning, For example, disease gene identification: where we only have known disease genes and unknown genes are available, as of reliable non-disease genes are difficult to obtain. So do some other applications also facing the similar positive-unlabeld situations.</a:t>
            </a:r>
            <a:endParaRPr sz="1000">
              <a:solidFill>
                <a:schemeClr val="dk1"/>
              </a:solidFill>
            </a:endParaRPr>
          </a:p>
          <a:p>
            <a:pPr indent="0" lvl="0" marL="0" rtl="0" algn="l">
              <a:lnSpc>
                <a:spcPct val="100000"/>
              </a:lnSpc>
              <a:spcBef>
                <a:spcPts val="0"/>
              </a:spcBef>
              <a:spcAft>
                <a:spcPts val="0"/>
              </a:spcAft>
              <a:buSzPts val="1100"/>
              <a:buNone/>
            </a:pPr>
            <a:r>
              <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00000"/>
              </a:lnSpc>
              <a:spcBef>
                <a:spcPts val="0"/>
              </a:spcBef>
              <a:spcAft>
                <a:spcPts val="0"/>
              </a:spcAft>
              <a:buSzPts val="1300"/>
              <a:buNone/>
            </a:pPr>
            <a:r>
              <a:t/>
            </a:r>
            <a:endParaRPr sz="1300"/>
          </a:p>
        </p:txBody>
      </p:sp>
      <p:sp>
        <p:nvSpPr>
          <p:cNvPr id="150" name="Google Shape;150;g22a41f698a6_5_90:notes"/>
          <p:cNvSpPr txBox="1"/>
          <p:nvPr>
            <p:ph idx="12" type="sldNum"/>
          </p:nvPr>
        </p:nvSpPr>
        <p:spPr>
          <a:xfrm>
            <a:off x="3884057" y="8685023"/>
            <a:ext cx="2972544" cy="459089"/>
          </a:xfrm>
          <a:prstGeom prst="rect">
            <a:avLst/>
          </a:prstGeom>
          <a:noFill/>
          <a:ln>
            <a:noFill/>
          </a:ln>
        </p:spPr>
        <p:txBody>
          <a:bodyPr anchorCtr="0" anchor="b" bIns="41225" lIns="82475" spcFirstLastPara="1" rIns="82475" wrap="square" tIns="41225">
            <a:noAutofit/>
          </a:bodyPr>
          <a:lstStyle/>
          <a:p>
            <a:pPr indent="0" lvl="0" marL="0" rtl="0" algn="r">
              <a:lnSpc>
                <a:spcPct val="100000"/>
              </a:lnSpc>
              <a:spcBef>
                <a:spcPts val="0"/>
              </a:spcBef>
              <a:spcAft>
                <a:spcPts val="0"/>
              </a:spcAft>
              <a:buSzPts val="1300"/>
              <a:buNone/>
            </a:pPr>
            <a:fld id="{00000000-1234-1234-1234-123412341234}" type="slidenum">
              <a:rPr lang="en-GB" sz="1300"/>
              <a:t>‹#›</a:t>
            </a:fld>
            <a:endParaRPr sz="13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2a79fc975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2a79fc975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chemeClr val="dk1"/>
                </a:solidFill>
              </a:rPr>
              <a:t>There are many approaches were proposed by identifying reliable negative data from the unlabeled data, but all have their own limitations.</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GB" sz="1000">
                <a:solidFill>
                  <a:schemeClr val="dk1"/>
                </a:solidFill>
              </a:rPr>
              <a:t>The rank pruning (RP) aim to solve PU learning as a specific positive-negative learning problem with noisy labels. The data separability is still necessary for the consistent noise estimation of this approach.</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GB" sz="1000">
                <a:solidFill>
                  <a:schemeClr val="dk1"/>
                </a:solidFill>
              </a:rPr>
              <a:t>The risk estimator in PR promises an effective solution to PU learning, it can achieve an unbiased estimation of the expected misclassification risk</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n-GB" sz="1000">
                <a:solidFill>
                  <a:schemeClr val="dk1"/>
                </a:solidFill>
              </a:rPr>
              <a:t>Data separability: positive and negative data are non-overlapping</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2a79fc975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2a79fc975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rgbClr val="333333"/>
                </a:solidFill>
                <a:latin typeface="Times New Roman"/>
                <a:ea typeface="Times New Roman"/>
                <a:cs typeface="Times New Roman"/>
                <a:sym typeface="Times New Roman"/>
              </a:rPr>
              <a:t>(PULD): We first regard all the unlabeled examples in PU learning as ambiguously labeled as positive and negative, and then employ the margin-based label disambiguation strategy, which enlarges the margin of classifier response between the most likely label and the less likely one, to find the unique ground-truth label of each unlabeled example</a:t>
            </a:r>
            <a:r>
              <a:rPr lang="en-GB" sz="1400">
                <a:solidFill>
                  <a:srgbClr val="333333"/>
                </a:solidFill>
                <a:latin typeface="Times New Roman"/>
                <a:ea typeface="Times New Roman"/>
                <a:cs typeface="Times New Roman"/>
                <a:sym typeface="Times New Roman"/>
              </a:rPr>
              <a:t>. conduct intensive experiments on both benchmark and real-world datasets, and the results clearly demonstrate the superiority of the proposed PULD to the existing PU learning approaches.</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GAN:</a:t>
            </a:r>
            <a:r>
              <a:rPr lang="en-GB" sz="1000">
                <a:solidFill>
                  <a:schemeClr val="dk1"/>
                </a:solidFill>
                <a:highlight>
                  <a:srgbClr val="FFFFFF"/>
                </a:highlight>
              </a:rPr>
              <a:t> </a:t>
            </a:r>
            <a:r>
              <a:rPr lang="en-GB" sz="1200">
                <a:solidFill>
                  <a:schemeClr val="dk1"/>
                </a:solidFill>
                <a:latin typeface="Times New Roman"/>
                <a:ea typeface="Times New Roman"/>
                <a:cs typeface="Times New Roman"/>
                <a:sym typeface="Times New Roman"/>
              </a:rPr>
              <a:t>Our generative positive-unlabeled (GenPU) framework incorporates an array of discriminators and generators that are endowed with different roles in simultaneously producing positive and negative realistic samples. We provide theoretical analysis to justify that, at equilibrium, GenPU is capable of recovering both positive and negative data distributions. Moreover, we show GenPU is generalizable and closely related to the semi-supervised classification</a:t>
            </a:r>
            <a:endParaRPr sz="13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2a79fc975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2a79fc975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000">
                <a:solidFill>
                  <a:schemeClr val="dk1"/>
                </a:solidFill>
              </a:rPr>
              <a:t>but it cannot be automatically selected as a trainable parameter. (As an example, when trying to minimize the risk defifined in (1) w.r.t. both </a:t>
            </a:r>
            <a:r>
              <a:rPr i="1" lang="en-GB" sz="1000">
                <a:solidFill>
                  <a:schemeClr val="dk1"/>
                </a:solidFill>
              </a:rPr>
              <a:t>π</a:t>
            </a:r>
            <a:r>
              <a:rPr i="1" lang="en-GB" sz="700">
                <a:solidFill>
                  <a:schemeClr val="dk1"/>
                </a:solidFill>
              </a:rPr>
              <a:t>P </a:t>
            </a:r>
            <a:r>
              <a:rPr lang="en-GB" sz="1000">
                <a:solidFill>
                  <a:schemeClr val="dk1"/>
                </a:solidFill>
              </a:rPr>
              <a:t>and the classififier, we obtain a trivial</a:t>
            </a:r>
            <a:endParaRPr sz="1000">
              <a:solidFill>
                <a:schemeClr val="dk1"/>
              </a:solidFill>
            </a:endParaRPr>
          </a:p>
          <a:p>
            <a:pPr indent="0" lvl="0" marL="0" rtl="0" algn="l">
              <a:spcBef>
                <a:spcPts val="0"/>
              </a:spcBef>
              <a:spcAft>
                <a:spcPts val="0"/>
              </a:spcAft>
              <a:buNone/>
            </a:pPr>
            <a:r>
              <a:rPr lang="en-GB" sz="1000">
                <a:solidFill>
                  <a:schemeClr val="dk1"/>
                </a:solidFill>
              </a:rPr>
              <a:t>solution with </a:t>
            </a:r>
            <a:r>
              <a:rPr i="1" lang="en-GB" sz="1000">
                <a:solidFill>
                  <a:schemeClr val="dk1"/>
                </a:solidFill>
              </a:rPr>
              <a:t>π</a:t>
            </a:r>
            <a:r>
              <a:rPr i="1" lang="en-GB" sz="700">
                <a:solidFill>
                  <a:schemeClr val="dk1"/>
                </a:solidFill>
              </a:rPr>
              <a:t>P </a:t>
            </a:r>
            <a:r>
              <a:rPr lang="en-GB" sz="1000">
                <a:solidFill>
                  <a:schemeClr val="dk1"/>
                </a:solidFill>
              </a:rPr>
              <a:t>= 1 and all data being predicted as positive ones).</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2a79fc975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2a79fc975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000">
                <a:solidFill>
                  <a:schemeClr val="dk1"/>
                </a:solidFill>
              </a:rPr>
              <a:t>VPU allows us to evaluate the difference between a given classififier and the ideal Bayesian classififier in a class prior-free manner by using only distributions of labeled and unlabeled data. As a consequence,</a:t>
            </a:r>
            <a:endParaRPr sz="1000">
              <a:solidFill>
                <a:schemeClr val="dk1"/>
              </a:solidFill>
            </a:endParaRPr>
          </a:p>
          <a:p>
            <a:pPr indent="0" lvl="0" marL="0" rtl="0" algn="l">
              <a:spcBef>
                <a:spcPts val="0"/>
              </a:spcBef>
              <a:spcAft>
                <a:spcPts val="0"/>
              </a:spcAft>
              <a:buClr>
                <a:schemeClr val="dk1"/>
              </a:buClr>
              <a:buSzPts val="1100"/>
              <a:buFont typeface="Arial"/>
              <a:buNone/>
            </a:pPr>
            <a:r>
              <a:rPr lang="en-GB" sz="1000">
                <a:solidFill>
                  <a:schemeClr val="dk1"/>
                </a:solidFill>
              </a:rPr>
              <a:t>one can effificiently and consistently approximate Bayesian classififiers via variational optimization.</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2a41f698a6_5_97:notes"/>
          <p:cNvSpPr txBox="1"/>
          <p:nvPr>
            <p:ph idx="1" type="body"/>
          </p:nvPr>
        </p:nvSpPr>
        <p:spPr>
          <a:xfrm>
            <a:off x="686518" y="4401136"/>
            <a:ext cx="5486544" cy="3600297"/>
          </a:xfrm>
          <a:prstGeom prst="rect">
            <a:avLst/>
          </a:prstGeom>
          <a:noFill/>
          <a:ln>
            <a:noFill/>
          </a:ln>
        </p:spPr>
        <p:txBody>
          <a:bodyPr anchorCtr="0" anchor="t" bIns="41225" lIns="82475" spcFirstLastPara="1" rIns="82475" wrap="square" tIns="41225">
            <a:noAutofit/>
          </a:bodyPr>
          <a:lstStyle/>
          <a:p>
            <a:pPr indent="0" lvl="0" marL="0" rtl="0" algn="l">
              <a:lnSpc>
                <a:spcPct val="100000"/>
              </a:lnSpc>
              <a:spcBef>
                <a:spcPts val="0"/>
              </a:spcBef>
              <a:spcAft>
                <a:spcPts val="0"/>
              </a:spcAft>
              <a:buSzPts val="1300"/>
              <a:buNone/>
            </a:pPr>
            <a:r>
              <a:t/>
            </a:r>
            <a:endParaRPr sz="1300"/>
          </a:p>
        </p:txBody>
      </p:sp>
      <p:sp>
        <p:nvSpPr>
          <p:cNvPr id="183" name="Google Shape;183;g22a41f698a6_5_97:notes"/>
          <p:cNvSpPr/>
          <p:nvPr>
            <p:ph idx="2" type="sldImg"/>
          </p:nvPr>
        </p:nvSpPr>
        <p:spPr>
          <a:xfrm>
            <a:off x="678643" y="1142466"/>
            <a:ext cx="5502225" cy="3087166"/>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4"/>
          <p:cNvSpPr txBox="1"/>
          <p:nvPr>
            <p:ph idx="10" type="dt"/>
          </p:nvPr>
        </p:nvSpPr>
        <p:spPr>
          <a:xfrm>
            <a:off x="550500" y="4751161"/>
            <a:ext cx="1904585" cy="342901"/>
          </a:xfrm>
          <a:prstGeom prst="rect">
            <a:avLst/>
          </a:prstGeom>
          <a:noFill/>
          <a:ln>
            <a:noFill/>
          </a:ln>
        </p:spPr>
        <p:txBody>
          <a:bodyPr anchorCtr="0" anchor="t" bIns="41875" lIns="83750" spcFirstLastPara="1" rIns="83750" wrap="square" tIns="41875">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60" name="Google Shape;60;p14"/>
          <p:cNvSpPr txBox="1"/>
          <p:nvPr>
            <p:ph idx="12" type="sldNum"/>
          </p:nvPr>
        </p:nvSpPr>
        <p:spPr>
          <a:xfrm>
            <a:off x="6932004" y="4751161"/>
            <a:ext cx="1904585" cy="342901"/>
          </a:xfrm>
          <a:prstGeom prst="rect">
            <a:avLst/>
          </a:prstGeom>
          <a:noFill/>
          <a:ln>
            <a:noFill/>
          </a:ln>
        </p:spPr>
        <p:txBody>
          <a:bodyPr anchorCtr="0" anchor="t" bIns="41875" lIns="83750" spcFirstLastPara="1" rIns="83750" wrap="square" tIns="418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GB"/>
              <a:t>‹#›</a:t>
            </a:fld>
            <a:endParaRPr sz="1300">
              <a:solidFill>
                <a:schemeClr val="dk1"/>
              </a:solidFill>
            </a:endParaRPr>
          </a:p>
        </p:txBody>
      </p:sp>
      <p:sp>
        <p:nvSpPr>
          <p:cNvPr id="61" name="Google Shape;61;p14"/>
          <p:cNvSpPr txBox="1"/>
          <p:nvPr>
            <p:ph idx="11" type="ftr"/>
          </p:nvPr>
        </p:nvSpPr>
        <p:spPr>
          <a:xfrm>
            <a:off x="3157150" y="4751161"/>
            <a:ext cx="2895485" cy="342901"/>
          </a:xfrm>
          <a:prstGeom prst="rect">
            <a:avLst/>
          </a:prstGeom>
          <a:noFill/>
          <a:ln>
            <a:noFill/>
          </a:ln>
        </p:spPr>
        <p:txBody>
          <a:bodyPr anchorCtr="0" anchor="t" bIns="41875" lIns="83750" spcFirstLastPara="1" rIns="83750" wrap="square" tIns="41875">
            <a:noAutofit/>
          </a:bodyPr>
          <a:lstStyle>
            <a:lvl1pPr lvl="0" algn="ctr">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550500" y="619156"/>
            <a:ext cx="6518772" cy="857789"/>
          </a:xfrm>
          <a:prstGeom prst="rect">
            <a:avLst/>
          </a:prstGeom>
          <a:noFill/>
          <a:ln>
            <a:noFill/>
          </a:ln>
        </p:spPr>
        <p:txBody>
          <a:bodyPr anchorCtr="0" anchor="ctr" bIns="41875" lIns="83750" spcFirstLastPara="1" rIns="83750" wrap="square" tIns="41875">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64" name="Google Shape;64;p15"/>
          <p:cNvSpPr txBox="1"/>
          <p:nvPr>
            <p:ph idx="1" type="body"/>
          </p:nvPr>
        </p:nvSpPr>
        <p:spPr>
          <a:xfrm>
            <a:off x="550500" y="1485544"/>
            <a:ext cx="7771337" cy="3209721"/>
          </a:xfrm>
          <a:prstGeom prst="rect">
            <a:avLst/>
          </a:prstGeom>
          <a:noFill/>
          <a:ln>
            <a:noFill/>
          </a:ln>
        </p:spPr>
        <p:txBody>
          <a:bodyPr anchorCtr="0" anchor="t" bIns="41875" lIns="83750" spcFirstLastPara="1" rIns="83750" wrap="square" tIns="41875">
            <a:noAutofit/>
          </a:bodyPr>
          <a:lstStyle>
            <a:lvl1pPr indent="-228600" lvl="0" marL="457200" algn="l">
              <a:lnSpc>
                <a:spcPct val="100000"/>
              </a:lnSpc>
              <a:spcBef>
                <a:spcPts val="300"/>
              </a:spcBef>
              <a:spcAft>
                <a:spcPts val="0"/>
              </a:spcAft>
              <a:buSzPts val="1200"/>
              <a:buNone/>
              <a:defRPr/>
            </a:lvl1pPr>
            <a:lvl2pPr indent="-228600" lvl="1" marL="914400" algn="l">
              <a:lnSpc>
                <a:spcPct val="100000"/>
              </a:lnSpc>
              <a:spcBef>
                <a:spcPts val="300"/>
              </a:spcBef>
              <a:spcAft>
                <a:spcPts val="0"/>
              </a:spcAft>
              <a:buSzPts val="1200"/>
              <a:buNone/>
              <a:defRPr/>
            </a:lvl2pPr>
            <a:lvl3pPr indent="-228600" lvl="2" marL="1371600" algn="l">
              <a:lnSpc>
                <a:spcPct val="100000"/>
              </a:lnSpc>
              <a:spcBef>
                <a:spcPts val="300"/>
              </a:spcBef>
              <a:spcAft>
                <a:spcPts val="0"/>
              </a:spcAft>
              <a:buSzPts val="1200"/>
              <a:buNone/>
              <a:defRPr/>
            </a:lvl3pPr>
            <a:lvl4pPr indent="-228600" lvl="3" marL="1828800" algn="l">
              <a:lnSpc>
                <a:spcPct val="100000"/>
              </a:lnSpc>
              <a:spcBef>
                <a:spcPts val="300"/>
              </a:spcBef>
              <a:spcAft>
                <a:spcPts val="0"/>
              </a:spcAft>
              <a:buSzPts val="1200"/>
              <a:buNone/>
              <a:defRPr/>
            </a:lvl4pPr>
            <a:lvl5pPr indent="-228600" lvl="4" marL="2286000" algn="l">
              <a:lnSpc>
                <a:spcPct val="100000"/>
              </a:lnSpc>
              <a:spcBef>
                <a:spcPts val="300"/>
              </a:spcBef>
              <a:spcAft>
                <a:spcPts val="0"/>
              </a:spcAft>
              <a:buSzPts val="1200"/>
              <a:buNone/>
              <a:defRPr/>
            </a:lvl5pPr>
            <a:lvl6pPr indent="-323850" lvl="5" marL="2743200" algn="l">
              <a:lnSpc>
                <a:spcPct val="90000"/>
              </a:lnSpc>
              <a:spcBef>
                <a:spcPts val="400"/>
              </a:spcBef>
              <a:spcAft>
                <a:spcPts val="0"/>
              </a:spcAft>
              <a:buClr>
                <a:schemeClr val="dk1"/>
              </a:buClr>
              <a:buSzPts val="1500"/>
              <a:buChar char="•"/>
              <a:defRPr/>
            </a:lvl6pPr>
            <a:lvl7pPr indent="-323850" lvl="6" marL="3200400" algn="l">
              <a:lnSpc>
                <a:spcPct val="90000"/>
              </a:lnSpc>
              <a:spcBef>
                <a:spcPts val="400"/>
              </a:spcBef>
              <a:spcAft>
                <a:spcPts val="0"/>
              </a:spcAft>
              <a:buClr>
                <a:schemeClr val="dk1"/>
              </a:buClr>
              <a:buSzPts val="1500"/>
              <a:buChar char="•"/>
              <a:defRPr/>
            </a:lvl7pPr>
            <a:lvl8pPr indent="-323850" lvl="7" marL="3657600" algn="l">
              <a:lnSpc>
                <a:spcPct val="90000"/>
              </a:lnSpc>
              <a:spcBef>
                <a:spcPts val="400"/>
              </a:spcBef>
              <a:spcAft>
                <a:spcPts val="0"/>
              </a:spcAft>
              <a:buClr>
                <a:schemeClr val="dk1"/>
              </a:buClr>
              <a:buSzPts val="1500"/>
              <a:buChar char="•"/>
              <a:defRPr/>
            </a:lvl8pPr>
            <a:lvl9pPr indent="-323850" lvl="8" marL="4114800" algn="l">
              <a:lnSpc>
                <a:spcPct val="90000"/>
              </a:lnSpc>
              <a:spcBef>
                <a:spcPts val="400"/>
              </a:spcBef>
              <a:spcAft>
                <a:spcPts val="0"/>
              </a:spcAft>
              <a:buClr>
                <a:schemeClr val="dk1"/>
              </a:buClr>
              <a:buSzPts val="1500"/>
              <a:buChar char="•"/>
              <a:defRPr/>
            </a:lvl9pPr>
          </a:lstStyle>
          <a:p/>
        </p:txBody>
      </p:sp>
      <p:sp>
        <p:nvSpPr>
          <p:cNvPr id="65" name="Google Shape;65;p15"/>
          <p:cNvSpPr txBox="1"/>
          <p:nvPr>
            <p:ph idx="10" type="dt"/>
          </p:nvPr>
        </p:nvSpPr>
        <p:spPr>
          <a:xfrm>
            <a:off x="550500" y="4751161"/>
            <a:ext cx="1904585" cy="342901"/>
          </a:xfrm>
          <a:prstGeom prst="rect">
            <a:avLst/>
          </a:prstGeom>
          <a:noFill/>
          <a:ln>
            <a:noFill/>
          </a:ln>
        </p:spPr>
        <p:txBody>
          <a:bodyPr anchorCtr="0" anchor="t" bIns="41875" lIns="83750" spcFirstLastPara="1" rIns="83750" wrap="square" tIns="41875">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66" name="Google Shape;66;p15"/>
          <p:cNvSpPr txBox="1"/>
          <p:nvPr>
            <p:ph idx="12" type="sldNum"/>
          </p:nvPr>
        </p:nvSpPr>
        <p:spPr>
          <a:xfrm>
            <a:off x="6932004" y="4751161"/>
            <a:ext cx="1904585" cy="342901"/>
          </a:xfrm>
          <a:prstGeom prst="rect">
            <a:avLst/>
          </a:prstGeom>
          <a:noFill/>
          <a:ln>
            <a:noFill/>
          </a:ln>
        </p:spPr>
        <p:txBody>
          <a:bodyPr anchorCtr="0" anchor="t" bIns="41875" lIns="83750" spcFirstLastPara="1" rIns="83750" wrap="square" tIns="418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GB"/>
              <a:t>‹#›</a:t>
            </a:fld>
            <a:endParaRPr sz="1300">
              <a:solidFill>
                <a:schemeClr val="dk1"/>
              </a:solidFill>
            </a:endParaRPr>
          </a:p>
        </p:txBody>
      </p:sp>
      <p:sp>
        <p:nvSpPr>
          <p:cNvPr id="67" name="Google Shape;67;p15"/>
          <p:cNvSpPr txBox="1"/>
          <p:nvPr>
            <p:ph idx="11" type="ftr"/>
          </p:nvPr>
        </p:nvSpPr>
        <p:spPr>
          <a:xfrm>
            <a:off x="3157150" y="4751161"/>
            <a:ext cx="2895485" cy="342901"/>
          </a:xfrm>
          <a:prstGeom prst="rect">
            <a:avLst/>
          </a:prstGeom>
          <a:noFill/>
          <a:ln>
            <a:noFill/>
          </a:ln>
        </p:spPr>
        <p:txBody>
          <a:bodyPr anchorCtr="0" anchor="t" bIns="41875" lIns="83750" spcFirstLastPara="1" rIns="83750" wrap="square" tIns="41875">
            <a:noAutofit/>
          </a:bodyPr>
          <a:lstStyle>
            <a:lvl1pPr lvl="0" algn="ctr">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bg>
      <p:bgPr>
        <a:solidFill>
          <a:schemeClr val="lt1"/>
        </a:solidFill>
      </p:bgPr>
    </p:bg>
    <p:spTree>
      <p:nvGrpSpPr>
        <p:cNvPr id="68" name="Shape 68"/>
        <p:cNvGrpSpPr/>
        <p:nvPr/>
      </p:nvGrpSpPr>
      <p:grpSpPr>
        <a:xfrm>
          <a:off x="0" y="0"/>
          <a:ext cx="0" cy="0"/>
          <a:chOff x="0" y="0"/>
          <a:chExt cx="0" cy="0"/>
        </a:xfrm>
      </p:grpSpPr>
      <p:sp>
        <p:nvSpPr>
          <p:cNvPr id="69" name="Google Shape;69;p16"/>
          <p:cNvSpPr txBox="1"/>
          <p:nvPr>
            <p:ph idx="1" type="body"/>
          </p:nvPr>
        </p:nvSpPr>
        <p:spPr>
          <a:xfrm>
            <a:off x="0" y="3714935"/>
            <a:ext cx="9144011" cy="1238312"/>
          </a:xfrm>
          <a:prstGeom prst="rect">
            <a:avLst/>
          </a:prstGeom>
          <a:noFill/>
          <a:ln>
            <a:noFill/>
          </a:ln>
        </p:spPr>
        <p:txBody>
          <a:bodyPr anchorCtr="0" anchor="t" bIns="41875" lIns="83750" spcFirstLastPara="1" rIns="83750" wrap="square" tIns="41875">
            <a:noAutofit/>
          </a:bodyPr>
          <a:lstStyle>
            <a:lvl1pPr indent="-228600" lvl="0" marL="457200" algn="l">
              <a:lnSpc>
                <a:spcPct val="100000"/>
              </a:lnSpc>
              <a:spcBef>
                <a:spcPts val="900"/>
              </a:spcBef>
              <a:spcAft>
                <a:spcPts val="0"/>
              </a:spcAft>
              <a:buClr>
                <a:srgbClr val="FF6600"/>
              </a:buClr>
              <a:buSzPts val="4500"/>
              <a:buFont typeface="Times New Roman"/>
              <a:buNone/>
              <a:defRPr sz="4500">
                <a:solidFill>
                  <a:srgbClr val="FF6600"/>
                </a:solidFill>
                <a:latin typeface="Times New Roman"/>
                <a:ea typeface="Times New Roman"/>
                <a:cs typeface="Times New Roman"/>
                <a:sym typeface="Times New Roman"/>
              </a:defRPr>
            </a:lvl1pPr>
            <a:lvl2pPr indent="-228600" lvl="1" marL="914400" algn="l">
              <a:lnSpc>
                <a:spcPct val="100000"/>
              </a:lnSpc>
              <a:spcBef>
                <a:spcPts val="300"/>
              </a:spcBef>
              <a:spcAft>
                <a:spcPts val="0"/>
              </a:spcAft>
              <a:buClr>
                <a:srgbClr val="003399"/>
              </a:buClr>
              <a:buSzPts val="1700"/>
              <a:buFont typeface="Times New Roman"/>
              <a:buNone/>
              <a:defRPr sz="1700"/>
            </a:lvl2pPr>
            <a:lvl3pPr indent="-228600" lvl="2" marL="1371600" algn="l">
              <a:lnSpc>
                <a:spcPct val="100000"/>
              </a:lnSpc>
              <a:spcBef>
                <a:spcPts val="300"/>
              </a:spcBef>
              <a:spcAft>
                <a:spcPts val="0"/>
              </a:spcAft>
              <a:buClr>
                <a:srgbClr val="FF6600"/>
              </a:buClr>
              <a:buSzPts val="1500"/>
              <a:buFont typeface="Times New Roman"/>
              <a:buNone/>
              <a:defRPr sz="1500"/>
            </a:lvl3pPr>
            <a:lvl4pPr indent="-228600" lvl="3" marL="1828800" algn="l">
              <a:lnSpc>
                <a:spcPct val="100000"/>
              </a:lnSpc>
              <a:spcBef>
                <a:spcPts val="300"/>
              </a:spcBef>
              <a:spcAft>
                <a:spcPts val="0"/>
              </a:spcAft>
              <a:buClr>
                <a:srgbClr val="003399"/>
              </a:buClr>
              <a:buSzPts val="1300"/>
              <a:buFont typeface="Times New Roman"/>
              <a:buNone/>
              <a:defRPr sz="1300"/>
            </a:lvl4pPr>
            <a:lvl5pPr indent="-228600" lvl="4" marL="2286000" algn="l">
              <a:lnSpc>
                <a:spcPct val="100000"/>
              </a:lnSpc>
              <a:spcBef>
                <a:spcPts val="300"/>
              </a:spcBef>
              <a:spcAft>
                <a:spcPts val="0"/>
              </a:spcAft>
              <a:buClr>
                <a:srgbClr val="003399"/>
              </a:buClr>
              <a:buSzPts val="1300"/>
              <a:buFont typeface="Times New Roman"/>
              <a:buNone/>
              <a:defRPr sz="1300"/>
            </a:lvl5pPr>
            <a:lvl6pPr indent="-228600" lvl="5" marL="2743200" algn="l">
              <a:lnSpc>
                <a:spcPct val="90000"/>
              </a:lnSpc>
              <a:spcBef>
                <a:spcPts val="400"/>
              </a:spcBef>
              <a:spcAft>
                <a:spcPts val="0"/>
              </a:spcAft>
              <a:buClr>
                <a:schemeClr val="dk1"/>
              </a:buClr>
              <a:buSzPts val="1300"/>
              <a:buNone/>
              <a:defRPr sz="1300"/>
            </a:lvl6pPr>
            <a:lvl7pPr indent="-228600" lvl="6" marL="3200400" algn="l">
              <a:lnSpc>
                <a:spcPct val="90000"/>
              </a:lnSpc>
              <a:spcBef>
                <a:spcPts val="400"/>
              </a:spcBef>
              <a:spcAft>
                <a:spcPts val="0"/>
              </a:spcAft>
              <a:buClr>
                <a:schemeClr val="dk1"/>
              </a:buClr>
              <a:buSzPts val="1300"/>
              <a:buNone/>
              <a:defRPr sz="1300"/>
            </a:lvl7pPr>
            <a:lvl8pPr indent="-228600" lvl="7" marL="3657600" algn="l">
              <a:lnSpc>
                <a:spcPct val="90000"/>
              </a:lnSpc>
              <a:spcBef>
                <a:spcPts val="400"/>
              </a:spcBef>
              <a:spcAft>
                <a:spcPts val="0"/>
              </a:spcAft>
              <a:buClr>
                <a:schemeClr val="dk1"/>
              </a:buClr>
              <a:buSzPts val="1300"/>
              <a:buNone/>
              <a:defRPr sz="1300"/>
            </a:lvl8pPr>
            <a:lvl9pPr indent="-228600" lvl="8" marL="4114800" algn="l">
              <a:lnSpc>
                <a:spcPct val="90000"/>
              </a:lnSpc>
              <a:spcBef>
                <a:spcPts val="400"/>
              </a:spcBef>
              <a:spcAft>
                <a:spcPts val="0"/>
              </a:spcAft>
              <a:buClr>
                <a:schemeClr val="dk1"/>
              </a:buClr>
              <a:buSzPts val="1300"/>
              <a:buNone/>
              <a:defRPr sz="1300"/>
            </a:lvl9pPr>
          </a:lstStyle>
          <a:p/>
        </p:txBody>
      </p:sp>
      <p:sp>
        <p:nvSpPr>
          <p:cNvPr id="70" name="Google Shape;70;p16"/>
          <p:cNvSpPr/>
          <p:nvPr/>
        </p:nvSpPr>
        <p:spPr>
          <a:xfrm>
            <a:off x="0" y="4953247"/>
            <a:ext cx="9144012" cy="190262"/>
          </a:xfrm>
          <a:prstGeom prst="rect">
            <a:avLst/>
          </a:prstGeom>
          <a:solidFill>
            <a:srgbClr val="003399"/>
          </a:solidFill>
          <a:ln>
            <a:noFill/>
          </a:ln>
        </p:spPr>
        <p:txBody>
          <a:bodyPr anchorCtr="0" anchor="ctr" bIns="37750" lIns="75525" spcFirstLastPara="1" rIns="75525" wrap="square" tIns="3775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imes"/>
              <a:ea typeface="Times"/>
              <a:cs typeface="Times"/>
              <a:sym typeface="Times"/>
            </a:endParaRPr>
          </a:p>
        </p:txBody>
      </p:sp>
      <p:sp>
        <p:nvSpPr>
          <p:cNvPr id="71" name="Google Shape;71;p16"/>
          <p:cNvSpPr/>
          <p:nvPr/>
        </p:nvSpPr>
        <p:spPr>
          <a:xfrm>
            <a:off x="0" y="0"/>
            <a:ext cx="9144012" cy="3714935"/>
          </a:xfrm>
          <a:prstGeom prst="rect">
            <a:avLst/>
          </a:prstGeom>
          <a:solidFill>
            <a:srgbClr val="003399"/>
          </a:solidFill>
          <a:ln>
            <a:noFill/>
          </a:ln>
        </p:spPr>
        <p:txBody>
          <a:bodyPr anchorCtr="0" anchor="ctr" bIns="37750" lIns="75525" spcFirstLastPara="1" rIns="75525" wrap="square" tIns="3775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imes"/>
              <a:ea typeface="Times"/>
              <a:cs typeface="Times"/>
              <a:sym typeface="Time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72" name="Shape 72"/>
        <p:cNvGrpSpPr/>
        <p:nvPr/>
      </p:nvGrpSpPr>
      <p:grpSpPr>
        <a:xfrm>
          <a:off x="0" y="0"/>
          <a:ext cx="0" cy="0"/>
          <a:chOff x="0" y="0"/>
          <a:chExt cx="0" cy="0"/>
        </a:xfrm>
      </p:grpSpPr>
      <p:sp>
        <p:nvSpPr>
          <p:cNvPr id="73" name="Google Shape;73;p17"/>
          <p:cNvSpPr/>
          <p:nvPr/>
        </p:nvSpPr>
        <p:spPr>
          <a:xfrm>
            <a:off x="0" y="0"/>
            <a:ext cx="9144012" cy="3714935"/>
          </a:xfrm>
          <a:prstGeom prst="rect">
            <a:avLst/>
          </a:prstGeom>
          <a:solidFill>
            <a:srgbClr val="FF6600"/>
          </a:solidFill>
          <a:ln>
            <a:noFill/>
          </a:ln>
        </p:spPr>
        <p:txBody>
          <a:bodyPr anchorCtr="0" anchor="ctr" bIns="37750" lIns="75525" spcFirstLastPara="1" rIns="75525" wrap="square" tIns="3775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imes"/>
              <a:ea typeface="Times"/>
              <a:cs typeface="Times"/>
              <a:sym typeface="Times"/>
            </a:endParaRPr>
          </a:p>
        </p:txBody>
      </p:sp>
      <p:sp>
        <p:nvSpPr>
          <p:cNvPr id="74" name="Google Shape;74;p17"/>
          <p:cNvSpPr/>
          <p:nvPr/>
        </p:nvSpPr>
        <p:spPr>
          <a:xfrm>
            <a:off x="0" y="4953247"/>
            <a:ext cx="9144012" cy="190262"/>
          </a:xfrm>
          <a:prstGeom prst="rect">
            <a:avLst/>
          </a:prstGeom>
          <a:solidFill>
            <a:srgbClr val="FF6600"/>
          </a:solidFill>
          <a:ln>
            <a:noFill/>
          </a:ln>
        </p:spPr>
        <p:txBody>
          <a:bodyPr anchorCtr="0" anchor="ctr" bIns="37750" lIns="75525" spcFirstLastPara="1" rIns="75525" wrap="square" tIns="3775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imes"/>
              <a:ea typeface="Times"/>
              <a:cs typeface="Times"/>
              <a:sym typeface="Times"/>
            </a:endParaRPr>
          </a:p>
        </p:txBody>
      </p:sp>
      <p:pic>
        <p:nvPicPr>
          <p:cNvPr id="75" name="Google Shape;75;p17"/>
          <p:cNvPicPr preferRelativeResize="0"/>
          <p:nvPr/>
        </p:nvPicPr>
        <p:blipFill rotWithShape="1">
          <a:blip r:embed="rId2">
            <a:alphaModFix/>
          </a:blip>
          <a:srcRect b="0" l="0" r="0" t="0"/>
          <a:stretch/>
        </p:blipFill>
        <p:spPr>
          <a:xfrm>
            <a:off x="3363052" y="3898748"/>
            <a:ext cx="1742451" cy="852414"/>
          </a:xfrm>
          <a:prstGeom prst="rect">
            <a:avLst/>
          </a:prstGeom>
          <a:noFill/>
          <a:ln>
            <a:noFill/>
          </a:ln>
        </p:spPr>
      </p:pic>
      <p:sp>
        <p:nvSpPr>
          <p:cNvPr id="76" name="Google Shape;76;p17"/>
          <p:cNvSpPr txBox="1"/>
          <p:nvPr>
            <p:ph type="ctrTitle"/>
          </p:nvPr>
        </p:nvSpPr>
        <p:spPr>
          <a:xfrm>
            <a:off x="549070" y="1031926"/>
            <a:ext cx="8098777" cy="1186715"/>
          </a:xfrm>
          <a:prstGeom prst="rect">
            <a:avLst/>
          </a:prstGeom>
          <a:noFill/>
          <a:ln>
            <a:noFill/>
          </a:ln>
        </p:spPr>
        <p:txBody>
          <a:bodyPr anchorCtr="0" anchor="ctr" bIns="41875" lIns="83750" spcFirstLastPara="1" rIns="83750" wrap="square" tIns="41875">
            <a:noAutofit/>
          </a:bodyPr>
          <a:lstStyle>
            <a:lvl1pPr lvl="0" algn="ctr">
              <a:lnSpc>
                <a:spcPct val="100000"/>
              </a:lnSpc>
              <a:spcBef>
                <a:spcPts val="0"/>
              </a:spcBef>
              <a:spcAft>
                <a:spcPts val="0"/>
              </a:spcAft>
              <a:buSzPts val="1200"/>
              <a:buNone/>
              <a:defRPr sz="5000">
                <a:solidFill>
                  <a:schemeClr val="lt1"/>
                </a:solidFill>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7" name="Shape 77"/>
        <p:cNvGrpSpPr/>
        <p:nvPr/>
      </p:nvGrpSpPr>
      <p:grpSpPr>
        <a:xfrm>
          <a:off x="0" y="0"/>
          <a:ext cx="0" cy="0"/>
          <a:chOff x="0" y="0"/>
          <a:chExt cx="0" cy="0"/>
        </a:xfrm>
      </p:grpSpPr>
      <p:sp>
        <p:nvSpPr>
          <p:cNvPr id="78" name="Google Shape;78;p18"/>
          <p:cNvSpPr txBox="1"/>
          <p:nvPr>
            <p:ph type="title"/>
          </p:nvPr>
        </p:nvSpPr>
        <p:spPr>
          <a:xfrm>
            <a:off x="550500" y="619156"/>
            <a:ext cx="6518772" cy="857789"/>
          </a:xfrm>
          <a:prstGeom prst="rect">
            <a:avLst/>
          </a:prstGeom>
          <a:noFill/>
          <a:ln>
            <a:noFill/>
          </a:ln>
        </p:spPr>
        <p:txBody>
          <a:bodyPr anchorCtr="0" anchor="ctr" bIns="41875" lIns="83750" spcFirstLastPara="1" rIns="83750" wrap="square" tIns="41875">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79" name="Google Shape;79;p18"/>
          <p:cNvSpPr txBox="1"/>
          <p:nvPr>
            <p:ph idx="1" type="body"/>
          </p:nvPr>
        </p:nvSpPr>
        <p:spPr>
          <a:xfrm>
            <a:off x="550500" y="1485544"/>
            <a:ext cx="3816319" cy="3209721"/>
          </a:xfrm>
          <a:prstGeom prst="rect">
            <a:avLst/>
          </a:prstGeom>
          <a:noFill/>
          <a:ln>
            <a:noFill/>
          </a:ln>
        </p:spPr>
        <p:txBody>
          <a:bodyPr anchorCtr="0" anchor="t" bIns="41875" lIns="83750" spcFirstLastPara="1" rIns="83750" wrap="square" tIns="41875">
            <a:noAutofit/>
          </a:bodyPr>
          <a:lstStyle>
            <a:lvl1pPr indent="-228600" lvl="0" marL="457200" algn="l">
              <a:lnSpc>
                <a:spcPct val="100000"/>
              </a:lnSpc>
              <a:spcBef>
                <a:spcPts val="300"/>
              </a:spcBef>
              <a:spcAft>
                <a:spcPts val="0"/>
              </a:spcAft>
              <a:buSzPts val="1200"/>
              <a:buNone/>
              <a:defRPr/>
            </a:lvl1pPr>
            <a:lvl2pPr indent="-228600" lvl="1" marL="914400" algn="l">
              <a:lnSpc>
                <a:spcPct val="100000"/>
              </a:lnSpc>
              <a:spcBef>
                <a:spcPts val="300"/>
              </a:spcBef>
              <a:spcAft>
                <a:spcPts val="0"/>
              </a:spcAft>
              <a:buSzPts val="1200"/>
              <a:buNone/>
              <a:defRPr/>
            </a:lvl2pPr>
            <a:lvl3pPr indent="-228600" lvl="2" marL="1371600" algn="l">
              <a:lnSpc>
                <a:spcPct val="100000"/>
              </a:lnSpc>
              <a:spcBef>
                <a:spcPts val="300"/>
              </a:spcBef>
              <a:spcAft>
                <a:spcPts val="0"/>
              </a:spcAft>
              <a:buSzPts val="1200"/>
              <a:buNone/>
              <a:defRPr/>
            </a:lvl3pPr>
            <a:lvl4pPr indent="-228600" lvl="3" marL="1828800" algn="l">
              <a:lnSpc>
                <a:spcPct val="100000"/>
              </a:lnSpc>
              <a:spcBef>
                <a:spcPts val="300"/>
              </a:spcBef>
              <a:spcAft>
                <a:spcPts val="0"/>
              </a:spcAft>
              <a:buSzPts val="1200"/>
              <a:buNone/>
              <a:defRPr/>
            </a:lvl4pPr>
            <a:lvl5pPr indent="-228600" lvl="4" marL="2286000" algn="l">
              <a:lnSpc>
                <a:spcPct val="100000"/>
              </a:lnSpc>
              <a:spcBef>
                <a:spcPts val="300"/>
              </a:spcBef>
              <a:spcAft>
                <a:spcPts val="0"/>
              </a:spcAft>
              <a:buSzPts val="1200"/>
              <a:buNone/>
              <a:defRPr/>
            </a:lvl5pPr>
            <a:lvl6pPr indent="-323850" lvl="5" marL="2743200" algn="l">
              <a:lnSpc>
                <a:spcPct val="90000"/>
              </a:lnSpc>
              <a:spcBef>
                <a:spcPts val="400"/>
              </a:spcBef>
              <a:spcAft>
                <a:spcPts val="0"/>
              </a:spcAft>
              <a:buClr>
                <a:schemeClr val="dk1"/>
              </a:buClr>
              <a:buSzPts val="1500"/>
              <a:buChar char="•"/>
              <a:defRPr/>
            </a:lvl6pPr>
            <a:lvl7pPr indent="-323850" lvl="6" marL="3200400" algn="l">
              <a:lnSpc>
                <a:spcPct val="90000"/>
              </a:lnSpc>
              <a:spcBef>
                <a:spcPts val="400"/>
              </a:spcBef>
              <a:spcAft>
                <a:spcPts val="0"/>
              </a:spcAft>
              <a:buClr>
                <a:schemeClr val="dk1"/>
              </a:buClr>
              <a:buSzPts val="1500"/>
              <a:buChar char="•"/>
              <a:defRPr/>
            </a:lvl7pPr>
            <a:lvl8pPr indent="-323850" lvl="7" marL="3657600" algn="l">
              <a:lnSpc>
                <a:spcPct val="90000"/>
              </a:lnSpc>
              <a:spcBef>
                <a:spcPts val="400"/>
              </a:spcBef>
              <a:spcAft>
                <a:spcPts val="0"/>
              </a:spcAft>
              <a:buClr>
                <a:schemeClr val="dk1"/>
              </a:buClr>
              <a:buSzPts val="1500"/>
              <a:buChar char="•"/>
              <a:defRPr/>
            </a:lvl8pPr>
            <a:lvl9pPr indent="-323850" lvl="8" marL="4114800" algn="l">
              <a:lnSpc>
                <a:spcPct val="90000"/>
              </a:lnSpc>
              <a:spcBef>
                <a:spcPts val="400"/>
              </a:spcBef>
              <a:spcAft>
                <a:spcPts val="0"/>
              </a:spcAft>
              <a:buClr>
                <a:schemeClr val="dk1"/>
              </a:buClr>
              <a:buSzPts val="1500"/>
              <a:buChar char="•"/>
              <a:defRPr/>
            </a:lvl9pPr>
          </a:lstStyle>
          <a:p/>
        </p:txBody>
      </p:sp>
      <p:sp>
        <p:nvSpPr>
          <p:cNvPr id="80" name="Google Shape;80;p18"/>
          <p:cNvSpPr txBox="1"/>
          <p:nvPr>
            <p:ph idx="2" type="body"/>
          </p:nvPr>
        </p:nvSpPr>
        <p:spPr>
          <a:xfrm>
            <a:off x="4504087" y="1485544"/>
            <a:ext cx="3817750" cy="3209721"/>
          </a:xfrm>
          <a:prstGeom prst="rect">
            <a:avLst/>
          </a:prstGeom>
          <a:noFill/>
          <a:ln>
            <a:noFill/>
          </a:ln>
        </p:spPr>
        <p:txBody>
          <a:bodyPr anchorCtr="0" anchor="t" bIns="41875" lIns="83750" spcFirstLastPara="1" rIns="83750" wrap="square" tIns="41875">
            <a:noAutofit/>
          </a:bodyPr>
          <a:lstStyle>
            <a:lvl1pPr indent="-228600" lvl="0" marL="457200" algn="l">
              <a:lnSpc>
                <a:spcPct val="100000"/>
              </a:lnSpc>
              <a:spcBef>
                <a:spcPts val="300"/>
              </a:spcBef>
              <a:spcAft>
                <a:spcPts val="0"/>
              </a:spcAft>
              <a:buSzPts val="1200"/>
              <a:buNone/>
              <a:defRPr/>
            </a:lvl1pPr>
            <a:lvl2pPr indent="-228600" lvl="1" marL="914400" algn="l">
              <a:lnSpc>
                <a:spcPct val="100000"/>
              </a:lnSpc>
              <a:spcBef>
                <a:spcPts val="300"/>
              </a:spcBef>
              <a:spcAft>
                <a:spcPts val="0"/>
              </a:spcAft>
              <a:buSzPts val="1200"/>
              <a:buNone/>
              <a:defRPr/>
            </a:lvl2pPr>
            <a:lvl3pPr indent="-228600" lvl="2" marL="1371600" algn="l">
              <a:lnSpc>
                <a:spcPct val="100000"/>
              </a:lnSpc>
              <a:spcBef>
                <a:spcPts val="300"/>
              </a:spcBef>
              <a:spcAft>
                <a:spcPts val="0"/>
              </a:spcAft>
              <a:buSzPts val="1200"/>
              <a:buNone/>
              <a:defRPr/>
            </a:lvl3pPr>
            <a:lvl4pPr indent="-228600" lvl="3" marL="1828800" algn="l">
              <a:lnSpc>
                <a:spcPct val="100000"/>
              </a:lnSpc>
              <a:spcBef>
                <a:spcPts val="300"/>
              </a:spcBef>
              <a:spcAft>
                <a:spcPts val="0"/>
              </a:spcAft>
              <a:buSzPts val="1200"/>
              <a:buNone/>
              <a:defRPr/>
            </a:lvl4pPr>
            <a:lvl5pPr indent="-228600" lvl="4" marL="2286000" algn="l">
              <a:lnSpc>
                <a:spcPct val="100000"/>
              </a:lnSpc>
              <a:spcBef>
                <a:spcPts val="300"/>
              </a:spcBef>
              <a:spcAft>
                <a:spcPts val="0"/>
              </a:spcAft>
              <a:buSzPts val="1200"/>
              <a:buNone/>
              <a:defRPr/>
            </a:lvl5pPr>
            <a:lvl6pPr indent="-323850" lvl="5" marL="2743200" algn="l">
              <a:lnSpc>
                <a:spcPct val="90000"/>
              </a:lnSpc>
              <a:spcBef>
                <a:spcPts val="400"/>
              </a:spcBef>
              <a:spcAft>
                <a:spcPts val="0"/>
              </a:spcAft>
              <a:buClr>
                <a:schemeClr val="dk1"/>
              </a:buClr>
              <a:buSzPts val="1500"/>
              <a:buChar char="•"/>
              <a:defRPr/>
            </a:lvl6pPr>
            <a:lvl7pPr indent="-323850" lvl="6" marL="3200400" algn="l">
              <a:lnSpc>
                <a:spcPct val="90000"/>
              </a:lnSpc>
              <a:spcBef>
                <a:spcPts val="400"/>
              </a:spcBef>
              <a:spcAft>
                <a:spcPts val="0"/>
              </a:spcAft>
              <a:buClr>
                <a:schemeClr val="dk1"/>
              </a:buClr>
              <a:buSzPts val="1500"/>
              <a:buChar char="•"/>
              <a:defRPr/>
            </a:lvl7pPr>
            <a:lvl8pPr indent="-323850" lvl="7" marL="3657600" algn="l">
              <a:lnSpc>
                <a:spcPct val="90000"/>
              </a:lnSpc>
              <a:spcBef>
                <a:spcPts val="400"/>
              </a:spcBef>
              <a:spcAft>
                <a:spcPts val="0"/>
              </a:spcAft>
              <a:buClr>
                <a:schemeClr val="dk1"/>
              </a:buClr>
              <a:buSzPts val="1500"/>
              <a:buChar char="•"/>
              <a:defRPr/>
            </a:lvl8pPr>
            <a:lvl9pPr indent="-323850" lvl="8" marL="4114800" algn="l">
              <a:lnSpc>
                <a:spcPct val="90000"/>
              </a:lnSpc>
              <a:spcBef>
                <a:spcPts val="400"/>
              </a:spcBef>
              <a:spcAft>
                <a:spcPts val="0"/>
              </a:spcAft>
              <a:buClr>
                <a:schemeClr val="dk1"/>
              </a:buClr>
              <a:buSzPts val="1500"/>
              <a:buChar char="•"/>
              <a:defRPr/>
            </a:lvl9pPr>
          </a:lstStyle>
          <a:p/>
        </p:txBody>
      </p:sp>
      <p:sp>
        <p:nvSpPr>
          <p:cNvPr id="81" name="Google Shape;81;p18"/>
          <p:cNvSpPr txBox="1"/>
          <p:nvPr>
            <p:ph idx="10" type="dt"/>
          </p:nvPr>
        </p:nvSpPr>
        <p:spPr>
          <a:xfrm>
            <a:off x="550500" y="4751161"/>
            <a:ext cx="1904585" cy="342901"/>
          </a:xfrm>
          <a:prstGeom prst="rect">
            <a:avLst/>
          </a:prstGeom>
          <a:noFill/>
          <a:ln>
            <a:noFill/>
          </a:ln>
        </p:spPr>
        <p:txBody>
          <a:bodyPr anchorCtr="0" anchor="t" bIns="41875" lIns="83750" spcFirstLastPara="1" rIns="83750" wrap="square" tIns="41875">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82" name="Google Shape;82;p18"/>
          <p:cNvSpPr txBox="1"/>
          <p:nvPr>
            <p:ph idx="12" type="sldNum"/>
          </p:nvPr>
        </p:nvSpPr>
        <p:spPr>
          <a:xfrm>
            <a:off x="6932004" y="4751161"/>
            <a:ext cx="1904585" cy="342901"/>
          </a:xfrm>
          <a:prstGeom prst="rect">
            <a:avLst/>
          </a:prstGeom>
          <a:noFill/>
          <a:ln>
            <a:noFill/>
          </a:ln>
        </p:spPr>
        <p:txBody>
          <a:bodyPr anchorCtr="0" anchor="t" bIns="41875" lIns="83750" spcFirstLastPara="1" rIns="83750" wrap="square" tIns="418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GB"/>
              <a:t>‹#›</a:t>
            </a:fld>
            <a:endParaRPr sz="1300">
              <a:solidFill>
                <a:schemeClr val="dk1"/>
              </a:solidFill>
            </a:endParaRPr>
          </a:p>
        </p:txBody>
      </p:sp>
      <p:sp>
        <p:nvSpPr>
          <p:cNvPr id="83" name="Google Shape;83;p18"/>
          <p:cNvSpPr txBox="1"/>
          <p:nvPr>
            <p:ph idx="11" type="ftr"/>
          </p:nvPr>
        </p:nvSpPr>
        <p:spPr>
          <a:xfrm>
            <a:off x="3157150" y="4751161"/>
            <a:ext cx="2895485" cy="342901"/>
          </a:xfrm>
          <a:prstGeom prst="rect">
            <a:avLst/>
          </a:prstGeom>
          <a:noFill/>
          <a:ln>
            <a:noFill/>
          </a:ln>
        </p:spPr>
        <p:txBody>
          <a:bodyPr anchorCtr="0" anchor="t" bIns="41875" lIns="83750" spcFirstLastPara="1" rIns="83750" wrap="square" tIns="41875">
            <a:noAutofit/>
          </a:bodyPr>
          <a:lstStyle>
            <a:lvl1pPr lvl="0" algn="ctr">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4" name="Shape 84"/>
        <p:cNvGrpSpPr/>
        <p:nvPr/>
      </p:nvGrpSpPr>
      <p:grpSpPr>
        <a:xfrm>
          <a:off x="0" y="0"/>
          <a:ext cx="0" cy="0"/>
          <a:chOff x="0" y="0"/>
          <a:chExt cx="0" cy="0"/>
        </a:xfrm>
      </p:grpSpPr>
      <p:sp>
        <p:nvSpPr>
          <p:cNvPr id="85" name="Google Shape;85;p19"/>
          <p:cNvSpPr txBox="1"/>
          <p:nvPr>
            <p:ph type="title"/>
          </p:nvPr>
        </p:nvSpPr>
        <p:spPr>
          <a:xfrm>
            <a:off x="629142" y="274106"/>
            <a:ext cx="7887157" cy="994304"/>
          </a:xfrm>
          <a:prstGeom prst="rect">
            <a:avLst/>
          </a:prstGeom>
          <a:noFill/>
          <a:ln>
            <a:noFill/>
          </a:ln>
        </p:spPr>
        <p:txBody>
          <a:bodyPr anchorCtr="0" anchor="ctr" bIns="41875" lIns="83750" spcFirstLastPara="1" rIns="83750" wrap="square" tIns="41875">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86" name="Google Shape;86;p19"/>
          <p:cNvSpPr txBox="1"/>
          <p:nvPr>
            <p:ph idx="1" type="body"/>
          </p:nvPr>
        </p:nvSpPr>
        <p:spPr>
          <a:xfrm>
            <a:off x="629142" y="1260885"/>
            <a:ext cx="3869225" cy="618081"/>
          </a:xfrm>
          <a:prstGeom prst="rect">
            <a:avLst/>
          </a:prstGeom>
          <a:noFill/>
          <a:ln>
            <a:noFill/>
          </a:ln>
        </p:spPr>
        <p:txBody>
          <a:bodyPr anchorCtr="0" anchor="b" bIns="41875" lIns="83750" spcFirstLastPara="1" rIns="83750" wrap="square" tIns="41875">
            <a:noAutofit/>
          </a:bodyPr>
          <a:lstStyle>
            <a:lvl1pPr indent="-228600" lvl="0" marL="457200" algn="l">
              <a:lnSpc>
                <a:spcPct val="100000"/>
              </a:lnSpc>
              <a:spcBef>
                <a:spcPts val="400"/>
              </a:spcBef>
              <a:spcAft>
                <a:spcPts val="0"/>
              </a:spcAft>
              <a:buClr>
                <a:srgbClr val="003399"/>
              </a:buClr>
              <a:buSzPts val="2000"/>
              <a:buFont typeface="Times New Roman"/>
              <a:buNone/>
              <a:defRPr b="1" sz="2000"/>
            </a:lvl1pPr>
            <a:lvl2pPr indent="-228600" lvl="1" marL="914400" algn="l">
              <a:lnSpc>
                <a:spcPct val="100000"/>
              </a:lnSpc>
              <a:spcBef>
                <a:spcPts val="300"/>
              </a:spcBef>
              <a:spcAft>
                <a:spcPts val="0"/>
              </a:spcAft>
              <a:buClr>
                <a:srgbClr val="003399"/>
              </a:buClr>
              <a:buSzPts val="1700"/>
              <a:buFont typeface="Times New Roman"/>
              <a:buNone/>
              <a:defRPr b="1" sz="1700"/>
            </a:lvl2pPr>
            <a:lvl3pPr indent="-228600" lvl="2" marL="1371600" algn="l">
              <a:lnSpc>
                <a:spcPct val="100000"/>
              </a:lnSpc>
              <a:spcBef>
                <a:spcPts val="300"/>
              </a:spcBef>
              <a:spcAft>
                <a:spcPts val="0"/>
              </a:spcAft>
              <a:buClr>
                <a:srgbClr val="FF6600"/>
              </a:buClr>
              <a:buSzPts val="1500"/>
              <a:buFont typeface="Times New Roman"/>
              <a:buNone/>
              <a:defRPr b="1" sz="1500"/>
            </a:lvl3pPr>
            <a:lvl4pPr indent="-228600" lvl="3" marL="1828800" algn="l">
              <a:lnSpc>
                <a:spcPct val="100000"/>
              </a:lnSpc>
              <a:spcBef>
                <a:spcPts val="300"/>
              </a:spcBef>
              <a:spcAft>
                <a:spcPts val="0"/>
              </a:spcAft>
              <a:buClr>
                <a:srgbClr val="003399"/>
              </a:buClr>
              <a:buSzPts val="1300"/>
              <a:buFont typeface="Times New Roman"/>
              <a:buNone/>
              <a:defRPr b="1" sz="1300"/>
            </a:lvl4pPr>
            <a:lvl5pPr indent="-228600" lvl="4" marL="2286000" algn="l">
              <a:lnSpc>
                <a:spcPct val="100000"/>
              </a:lnSpc>
              <a:spcBef>
                <a:spcPts val="300"/>
              </a:spcBef>
              <a:spcAft>
                <a:spcPts val="0"/>
              </a:spcAft>
              <a:buClr>
                <a:srgbClr val="003399"/>
              </a:buClr>
              <a:buSzPts val="1300"/>
              <a:buFont typeface="Times New Roman"/>
              <a:buNone/>
              <a:defRPr b="1" sz="1300"/>
            </a:lvl5pPr>
            <a:lvl6pPr indent="-228600" lvl="5" marL="2743200" algn="l">
              <a:lnSpc>
                <a:spcPct val="90000"/>
              </a:lnSpc>
              <a:spcBef>
                <a:spcPts val="400"/>
              </a:spcBef>
              <a:spcAft>
                <a:spcPts val="0"/>
              </a:spcAft>
              <a:buClr>
                <a:schemeClr val="dk1"/>
              </a:buClr>
              <a:buSzPts val="1300"/>
              <a:buNone/>
              <a:defRPr b="1" sz="1300"/>
            </a:lvl6pPr>
            <a:lvl7pPr indent="-228600" lvl="6" marL="3200400" algn="l">
              <a:lnSpc>
                <a:spcPct val="90000"/>
              </a:lnSpc>
              <a:spcBef>
                <a:spcPts val="400"/>
              </a:spcBef>
              <a:spcAft>
                <a:spcPts val="0"/>
              </a:spcAft>
              <a:buClr>
                <a:schemeClr val="dk1"/>
              </a:buClr>
              <a:buSzPts val="1300"/>
              <a:buNone/>
              <a:defRPr b="1" sz="1300"/>
            </a:lvl7pPr>
            <a:lvl8pPr indent="-228600" lvl="7" marL="3657600" algn="l">
              <a:lnSpc>
                <a:spcPct val="90000"/>
              </a:lnSpc>
              <a:spcBef>
                <a:spcPts val="400"/>
              </a:spcBef>
              <a:spcAft>
                <a:spcPts val="0"/>
              </a:spcAft>
              <a:buClr>
                <a:schemeClr val="dk1"/>
              </a:buClr>
              <a:buSzPts val="1300"/>
              <a:buNone/>
              <a:defRPr b="1" sz="1300"/>
            </a:lvl8pPr>
            <a:lvl9pPr indent="-228600" lvl="8" marL="4114800" algn="l">
              <a:lnSpc>
                <a:spcPct val="90000"/>
              </a:lnSpc>
              <a:spcBef>
                <a:spcPts val="400"/>
              </a:spcBef>
              <a:spcAft>
                <a:spcPts val="0"/>
              </a:spcAft>
              <a:buClr>
                <a:schemeClr val="dk1"/>
              </a:buClr>
              <a:buSzPts val="1300"/>
              <a:buNone/>
              <a:defRPr b="1" sz="1300"/>
            </a:lvl9pPr>
          </a:lstStyle>
          <a:p/>
        </p:txBody>
      </p:sp>
      <p:sp>
        <p:nvSpPr>
          <p:cNvPr id="87" name="Google Shape;87;p19"/>
          <p:cNvSpPr txBox="1"/>
          <p:nvPr>
            <p:ph idx="2" type="body"/>
          </p:nvPr>
        </p:nvSpPr>
        <p:spPr>
          <a:xfrm>
            <a:off x="629142" y="1878966"/>
            <a:ext cx="3869225" cy="2763628"/>
          </a:xfrm>
          <a:prstGeom prst="rect">
            <a:avLst/>
          </a:prstGeom>
          <a:noFill/>
          <a:ln>
            <a:noFill/>
          </a:ln>
        </p:spPr>
        <p:txBody>
          <a:bodyPr anchorCtr="0" anchor="t" bIns="41875" lIns="83750" spcFirstLastPara="1" rIns="83750" wrap="square" tIns="41875">
            <a:noAutofit/>
          </a:bodyPr>
          <a:lstStyle>
            <a:lvl1pPr indent="-228600" lvl="0" marL="457200" algn="l">
              <a:lnSpc>
                <a:spcPct val="100000"/>
              </a:lnSpc>
              <a:spcBef>
                <a:spcPts val="300"/>
              </a:spcBef>
              <a:spcAft>
                <a:spcPts val="0"/>
              </a:spcAft>
              <a:buSzPts val="1200"/>
              <a:buNone/>
              <a:defRPr/>
            </a:lvl1pPr>
            <a:lvl2pPr indent="-228600" lvl="1" marL="914400" algn="l">
              <a:lnSpc>
                <a:spcPct val="100000"/>
              </a:lnSpc>
              <a:spcBef>
                <a:spcPts val="300"/>
              </a:spcBef>
              <a:spcAft>
                <a:spcPts val="0"/>
              </a:spcAft>
              <a:buSzPts val="1200"/>
              <a:buNone/>
              <a:defRPr/>
            </a:lvl2pPr>
            <a:lvl3pPr indent="-228600" lvl="2" marL="1371600" algn="l">
              <a:lnSpc>
                <a:spcPct val="100000"/>
              </a:lnSpc>
              <a:spcBef>
                <a:spcPts val="300"/>
              </a:spcBef>
              <a:spcAft>
                <a:spcPts val="0"/>
              </a:spcAft>
              <a:buSzPts val="1200"/>
              <a:buNone/>
              <a:defRPr/>
            </a:lvl3pPr>
            <a:lvl4pPr indent="-228600" lvl="3" marL="1828800" algn="l">
              <a:lnSpc>
                <a:spcPct val="100000"/>
              </a:lnSpc>
              <a:spcBef>
                <a:spcPts val="300"/>
              </a:spcBef>
              <a:spcAft>
                <a:spcPts val="0"/>
              </a:spcAft>
              <a:buSzPts val="1200"/>
              <a:buNone/>
              <a:defRPr/>
            </a:lvl4pPr>
            <a:lvl5pPr indent="-228600" lvl="4" marL="2286000" algn="l">
              <a:lnSpc>
                <a:spcPct val="100000"/>
              </a:lnSpc>
              <a:spcBef>
                <a:spcPts val="300"/>
              </a:spcBef>
              <a:spcAft>
                <a:spcPts val="0"/>
              </a:spcAft>
              <a:buSzPts val="1200"/>
              <a:buNone/>
              <a:defRPr/>
            </a:lvl5pPr>
            <a:lvl6pPr indent="-323850" lvl="5" marL="2743200" algn="l">
              <a:lnSpc>
                <a:spcPct val="90000"/>
              </a:lnSpc>
              <a:spcBef>
                <a:spcPts val="400"/>
              </a:spcBef>
              <a:spcAft>
                <a:spcPts val="0"/>
              </a:spcAft>
              <a:buClr>
                <a:schemeClr val="dk1"/>
              </a:buClr>
              <a:buSzPts val="1500"/>
              <a:buChar char="•"/>
              <a:defRPr/>
            </a:lvl6pPr>
            <a:lvl7pPr indent="-323850" lvl="6" marL="3200400" algn="l">
              <a:lnSpc>
                <a:spcPct val="90000"/>
              </a:lnSpc>
              <a:spcBef>
                <a:spcPts val="400"/>
              </a:spcBef>
              <a:spcAft>
                <a:spcPts val="0"/>
              </a:spcAft>
              <a:buClr>
                <a:schemeClr val="dk1"/>
              </a:buClr>
              <a:buSzPts val="1500"/>
              <a:buChar char="•"/>
              <a:defRPr/>
            </a:lvl7pPr>
            <a:lvl8pPr indent="-323850" lvl="7" marL="3657600" algn="l">
              <a:lnSpc>
                <a:spcPct val="90000"/>
              </a:lnSpc>
              <a:spcBef>
                <a:spcPts val="400"/>
              </a:spcBef>
              <a:spcAft>
                <a:spcPts val="0"/>
              </a:spcAft>
              <a:buClr>
                <a:schemeClr val="dk1"/>
              </a:buClr>
              <a:buSzPts val="1500"/>
              <a:buChar char="•"/>
              <a:defRPr/>
            </a:lvl8pPr>
            <a:lvl9pPr indent="-323850" lvl="8" marL="4114800" algn="l">
              <a:lnSpc>
                <a:spcPct val="90000"/>
              </a:lnSpc>
              <a:spcBef>
                <a:spcPts val="400"/>
              </a:spcBef>
              <a:spcAft>
                <a:spcPts val="0"/>
              </a:spcAft>
              <a:buClr>
                <a:schemeClr val="dk1"/>
              </a:buClr>
              <a:buSzPts val="1500"/>
              <a:buChar char="•"/>
              <a:defRPr/>
            </a:lvl9pPr>
          </a:lstStyle>
          <a:p/>
        </p:txBody>
      </p:sp>
      <p:sp>
        <p:nvSpPr>
          <p:cNvPr id="88" name="Google Shape;88;p19"/>
          <p:cNvSpPr txBox="1"/>
          <p:nvPr>
            <p:ph idx="3" type="body"/>
          </p:nvPr>
        </p:nvSpPr>
        <p:spPr>
          <a:xfrm>
            <a:off x="4628486" y="1260885"/>
            <a:ext cx="3887813" cy="618081"/>
          </a:xfrm>
          <a:prstGeom prst="rect">
            <a:avLst/>
          </a:prstGeom>
          <a:noFill/>
          <a:ln>
            <a:noFill/>
          </a:ln>
        </p:spPr>
        <p:txBody>
          <a:bodyPr anchorCtr="0" anchor="b" bIns="41875" lIns="83750" spcFirstLastPara="1" rIns="83750" wrap="square" tIns="41875">
            <a:noAutofit/>
          </a:bodyPr>
          <a:lstStyle>
            <a:lvl1pPr indent="-228600" lvl="0" marL="457200" algn="l">
              <a:lnSpc>
                <a:spcPct val="100000"/>
              </a:lnSpc>
              <a:spcBef>
                <a:spcPts val="400"/>
              </a:spcBef>
              <a:spcAft>
                <a:spcPts val="0"/>
              </a:spcAft>
              <a:buClr>
                <a:srgbClr val="003399"/>
              </a:buClr>
              <a:buSzPts val="2000"/>
              <a:buFont typeface="Times New Roman"/>
              <a:buNone/>
              <a:defRPr b="1" sz="2000"/>
            </a:lvl1pPr>
            <a:lvl2pPr indent="-228600" lvl="1" marL="914400" algn="l">
              <a:lnSpc>
                <a:spcPct val="100000"/>
              </a:lnSpc>
              <a:spcBef>
                <a:spcPts val="300"/>
              </a:spcBef>
              <a:spcAft>
                <a:spcPts val="0"/>
              </a:spcAft>
              <a:buClr>
                <a:srgbClr val="003399"/>
              </a:buClr>
              <a:buSzPts val="1700"/>
              <a:buFont typeface="Times New Roman"/>
              <a:buNone/>
              <a:defRPr b="1" sz="1700"/>
            </a:lvl2pPr>
            <a:lvl3pPr indent="-228600" lvl="2" marL="1371600" algn="l">
              <a:lnSpc>
                <a:spcPct val="100000"/>
              </a:lnSpc>
              <a:spcBef>
                <a:spcPts val="300"/>
              </a:spcBef>
              <a:spcAft>
                <a:spcPts val="0"/>
              </a:spcAft>
              <a:buClr>
                <a:srgbClr val="FF6600"/>
              </a:buClr>
              <a:buSzPts val="1500"/>
              <a:buFont typeface="Times New Roman"/>
              <a:buNone/>
              <a:defRPr b="1" sz="1500"/>
            </a:lvl3pPr>
            <a:lvl4pPr indent="-228600" lvl="3" marL="1828800" algn="l">
              <a:lnSpc>
                <a:spcPct val="100000"/>
              </a:lnSpc>
              <a:spcBef>
                <a:spcPts val="300"/>
              </a:spcBef>
              <a:spcAft>
                <a:spcPts val="0"/>
              </a:spcAft>
              <a:buClr>
                <a:srgbClr val="003399"/>
              </a:buClr>
              <a:buSzPts val="1300"/>
              <a:buFont typeface="Times New Roman"/>
              <a:buNone/>
              <a:defRPr b="1" sz="1300"/>
            </a:lvl4pPr>
            <a:lvl5pPr indent="-228600" lvl="4" marL="2286000" algn="l">
              <a:lnSpc>
                <a:spcPct val="100000"/>
              </a:lnSpc>
              <a:spcBef>
                <a:spcPts val="300"/>
              </a:spcBef>
              <a:spcAft>
                <a:spcPts val="0"/>
              </a:spcAft>
              <a:buClr>
                <a:srgbClr val="003399"/>
              </a:buClr>
              <a:buSzPts val="1300"/>
              <a:buFont typeface="Times New Roman"/>
              <a:buNone/>
              <a:defRPr b="1" sz="1300"/>
            </a:lvl5pPr>
            <a:lvl6pPr indent="-228600" lvl="5" marL="2743200" algn="l">
              <a:lnSpc>
                <a:spcPct val="90000"/>
              </a:lnSpc>
              <a:spcBef>
                <a:spcPts val="400"/>
              </a:spcBef>
              <a:spcAft>
                <a:spcPts val="0"/>
              </a:spcAft>
              <a:buClr>
                <a:schemeClr val="dk1"/>
              </a:buClr>
              <a:buSzPts val="1300"/>
              <a:buNone/>
              <a:defRPr b="1" sz="1300"/>
            </a:lvl6pPr>
            <a:lvl7pPr indent="-228600" lvl="6" marL="3200400" algn="l">
              <a:lnSpc>
                <a:spcPct val="90000"/>
              </a:lnSpc>
              <a:spcBef>
                <a:spcPts val="400"/>
              </a:spcBef>
              <a:spcAft>
                <a:spcPts val="0"/>
              </a:spcAft>
              <a:buClr>
                <a:schemeClr val="dk1"/>
              </a:buClr>
              <a:buSzPts val="1300"/>
              <a:buNone/>
              <a:defRPr b="1" sz="1300"/>
            </a:lvl7pPr>
            <a:lvl8pPr indent="-228600" lvl="7" marL="3657600" algn="l">
              <a:lnSpc>
                <a:spcPct val="90000"/>
              </a:lnSpc>
              <a:spcBef>
                <a:spcPts val="400"/>
              </a:spcBef>
              <a:spcAft>
                <a:spcPts val="0"/>
              </a:spcAft>
              <a:buClr>
                <a:schemeClr val="dk1"/>
              </a:buClr>
              <a:buSzPts val="1300"/>
              <a:buNone/>
              <a:defRPr b="1" sz="1300"/>
            </a:lvl8pPr>
            <a:lvl9pPr indent="-228600" lvl="8" marL="4114800" algn="l">
              <a:lnSpc>
                <a:spcPct val="90000"/>
              </a:lnSpc>
              <a:spcBef>
                <a:spcPts val="400"/>
              </a:spcBef>
              <a:spcAft>
                <a:spcPts val="0"/>
              </a:spcAft>
              <a:buClr>
                <a:schemeClr val="dk1"/>
              </a:buClr>
              <a:buSzPts val="1300"/>
              <a:buNone/>
              <a:defRPr b="1" sz="1300"/>
            </a:lvl9pPr>
          </a:lstStyle>
          <a:p/>
        </p:txBody>
      </p:sp>
      <p:sp>
        <p:nvSpPr>
          <p:cNvPr id="89" name="Google Shape;89;p19"/>
          <p:cNvSpPr txBox="1"/>
          <p:nvPr>
            <p:ph idx="4" type="body"/>
          </p:nvPr>
        </p:nvSpPr>
        <p:spPr>
          <a:xfrm>
            <a:off x="4628486" y="1878966"/>
            <a:ext cx="3887813" cy="2763628"/>
          </a:xfrm>
          <a:prstGeom prst="rect">
            <a:avLst/>
          </a:prstGeom>
          <a:noFill/>
          <a:ln>
            <a:noFill/>
          </a:ln>
        </p:spPr>
        <p:txBody>
          <a:bodyPr anchorCtr="0" anchor="t" bIns="41875" lIns="83750" spcFirstLastPara="1" rIns="83750" wrap="square" tIns="41875">
            <a:noAutofit/>
          </a:bodyPr>
          <a:lstStyle>
            <a:lvl1pPr indent="-228600" lvl="0" marL="457200" algn="l">
              <a:lnSpc>
                <a:spcPct val="100000"/>
              </a:lnSpc>
              <a:spcBef>
                <a:spcPts val="300"/>
              </a:spcBef>
              <a:spcAft>
                <a:spcPts val="0"/>
              </a:spcAft>
              <a:buSzPts val="1200"/>
              <a:buNone/>
              <a:defRPr/>
            </a:lvl1pPr>
            <a:lvl2pPr indent="-228600" lvl="1" marL="914400" algn="l">
              <a:lnSpc>
                <a:spcPct val="100000"/>
              </a:lnSpc>
              <a:spcBef>
                <a:spcPts val="300"/>
              </a:spcBef>
              <a:spcAft>
                <a:spcPts val="0"/>
              </a:spcAft>
              <a:buSzPts val="1200"/>
              <a:buNone/>
              <a:defRPr/>
            </a:lvl2pPr>
            <a:lvl3pPr indent="-228600" lvl="2" marL="1371600" algn="l">
              <a:lnSpc>
                <a:spcPct val="100000"/>
              </a:lnSpc>
              <a:spcBef>
                <a:spcPts val="300"/>
              </a:spcBef>
              <a:spcAft>
                <a:spcPts val="0"/>
              </a:spcAft>
              <a:buSzPts val="1200"/>
              <a:buNone/>
              <a:defRPr/>
            </a:lvl3pPr>
            <a:lvl4pPr indent="-228600" lvl="3" marL="1828800" algn="l">
              <a:lnSpc>
                <a:spcPct val="100000"/>
              </a:lnSpc>
              <a:spcBef>
                <a:spcPts val="300"/>
              </a:spcBef>
              <a:spcAft>
                <a:spcPts val="0"/>
              </a:spcAft>
              <a:buSzPts val="1200"/>
              <a:buNone/>
              <a:defRPr/>
            </a:lvl4pPr>
            <a:lvl5pPr indent="-228600" lvl="4" marL="2286000" algn="l">
              <a:lnSpc>
                <a:spcPct val="100000"/>
              </a:lnSpc>
              <a:spcBef>
                <a:spcPts val="300"/>
              </a:spcBef>
              <a:spcAft>
                <a:spcPts val="0"/>
              </a:spcAft>
              <a:buSzPts val="1200"/>
              <a:buNone/>
              <a:defRPr/>
            </a:lvl5pPr>
            <a:lvl6pPr indent="-323850" lvl="5" marL="2743200" algn="l">
              <a:lnSpc>
                <a:spcPct val="90000"/>
              </a:lnSpc>
              <a:spcBef>
                <a:spcPts val="400"/>
              </a:spcBef>
              <a:spcAft>
                <a:spcPts val="0"/>
              </a:spcAft>
              <a:buClr>
                <a:schemeClr val="dk1"/>
              </a:buClr>
              <a:buSzPts val="1500"/>
              <a:buChar char="•"/>
              <a:defRPr/>
            </a:lvl6pPr>
            <a:lvl7pPr indent="-323850" lvl="6" marL="3200400" algn="l">
              <a:lnSpc>
                <a:spcPct val="90000"/>
              </a:lnSpc>
              <a:spcBef>
                <a:spcPts val="400"/>
              </a:spcBef>
              <a:spcAft>
                <a:spcPts val="0"/>
              </a:spcAft>
              <a:buClr>
                <a:schemeClr val="dk1"/>
              </a:buClr>
              <a:buSzPts val="1500"/>
              <a:buChar char="•"/>
              <a:defRPr/>
            </a:lvl7pPr>
            <a:lvl8pPr indent="-323850" lvl="7" marL="3657600" algn="l">
              <a:lnSpc>
                <a:spcPct val="90000"/>
              </a:lnSpc>
              <a:spcBef>
                <a:spcPts val="400"/>
              </a:spcBef>
              <a:spcAft>
                <a:spcPts val="0"/>
              </a:spcAft>
              <a:buClr>
                <a:schemeClr val="dk1"/>
              </a:buClr>
              <a:buSzPts val="1500"/>
              <a:buChar char="•"/>
              <a:defRPr/>
            </a:lvl8pPr>
            <a:lvl9pPr indent="-323850" lvl="8" marL="4114800" algn="l">
              <a:lnSpc>
                <a:spcPct val="90000"/>
              </a:lnSpc>
              <a:spcBef>
                <a:spcPts val="400"/>
              </a:spcBef>
              <a:spcAft>
                <a:spcPts val="0"/>
              </a:spcAft>
              <a:buClr>
                <a:schemeClr val="dk1"/>
              </a:buClr>
              <a:buSzPts val="1500"/>
              <a:buChar char="•"/>
              <a:defRPr/>
            </a:lvl9pPr>
          </a:lstStyle>
          <a:p/>
        </p:txBody>
      </p:sp>
      <p:sp>
        <p:nvSpPr>
          <p:cNvPr id="90" name="Google Shape;90;p19"/>
          <p:cNvSpPr txBox="1"/>
          <p:nvPr>
            <p:ph idx="10" type="dt"/>
          </p:nvPr>
        </p:nvSpPr>
        <p:spPr>
          <a:xfrm>
            <a:off x="550500" y="4751161"/>
            <a:ext cx="1904585" cy="342901"/>
          </a:xfrm>
          <a:prstGeom prst="rect">
            <a:avLst/>
          </a:prstGeom>
          <a:noFill/>
          <a:ln>
            <a:noFill/>
          </a:ln>
        </p:spPr>
        <p:txBody>
          <a:bodyPr anchorCtr="0" anchor="t" bIns="41875" lIns="83750" spcFirstLastPara="1" rIns="83750" wrap="square" tIns="41875">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91" name="Google Shape;91;p19"/>
          <p:cNvSpPr txBox="1"/>
          <p:nvPr>
            <p:ph idx="12" type="sldNum"/>
          </p:nvPr>
        </p:nvSpPr>
        <p:spPr>
          <a:xfrm>
            <a:off x="6932004" y="4751161"/>
            <a:ext cx="1904585" cy="342901"/>
          </a:xfrm>
          <a:prstGeom prst="rect">
            <a:avLst/>
          </a:prstGeom>
          <a:noFill/>
          <a:ln>
            <a:noFill/>
          </a:ln>
        </p:spPr>
        <p:txBody>
          <a:bodyPr anchorCtr="0" anchor="t" bIns="41875" lIns="83750" spcFirstLastPara="1" rIns="83750" wrap="square" tIns="418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GB"/>
              <a:t>‹#›</a:t>
            </a:fld>
            <a:endParaRPr sz="1300">
              <a:solidFill>
                <a:schemeClr val="dk1"/>
              </a:solidFill>
            </a:endParaRPr>
          </a:p>
        </p:txBody>
      </p:sp>
      <p:sp>
        <p:nvSpPr>
          <p:cNvPr id="92" name="Google Shape;92;p19"/>
          <p:cNvSpPr txBox="1"/>
          <p:nvPr>
            <p:ph idx="11" type="ftr"/>
          </p:nvPr>
        </p:nvSpPr>
        <p:spPr>
          <a:xfrm>
            <a:off x="3157150" y="4751161"/>
            <a:ext cx="2895485" cy="342901"/>
          </a:xfrm>
          <a:prstGeom prst="rect">
            <a:avLst/>
          </a:prstGeom>
          <a:noFill/>
          <a:ln>
            <a:noFill/>
          </a:ln>
        </p:spPr>
        <p:txBody>
          <a:bodyPr anchorCtr="0" anchor="t" bIns="41875" lIns="83750" spcFirstLastPara="1" rIns="83750" wrap="square" tIns="41875">
            <a:noAutofit/>
          </a:bodyPr>
          <a:lstStyle>
            <a:lvl1pPr lvl="0" algn="ctr">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20"/>
          <p:cNvSpPr txBox="1"/>
          <p:nvPr>
            <p:ph type="title"/>
          </p:nvPr>
        </p:nvSpPr>
        <p:spPr>
          <a:xfrm>
            <a:off x="550500" y="619156"/>
            <a:ext cx="6518772" cy="857789"/>
          </a:xfrm>
          <a:prstGeom prst="rect">
            <a:avLst/>
          </a:prstGeom>
          <a:noFill/>
          <a:ln>
            <a:noFill/>
          </a:ln>
        </p:spPr>
        <p:txBody>
          <a:bodyPr anchorCtr="0" anchor="ctr" bIns="41875" lIns="83750" spcFirstLastPara="1" rIns="83750" wrap="square" tIns="41875">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95" name="Google Shape;95;p20"/>
          <p:cNvSpPr txBox="1"/>
          <p:nvPr>
            <p:ph idx="10" type="dt"/>
          </p:nvPr>
        </p:nvSpPr>
        <p:spPr>
          <a:xfrm>
            <a:off x="550500" y="4751161"/>
            <a:ext cx="1904585" cy="342901"/>
          </a:xfrm>
          <a:prstGeom prst="rect">
            <a:avLst/>
          </a:prstGeom>
          <a:noFill/>
          <a:ln>
            <a:noFill/>
          </a:ln>
        </p:spPr>
        <p:txBody>
          <a:bodyPr anchorCtr="0" anchor="t" bIns="41875" lIns="83750" spcFirstLastPara="1" rIns="83750" wrap="square" tIns="41875">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96" name="Google Shape;96;p20"/>
          <p:cNvSpPr txBox="1"/>
          <p:nvPr>
            <p:ph idx="12" type="sldNum"/>
          </p:nvPr>
        </p:nvSpPr>
        <p:spPr>
          <a:xfrm>
            <a:off x="6932004" y="4751161"/>
            <a:ext cx="1904585" cy="342901"/>
          </a:xfrm>
          <a:prstGeom prst="rect">
            <a:avLst/>
          </a:prstGeom>
          <a:noFill/>
          <a:ln>
            <a:noFill/>
          </a:ln>
        </p:spPr>
        <p:txBody>
          <a:bodyPr anchorCtr="0" anchor="t" bIns="41875" lIns="83750" spcFirstLastPara="1" rIns="83750" wrap="square" tIns="418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GB"/>
              <a:t>‹#›</a:t>
            </a:fld>
            <a:endParaRPr sz="1300">
              <a:solidFill>
                <a:schemeClr val="dk1"/>
              </a:solidFill>
            </a:endParaRPr>
          </a:p>
        </p:txBody>
      </p:sp>
      <p:sp>
        <p:nvSpPr>
          <p:cNvPr id="97" name="Google Shape;97;p20"/>
          <p:cNvSpPr txBox="1"/>
          <p:nvPr>
            <p:ph idx="11" type="ftr"/>
          </p:nvPr>
        </p:nvSpPr>
        <p:spPr>
          <a:xfrm>
            <a:off x="3157150" y="4751161"/>
            <a:ext cx="2895485" cy="342901"/>
          </a:xfrm>
          <a:prstGeom prst="rect">
            <a:avLst/>
          </a:prstGeom>
          <a:noFill/>
          <a:ln>
            <a:noFill/>
          </a:ln>
        </p:spPr>
        <p:txBody>
          <a:bodyPr anchorCtr="0" anchor="t" bIns="41875" lIns="83750" spcFirstLastPara="1" rIns="83750" wrap="square" tIns="41875">
            <a:noAutofit/>
          </a:bodyPr>
          <a:lstStyle>
            <a:lvl1pPr lvl="0" algn="ctr">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8" name="Shape 98"/>
        <p:cNvGrpSpPr/>
        <p:nvPr/>
      </p:nvGrpSpPr>
      <p:grpSpPr>
        <a:xfrm>
          <a:off x="0" y="0"/>
          <a:ext cx="0" cy="0"/>
          <a:chOff x="0" y="0"/>
          <a:chExt cx="0" cy="0"/>
        </a:xfrm>
      </p:grpSpPr>
      <p:sp>
        <p:nvSpPr>
          <p:cNvPr id="99" name="Google Shape;99;p21"/>
          <p:cNvSpPr txBox="1"/>
          <p:nvPr>
            <p:ph type="title"/>
          </p:nvPr>
        </p:nvSpPr>
        <p:spPr>
          <a:xfrm>
            <a:off x="629142" y="342901"/>
            <a:ext cx="2949820" cy="1200689"/>
          </a:xfrm>
          <a:prstGeom prst="rect">
            <a:avLst/>
          </a:prstGeom>
          <a:noFill/>
          <a:ln>
            <a:noFill/>
          </a:ln>
        </p:spPr>
        <p:txBody>
          <a:bodyPr anchorCtr="0" anchor="b" bIns="41875" lIns="83750" spcFirstLastPara="1" rIns="83750" wrap="square" tIns="41875">
            <a:noAutofit/>
          </a:bodyPr>
          <a:lstStyle>
            <a:lvl1pPr lvl="0" algn="l">
              <a:lnSpc>
                <a:spcPct val="100000"/>
              </a:lnSpc>
              <a:spcBef>
                <a:spcPts val="0"/>
              </a:spcBef>
              <a:spcAft>
                <a:spcPts val="0"/>
              </a:spcAft>
              <a:buSzPts val="1200"/>
              <a:buNone/>
              <a:defRPr sz="2600"/>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00" name="Google Shape;100;p21"/>
          <p:cNvSpPr txBox="1"/>
          <p:nvPr>
            <p:ph idx="1" type="body"/>
          </p:nvPr>
        </p:nvSpPr>
        <p:spPr>
          <a:xfrm>
            <a:off x="3887814" y="740623"/>
            <a:ext cx="4628485" cy="3654740"/>
          </a:xfrm>
          <a:prstGeom prst="rect">
            <a:avLst/>
          </a:prstGeom>
          <a:noFill/>
          <a:ln>
            <a:noFill/>
          </a:ln>
        </p:spPr>
        <p:txBody>
          <a:bodyPr anchorCtr="0" anchor="t" bIns="41875" lIns="83750" spcFirstLastPara="1" rIns="83750" wrap="square" tIns="41875">
            <a:noAutofit/>
          </a:bodyPr>
          <a:lstStyle>
            <a:lvl1pPr indent="-228600" lvl="0" marL="457200" algn="l">
              <a:lnSpc>
                <a:spcPct val="100000"/>
              </a:lnSpc>
              <a:spcBef>
                <a:spcPts val="500"/>
              </a:spcBef>
              <a:spcAft>
                <a:spcPts val="0"/>
              </a:spcAft>
              <a:buSzPts val="1200"/>
              <a:buNone/>
              <a:defRPr sz="2600"/>
            </a:lvl1pPr>
            <a:lvl2pPr indent="-228600" lvl="1" marL="914400" algn="l">
              <a:lnSpc>
                <a:spcPct val="100000"/>
              </a:lnSpc>
              <a:spcBef>
                <a:spcPts val="500"/>
              </a:spcBef>
              <a:spcAft>
                <a:spcPts val="0"/>
              </a:spcAft>
              <a:buSzPts val="1200"/>
              <a:buNone/>
              <a:defRPr sz="2300"/>
            </a:lvl2pPr>
            <a:lvl3pPr indent="-228600" lvl="2" marL="1371600" algn="l">
              <a:lnSpc>
                <a:spcPct val="100000"/>
              </a:lnSpc>
              <a:spcBef>
                <a:spcPts val="400"/>
              </a:spcBef>
              <a:spcAft>
                <a:spcPts val="0"/>
              </a:spcAft>
              <a:buSzPts val="1200"/>
              <a:buNone/>
              <a:defRPr sz="2000"/>
            </a:lvl3pPr>
            <a:lvl4pPr indent="-228600" lvl="3" marL="1828800" algn="l">
              <a:lnSpc>
                <a:spcPct val="100000"/>
              </a:lnSpc>
              <a:spcBef>
                <a:spcPts val="300"/>
              </a:spcBef>
              <a:spcAft>
                <a:spcPts val="0"/>
              </a:spcAft>
              <a:buSzPts val="1200"/>
              <a:buNone/>
              <a:defRPr sz="1700"/>
            </a:lvl4pPr>
            <a:lvl5pPr indent="-228600" lvl="4" marL="2286000" algn="l">
              <a:lnSpc>
                <a:spcPct val="100000"/>
              </a:lnSpc>
              <a:spcBef>
                <a:spcPts val="300"/>
              </a:spcBef>
              <a:spcAft>
                <a:spcPts val="0"/>
              </a:spcAft>
              <a:buSzPts val="1200"/>
              <a:buNone/>
              <a:defRPr sz="1700"/>
            </a:lvl5pPr>
            <a:lvl6pPr indent="-336550" lvl="5" marL="2743200" algn="l">
              <a:lnSpc>
                <a:spcPct val="90000"/>
              </a:lnSpc>
              <a:spcBef>
                <a:spcPts val="400"/>
              </a:spcBef>
              <a:spcAft>
                <a:spcPts val="0"/>
              </a:spcAft>
              <a:buClr>
                <a:schemeClr val="dk1"/>
              </a:buClr>
              <a:buSzPts val="1700"/>
              <a:buChar char="•"/>
              <a:defRPr sz="1700"/>
            </a:lvl6pPr>
            <a:lvl7pPr indent="-336550" lvl="6" marL="3200400" algn="l">
              <a:lnSpc>
                <a:spcPct val="90000"/>
              </a:lnSpc>
              <a:spcBef>
                <a:spcPts val="400"/>
              </a:spcBef>
              <a:spcAft>
                <a:spcPts val="0"/>
              </a:spcAft>
              <a:buClr>
                <a:schemeClr val="dk1"/>
              </a:buClr>
              <a:buSzPts val="1700"/>
              <a:buChar char="•"/>
              <a:defRPr sz="1700"/>
            </a:lvl7pPr>
            <a:lvl8pPr indent="-336550" lvl="7" marL="3657600" algn="l">
              <a:lnSpc>
                <a:spcPct val="90000"/>
              </a:lnSpc>
              <a:spcBef>
                <a:spcPts val="400"/>
              </a:spcBef>
              <a:spcAft>
                <a:spcPts val="0"/>
              </a:spcAft>
              <a:buClr>
                <a:schemeClr val="dk1"/>
              </a:buClr>
              <a:buSzPts val="1700"/>
              <a:buChar char="•"/>
              <a:defRPr sz="1700"/>
            </a:lvl8pPr>
            <a:lvl9pPr indent="-336550" lvl="8" marL="4114800" algn="l">
              <a:lnSpc>
                <a:spcPct val="90000"/>
              </a:lnSpc>
              <a:spcBef>
                <a:spcPts val="400"/>
              </a:spcBef>
              <a:spcAft>
                <a:spcPts val="0"/>
              </a:spcAft>
              <a:buClr>
                <a:schemeClr val="dk1"/>
              </a:buClr>
              <a:buSzPts val="1700"/>
              <a:buChar char="•"/>
              <a:defRPr sz="1700"/>
            </a:lvl9pPr>
          </a:lstStyle>
          <a:p/>
        </p:txBody>
      </p:sp>
      <p:sp>
        <p:nvSpPr>
          <p:cNvPr id="101" name="Google Shape;101;p21"/>
          <p:cNvSpPr txBox="1"/>
          <p:nvPr>
            <p:ph idx="2" type="body"/>
          </p:nvPr>
        </p:nvSpPr>
        <p:spPr>
          <a:xfrm>
            <a:off x="629142" y="1543590"/>
            <a:ext cx="2949820" cy="2858222"/>
          </a:xfrm>
          <a:prstGeom prst="rect">
            <a:avLst/>
          </a:prstGeom>
          <a:noFill/>
          <a:ln>
            <a:noFill/>
          </a:ln>
        </p:spPr>
        <p:txBody>
          <a:bodyPr anchorCtr="0" anchor="t" bIns="41875" lIns="83750" spcFirstLastPara="1" rIns="83750" wrap="square" tIns="41875">
            <a:noAutofit/>
          </a:bodyPr>
          <a:lstStyle>
            <a:lvl1pPr indent="-228600" lvl="0" marL="457200" algn="l">
              <a:lnSpc>
                <a:spcPct val="100000"/>
              </a:lnSpc>
              <a:spcBef>
                <a:spcPts val="300"/>
              </a:spcBef>
              <a:spcAft>
                <a:spcPts val="0"/>
              </a:spcAft>
              <a:buClr>
                <a:srgbClr val="003399"/>
              </a:buClr>
              <a:buSzPts val="1300"/>
              <a:buFont typeface="Times New Roman"/>
              <a:buNone/>
              <a:defRPr sz="1300"/>
            </a:lvl1pPr>
            <a:lvl2pPr indent="-228600" lvl="1" marL="914400" algn="l">
              <a:lnSpc>
                <a:spcPct val="100000"/>
              </a:lnSpc>
              <a:spcBef>
                <a:spcPts val="200"/>
              </a:spcBef>
              <a:spcAft>
                <a:spcPts val="0"/>
              </a:spcAft>
              <a:buClr>
                <a:srgbClr val="003399"/>
              </a:buClr>
              <a:buSzPts val="1200"/>
              <a:buFont typeface="Times New Roman"/>
              <a:buNone/>
              <a:defRPr sz="1200"/>
            </a:lvl2pPr>
            <a:lvl3pPr indent="-228600" lvl="2" marL="1371600" algn="l">
              <a:lnSpc>
                <a:spcPct val="100000"/>
              </a:lnSpc>
              <a:spcBef>
                <a:spcPts val="200"/>
              </a:spcBef>
              <a:spcAft>
                <a:spcPts val="0"/>
              </a:spcAft>
              <a:buClr>
                <a:srgbClr val="FF6600"/>
              </a:buClr>
              <a:buSzPts val="1000"/>
              <a:buFont typeface="Times New Roman"/>
              <a:buNone/>
              <a:defRPr sz="1000"/>
            </a:lvl3pPr>
            <a:lvl4pPr indent="-228600" lvl="3" marL="1828800" algn="l">
              <a:lnSpc>
                <a:spcPct val="100000"/>
              </a:lnSpc>
              <a:spcBef>
                <a:spcPts val="200"/>
              </a:spcBef>
              <a:spcAft>
                <a:spcPts val="0"/>
              </a:spcAft>
              <a:buClr>
                <a:srgbClr val="003399"/>
              </a:buClr>
              <a:buSzPts val="800"/>
              <a:buFont typeface="Times New Roman"/>
              <a:buNone/>
              <a:defRPr sz="800"/>
            </a:lvl4pPr>
            <a:lvl5pPr indent="-228600" lvl="4" marL="2286000" algn="l">
              <a:lnSpc>
                <a:spcPct val="100000"/>
              </a:lnSpc>
              <a:spcBef>
                <a:spcPts val="200"/>
              </a:spcBef>
              <a:spcAft>
                <a:spcPts val="0"/>
              </a:spcAft>
              <a:buClr>
                <a:srgbClr val="003399"/>
              </a:buClr>
              <a:buSzPts val="800"/>
              <a:buFont typeface="Times New Roman"/>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2" name="Google Shape;102;p21"/>
          <p:cNvSpPr txBox="1"/>
          <p:nvPr>
            <p:ph idx="10" type="dt"/>
          </p:nvPr>
        </p:nvSpPr>
        <p:spPr>
          <a:xfrm>
            <a:off x="550500" y="4751161"/>
            <a:ext cx="1904585" cy="342901"/>
          </a:xfrm>
          <a:prstGeom prst="rect">
            <a:avLst/>
          </a:prstGeom>
          <a:noFill/>
          <a:ln>
            <a:noFill/>
          </a:ln>
        </p:spPr>
        <p:txBody>
          <a:bodyPr anchorCtr="0" anchor="t" bIns="41875" lIns="83750" spcFirstLastPara="1" rIns="83750" wrap="square" tIns="41875">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03" name="Google Shape;103;p21"/>
          <p:cNvSpPr txBox="1"/>
          <p:nvPr>
            <p:ph idx="12" type="sldNum"/>
          </p:nvPr>
        </p:nvSpPr>
        <p:spPr>
          <a:xfrm>
            <a:off x="6932004" y="4751161"/>
            <a:ext cx="1904585" cy="342901"/>
          </a:xfrm>
          <a:prstGeom prst="rect">
            <a:avLst/>
          </a:prstGeom>
          <a:noFill/>
          <a:ln>
            <a:noFill/>
          </a:ln>
        </p:spPr>
        <p:txBody>
          <a:bodyPr anchorCtr="0" anchor="t" bIns="41875" lIns="83750" spcFirstLastPara="1" rIns="83750" wrap="square" tIns="418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GB"/>
              <a:t>‹#›</a:t>
            </a:fld>
            <a:endParaRPr sz="1300">
              <a:solidFill>
                <a:schemeClr val="dk1"/>
              </a:solidFill>
            </a:endParaRPr>
          </a:p>
        </p:txBody>
      </p:sp>
      <p:sp>
        <p:nvSpPr>
          <p:cNvPr id="104" name="Google Shape;104;p21"/>
          <p:cNvSpPr txBox="1"/>
          <p:nvPr>
            <p:ph idx="11" type="ftr"/>
          </p:nvPr>
        </p:nvSpPr>
        <p:spPr>
          <a:xfrm>
            <a:off x="3157150" y="4751161"/>
            <a:ext cx="2895485" cy="342901"/>
          </a:xfrm>
          <a:prstGeom prst="rect">
            <a:avLst/>
          </a:prstGeom>
          <a:noFill/>
          <a:ln>
            <a:noFill/>
          </a:ln>
        </p:spPr>
        <p:txBody>
          <a:bodyPr anchorCtr="0" anchor="t" bIns="41875" lIns="83750" spcFirstLastPara="1" rIns="83750" wrap="square" tIns="41875">
            <a:noAutofit/>
          </a:bodyPr>
          <a:lstStyle>
            <a:lvl1pPr lvl="0" algn="ctr">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5" name="Shape 105"/>
        <p:cNvGrpSpPr/>
        <p:nvPr/>
      </p:nvGrpSpPr>
      <p:grpSpPr>
        <a:xfrm>
          <a:off x="0" y="0"/>
          <a:ext cx="0" cy="0"/>
          <a:chOff x="0" y="0"/>
          <a:chExt cx="0" cy="0"/>
        </a:xfrm>
      </p:grpSpPr>
      <p:sp>
        <p:nvSpPr>
          <p:cNvPr id="106" name="Google Shape;106;p22"/>
          <p:cNvSpPr txBox="1"/>
          <p:nvPr>
            <p:ph type="title"/>
          </p:nvPr>
        </p:nvSpPr>
        <p:spPr>
          <a:xfrm>
            <a:off x="629142" y="342901"/>
            <a:ext cx="2949820" cy="1200689"/>
          </a:xfrm>
          <a:prstGeom prst="rect">
            <a:avLst/>
          </a:prstGeom>
          <a:noFill/>
          <a:ln>
            <a:noFill/>
          </a:ln>
        </p:spPr>
        <p:txBody>
          <a:bodyPr anchorCtr="0" anchor="b" bIns="41875" lIns="83750" spcFirstLastPara="1" rIns="83750" wrap="square" tIns="41875">
            <a:noAutofit/>
          </a:bodyPr>
          <a:lstStyle>
            <a:lvl1pPr lvl="0" algn="l">
              <a:lnSpc>
                <a:spcPct val="100000"/>
              </a:lnSpc>
              <a:spcBef>
                <a:spcPts val="0"/>
              </a:spcBef>
              <a:spcAft>
                <a:spcPts val="0"/>
              </a:spcAft>
              <a:buSzPts val="1200"/>
              <a:buNone/>
              <a:defRPr sz="2600"/>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07" name="Google Shape;107;p22"/>
          <p:cNvSpPr/>
          <p:nvPr>
            <p:ph idx="2" type="pic"/>
          </p:nvPr>
        </p:nvSpPr>
        <p:spPr>
          <a:xfrm>
            <a:off x="3887814" y="740623"/>
            <a:ext cx="4628485" cy="3654740"/>
          </a:xfrm>
          <a:prstGeom prst="rect">
            <a:avLst/>
          </a:prstGeom>
          <a:noFill/>
          <a:ln>
            <a:noFill/>
          </a:ln>
        </p:spPr>
      </p:sp>
      <p:sp>
        <p:nvSpPr>
          <p:cNvPr id="108" name="Google Shape;108;p22"/>
          <p:cNvSpPr txBox="1"/>
          <p:nvPr>
            <p:ph idx="1" type="body"/>
          </p:nvPr>
        </p:nvSpPr>
        <p:spPr>
          <a:xfrm>
            <a:off x="629142" y="1543590"/>
            <a:ext cx="2949820" cy="2858222"/>
          </a:xfrm>
          <a:prstGeom prst="rect">
            <a:avLst/>
          </a:prstGeom>
          <a:noFill/>
          <a:ln>
            <a:noFill/>
          </a:ln>
        </p:spPr>
        <p:txBody>
          <a:bodyPr anchorCtr="0" anchor="t" bIns="41875" lIns="83750" spcFirstLastPara="1" rIns="83750" wrap="square" tIns="41875">
            <a:noAutofit/>
          </a:bodyPr>
          <a:lstStyle>
            <a:lvl1pPr indent="-228600" lvl="0" marL="457200" algn="l">
              <a:lnSpc>
                <a:spcPct val="100000"/>
              </a:lnSpc>
              <a:spcBef>
                <a:spcPts val="300"/>
              </a:spcBef>
              <a:spcAft>
                <a:spcPts val="0"/>
              </a:spcAft>
              <a:buClr>
                <a:srgbClr val="003399"/>
              </a:buClr>
              <a:buSzPts val="1300"/>
              <a:buFont typeface="Times New Roman"/>
              <a:buNone/>
              <a:defRPr sz="1300"/>
            </a:lvl1pPr>
            <a:lvl2pPr indent="-228600" lvl="1" marL="914400" algn="l">
              <a:lnSpc>
                <a:spcPct val="100000"/>
              </a:lnSpc>
              <a:spcBef>
                <a:spcPts val="200"/>
              </a:spcBef>
              <a:spcAft>
                <a:spcPts val="0"/>
              </a:spcAft>
              <a:buClr>
                <a:srgbClr val="003399"/>
              </a:buClr>
              <a:buSzPts val="1200"/>
              <a:buFont typeface="Times New Roman"/>
              <a:buNone/>
              <a:defRPr sz="1200"/>
            </a:lvl2pPr>
            <a:lvl3pPr indent="-228600" lvl="2" marL="1371600" algn="l">
              <a:lnSpc>
                <a:spcPct val="100000"/>
              </a:lnSpc>
              <a:spcBef>
                <a:spcPts val="200"/>
              </a:spcBef>
              <a:spcAft>
                <a:spcPts val="0"/>
              </a:spcAft>
              <a:buClr>
                <a:srgbClr val="FF6600"/>
              </a:buClr>
              <a:buSzPts val="1000"/>
              <a:buFont typeface="Times New Roman"/>
              <a:buNone/>
              <a:defRPr sz="1000"/>
            </a:lvl3pPr>
            <a:lvl4pPr indent="-228600" lvl="3" marL="1828800" algn="l">
              <a:lnSpc>
                <a:spcPct val="100000"/>
              </a:lnSpc>
              <a:spcBef>
                <a:spcPts val="200"/>
              </a:spcBef>
              <a:spcAft>
                <a:spcPts val="0"/>
              </a:spcAft>
              <a:buClr>
                <a:srgbClr val="003399"/>
              </a:buClr>
              <a:buSzPts val="800"/>
              <a:buFont typeface="Times New Roman"/>
              <a:buNone/>
              <a:defRPr sz="800"/>
            </a:lvl4pPr>
            <a:lvl5pPr indent="-228600" lvl="4" marL="2286000" algn="l">
              <a:lnSpc>
                <a:spcPct val="100000"/>
              </a:lnSpc>
              <a:spcBef>
                <a:spcPts val="200"/>
              </a:spcBef>
              <a:spcAft>
                <a:spcPts val="0"/>
              </a:spcAft>
              <a:buClr>
                <a:srgbClr val="003399"/>
              </a:buClr>
              <a:buSzPts val="800"/>
              <a:buFont typeface="Times New Roman"/>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9" name="Google Shape;109;p22"/>
          <p:cNvSpPr txBox="1"/>
          <p:nvPr>
            <p:ph idx="10" type="dt"/>
          </p:nvPr>
        </p:nvSpPr>
        <p:spPr>
          <a:xfrm>
            <a:off x="550500" y="4751161"/>
            <a:ext cx="1904585" cy="342901"/>
          </a:xfrm>
          <a:prstGeom prst="rect">
            <a:avLst/>
          </a:prstGeom>
          <a:noFill/>
          <a:ln>
            <a:noFill/>
          </a:ln>
        </p:spPr>
        <p:txBody>
          <a:bodyPr anchorCtr="0" anchor="t" bIns="41875" lIns="83750" spcFirstLastPara="1" rIns="83750" wrap="square" tIns="41875">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10" name="Google Shape;110;p22"/>
          <p:cNvSpPr txBox="1"/>
          <p:nvPr>
            <p:ph idx="12" type="sldNum"/>
          </p:nvPr>
        </p:nvSpPr>
        <p:spPr>
          <a:xfrm>
            <a:off x="6932004" y="4751161"/>
            <a:ext cx="1904585" cy="342901"/>
          </a:xfrm>
          <a:prstGeom prst="rect">
            <a:avLst/>
          </a:prstGeom>
          <a:noFill/>
          <a:ln>
            <a:noFill/>
          </a:ln>
        </p:spPr>
        <p:txBody>
          <a:bodyPr anchorCtr="0" anchor="t" bIns="41875" lIns="83750" spcFirstLastPara="1" rIns="83750" wrap="square" tIns="418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GB"/>
              <a:t>‹#›</a:t>
            </a:fld>
            <a:endParaRPr sz="1300">
              <a:solidFill>
                <a:schemeClr val="dk1"/>
              </a:solidFill>
            </a:endParaRPr>
          </a:p>
        </p:txBody>
      </p:sp>
      <p:sp>
        <p:nvSpPr>
          <p:cNvPr id="111" name="Google Shape;111;p22"/>
          <p:cNvSpPr txBox="1"/>
          <p:nvPr>
            <p:ph idx="11" type="ftr"/>
          </p:nvPr>
        </p:nvSpPr>
        <p:spPr>
          <a:xfrm>
            <a:off x="3157150" y="4751161"/>
            <a:ext cx="2895485" cy="342901"/>
          </a:xfrm>
          <a:prstGeom prst="rect">
            <a:avLst/>
          </a:prstGeom>
          <a:noFill/>
          <a:ln>
            <a:noFill/>
          </a:ln>
        </p:spPr>
        <p:txBody>
          <a:bodyPr anchorCtr="0" anchor="t" bIns="41875" lIns="83750" spcFirstLastPara="1" rIns="83750" wrap="square" tIns="41875">
            <a:noAutofit/>
          </a:bodyPr>
          <a:lstStyle>
            <a:lvl1pPr lvl="0" algn="ctr">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2" name="Shape 112"/>
        <p:cNvGrpSpPr/>
        <p:nvPr/>
      </p:nvGrpSpPr>
      <p:grpSpPr>
        <a:xfrm>
          <a:off x="0" y="0"/>
          <a:ext cx="0" cy="0"/>
          <a:chOff x="0" y="0"/>
          <a:chExt cx="0" cy="0"/>
        </a:xfrm>
      </p:grpSpPr>
      <p:sp>
        <p:nvSpPr>
          <p:cNvPr id="113" name="Google Shape;113;p23"/>
          <p:cNvSpPr txBox="1"/>
          <p:nvPr>
            <p:ph type="title"/>
          </p:nvPr>
        </p:nvSpPr>
        <p:spPr>
          <a:xfrm>
            <a:off x="550500" y="619156"/>
            <a:ext cx="6518772" cy="857789"/>
          </a:xfrm>
          <a:prstGeom prst="rect">
            <a:avLst/>
          </a:prstGeom>
          <a:noFill/>
          <a:ln>
            <a:noFill/>
          </a:ln>
        </p:spPr>
        <p:txBody>
          <a:bodyPr anchorCtr="0" anchor="ctr" bIns="41875" lIns="83750" spcFirstLastPara="1" rIns="83750" wrap="square" tIns="41875">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14" name="Google Shape;114;p23"/>
          <p:cNvSpPr txBox="1"/>
          <p:nvPr>
            <p:ph idx="1" type="body"/>
          </p:nvPr>
        </p:nvSpPr>
        <p:spPr>
          <a:xfrm rot="5400000">
            <a:off x="2831308" y="-795263"/>
            <a:ext cx="3209721" cy="7771337"/>
          </a:xfrm>
          <a:prstGeom prst="rect">
            <a:avLst/>
          </a:prstGeom>
          <a:noFill/>
          <a:ln>
            <a:noFill/>
          </a:ln>
        </p:spPr>
        <p:txBody>
          <a:bodyPr anchorCtr="0" anchor="t" bIns="41875" lIns="83750" spcFirstLastPara="1" rIns="83750" wrap="square" tIns="41875">
            <a:noAutofit/>
          </a:bodyPr>
          <a:lstStyle>
            <a:lvl1pPr indent="-228600" lvl="0" marL="457200" algn="l">
              <a:lnSpc>
                <a:spcPct val="100000"/>
              </a:lnSpc>
              <a:spcBef>
                <a:spcPts val="300"/>
              </a:spcBef>
              <a:spcAft>
                <a:spcPts val="0"/>
              </a:spcAft>
              <a:buSzPts val="1200"/>
              <a:buNone/>
              <a:defRPr/>
            </a:lvl1pPr>
            <a:lvl2pPr indent="-228600" lvl="1" marL="914400" algn="l">
              <a:lnSpc>
                <a:spcPct val="100000"/>
              </a:lnSpc>
              <a:spcBef>
                <a:spcPts val="300"/>
              </a:spcBef>
              <a:spcAft>
                <a:spcPts val="0"/>
              </a:spcAft>
              <a:buSzPts val="1200"/>
              <a:buNone/>
              <a:defRPr/>
            </a:lvl2pPr>
            <a:lvl3pPr indent="-228600" lvl="2" marL="1371600" algn="l">
              <a:lnSpc>
                <a:spcPct val="100000"/>
              </a:lnSpc>
              <a:spcBef>
                <a:spcPts val="300"/>
              </a:spcBef>
              <a:spcAft>
                <a:spcPts val="0"/>
              </a:spcAft>
              <a:buSzPts val="1200"/>
              <a:buNone/>
              <a:defRPr/>
            </a:lvl3pPr>
            <a:lvl4pPr indent="-228600" lvl="3" marL="1828800" algn="l">
              <a:lnSpc>
                <a:spcPct val="100000"/>
              </a:lnSpc>
              <a:spcBef>
                <a:spcPts val="300"/>
              </a:spcBef>
              <a:spcAft>
                <a:spcPts val="0"/>
              </a:spcAft>
              <a:buSzPts val="1200"/>
              <a:buNone/>
              <a:defRPr/>
            </a:lvl4pPr>
            <a:lvl5pPr indent="-228600" lvl="4" marL="2286000" algn="l">
              <a:lnSpc>
                <a:spcPct val="100000"/>
              </a:lnSpc>
              <a:spcBef>
                <a:spcPts val="300"/>
              </a:spcBef>
              <a:spcAft>
                <a:spcPts val="0"/>
              </a:spcAft>
              <a:buSzPts val="1200"/>
              <a:buNone/>
              <a:defRPr/>
            </a:lvl5pPr>
            <a:lvl6pPr indent="-323850" lvl="5" marL="2743200" algn="l">
              <a:lnSpc>
                <a:spcPct val="90000"/>
              </a:lnSpc>
              <a:spcBef>
                <a:spcPts val="400"/>
              </a:spcBef>
              <a:spcAft>
                <a:spcPts val="0"/>
              </a:spcAft>
              <a:buClr>
                <a:schemeClr val="dk1"/>
              </a:buClr>
              <a:buSzPts val="1500"/>
              <a:buChar char="•"/>
              <a:defRPr/>
            </a:lvl6pPr>
            <a:lvl7pPr indent="-323850" lvl="6" marL="3200400" algn="l">
              <a:lnSpc>
                <a:spcPct val="90000"/>
              </a:lnSpc>
              <a:spcBef>
                <a:spcPts val="400"/>
              </a:spcBef>
              <a:spcAft>
                <a:spcPts val="0"/>
              </a:spcAft>
              <a:buClr>
                <a:schemeClr val="dk1"/>
              </a:buClr>
              <a:buSzPts val="1500"/>
              <a:buChar char="•"/>
              <a:defRPr/>
            </a:lvl7pPr>
            <a:lvl8pPr indent="-323850" lvl="7" marL="3657600" algn="l">
              <a:lnSpc>
                <a:spcPct val="90000"/>
              </a:lnSpc>
              <a:spcBef>
                <a:spcPts val="400"/>
              </a:spcBef>
              <a:spcAft>
                <a:spcPts val="0"/>
              </a:spcAft>
              <a:buClr>
                <a:schemeClr val="dk1"/>
              </a:buClr>
              <a:buSzPts val="1500"/>
              <a:buChar char="•"/>
              <a:defRPr/>
            </a:lvl8pPr>
            <a:lvl9pPr indent="-323850" lvl="8" marL="4114800" algn="l">
              <a:lnSpc>
                <a:spcPct val="90000"/>
              </a:lnSpc>
              <a:spcBef>
                <a:spcPts val="400"/>
              </a:spcBef>
              <a:spcAft>
                <a:spcPts val="0"/>
              </a:spcAft>
              <a:buClr>
                <a:schemeClr val="dk1"/>
              </a:buClr>
              <a:buSzPts val="1500"/>
              <a:buChar char="•"/>
              <a:defRPr/>
            </a:lvl9pPr>
          </a:lstStyle>
          <a:p/>
        </p:txBody>
      </p:sp>
      <p:sp>
        <p:nvSpPr>
          <p:cNvPr id="115" name="Google Shape;115;p23"/>
          <p:cNvSpPr txBox="1"/>
          <p:nvPr>
            <p:ph idx="10" type="dt"/>
          </p:nvPr>
        </p:nvSpPr>
        <p:spPr>
          <a:xfrm>
            <a:off x="550500" y="4751161"/>
            <a:ext cx="1904585" cy="342901"/>
          </a:xfrm>
          <a:prstGeom prst="rect">
            <a:avLst/>
          </a:prstGeom>
          <a:noFill/>
          <a:ln>
            <a:noFill/>
          </a:ln>
        </p:spPr>
        <p:txBody>
          <a:bodyPr anchorCtr="0" anchor="t" bIns="41875" lIns="83750" spcFirstLastPara="1" rIns="83750" wrap="square" tIns="41875">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16" name="Google Shape;116;p23"/>
          <p:cNvSpPr txBox="1"/>
          <p:nvPr>
            <p:ph idx="12" type="sldNum"/>
          </p:nvPr>
        </p:nvSpPr>
        <p:spPr>
          <a:xfrm>
            <a:off x="6932004" y="4751161"/>
            <a:ext cx="1904585" cy="342901"/>
          </a:xfrm>
          <a:prstGeom prst="rect">
            <a:avLst/>
          </a:prstGeom>
          <a:noFill/>
          <a:ln>
            <a:noFill/>
          </a:ln>
        </p:spPr>
        <p:txBody>
          <a:bodyPr anchorCtr="0" anchor="t" bIns="41875" lIns="83750" spcFirstLastPara="1" rIns="83750" wrap="square" tIns="418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GB"/>
              <a:t>‹#›</a:t>
            </a:fld>
            <a:endParaRPr sz="1300">
              <a:solidFill>
                <a:schemeClr val="dk1"/>
              </a:solidFill>
            </a:endParaRPr>
          </a:p>
        </p:txBody>
      </p:sp>
      <p:sp>
        <p:nvSpPr>
          <p:cNvPr id="117" name="Google Shape;117;p23"/>
          <p:cNvSpPr txBox="1"/>
          <p:nvPr>
            <p:ph idx="11" type="ftr"/>
          </p:nvPr>
        </p:nvSpPr>
        <p:spPr>
          <a:xfrm>
            <a:off x="3157150" y="4751161"/>
            <a:ext cx="2895485" cy="342901"/>
          </a:xfrm>
          <a:prstGeom prst="rect">
            <a:avLst/>
          </a:prstGeom>
          <a:noFill/>
          <a:ln>
            <a:noFill/>
          </a:ln>
        </p:spPr>
        <p:txBody>
          <a:bodyPr anchorCtr="0" anchor="t" bIns="41875" lIns="83750" spcFirstLastPara="1" rIns="83750" wrap="square" tIns="41875">
            <a:noAutofit/>
          </a:bodyPr>
          <a:lstStyle>
            <a:lvl1pPr lvl="0" algn="ctr">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8" name="Shape 118"/>
        <p:cNvGrpSpPr/>
        <p:nvPr/>
      </p:nvGrpSpPr>
      <p:grpSpPr>
        <a:xfrm>
          <a:off x="0" y="0"/>
          <a:ext cx="0" cy="0"/>
          <a:chOff x="0" y="0"/>
          <a:chExt cx="0" cy="0"/>
        </a:xfrm>
      </p:grpSpPr>
      <p:sp>
        <p:nvSpPr>
          <p:cNvPr id="119" name="Google Shape;119;p24"/>
          <p:cNvSpPr txBox="1"/>
          <p:nvPr>
            <p:ph type="title"/>
          </p:nvPr>
        </p:nvSpPr>
        <p:spPr>
          <a:xfrm rot="5400000">
            <a:off x="5312901" y="1686330"/>
            <a:ext cx="4076110" cy="1941762"/>
          </a:xfrm>
          <a:prstGeom prst="rect">
            <a:avLst/>
          </a:prstGeom>
          <a:noFill/>
          <a:ln>
            <a:noFill/>
          </a:ln>
        </p:spPr>
        <p:txBody>
          <a:bodyPr anchorCtr="0" anchor="ctr" bIns="41875" lIns="83750" spcFirstLastPara="1" rIns="83750" wrap="square" tIns="41875">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20" name="Google Shape;120;p24"/>
          <p:cNvSpPr txBox="1"/>
          <p:nvPr>
            <p:ph idx="1" type="body"/>
          </p:nvPr>
        </p:nvSpPr>
        <p:spPr>
          <a:xfrm rot="5400000">
            <a:off x="1358599" y="-188943"/>
            <a:ext cx="4076110" cy="5692307"/>
          </a:xfrm>
          <a:prstGeom prst="rect">
            <a:avLst/>
          </a:prstGeom>
          <a:noFill/>
          <a:ln>
            <a:noFill/>
          </a:ln>
        </p:spPr>
        <p:txBody>
          <a:bodyPr anchorCtr="0" anchor="t" bIns="41875" lIns="83750" spcFirstLastPara="1" rIns="83750" wrap="square" tIns="41875">
            <a:noAutofit/>
          </a:bodyPr>
          <a:lstStyle>
            <a:lvl1pPr indent="-228600" lvl="0" marL="457200" algn="l">
              <a:lnSpc>
                <a:spcPct val="100000"/>
              </a:lnSpc>
              <a:spcBef>
                <a:spcPts val="300"/>
              </a:spcBef>
              <a:spcAft>
                <a:spcPts val="0"/>
              </a:spcAft>
              <a:buSzPts val="1200"/>
              <a:buNone/>
              <a:defRPr/>
            </a:lvl1pPr>
            <a:lvl2pPr indent="-228600" lvl="1" marL="914400" algn="l">
              <a:lnSpc>
                <a:spcPct val="100000"/>
              </a:lnSpc>
              <a:spcBef>
                <a:spcPts val="300"/>
              </a:spcBef>
              <a:spcAft>
                <a:spcPts val="0"/>
              </a:spcAft>
              <a:buSzPts val="1200"/>
              <a:buNone/>
              <a:defRPr/>
            </a:lvl2pPr>
            <a:lvl3pPr indent="-228600" lvl="2" marL="1371600" algn="l">
              <a:lnSpc>
                <a:spcPct val="100000"/>
              </a:lnSpc>
              <a:spcBef>
                <a:spcPts val="300"/>
              </a:spcBef>
              <a:spcAft>
                <a:spcPts val="0"/>
              </a:spcAft>
              <a:buSzPts val="1200"/>
              <a:buNone/>
              <a:defRPr/>
            </a:lvl3pPr>
            <a:lvl4pPr indent="-228600" lvl="3" marL="1828800" algn="l">
              <a:lnSpc>
                <a:spcPct val="100000"/>
              </a:lnSpc>
              <a:spcBef>
                <a:spcPts val="300"/>
              </a:spcBef>
              <a:spcAft>
                <a:spcPts val="0"/>
              </a:spcAft>
              <a:buSzPts val="1200"/>
              <a:buNone/>
              <a:defRPr/>
            </a:lvl4pPr>
            <a:lvl5pPr indent="-228600" lvl="4" marL="2286000" algn="l">
              <a:lnSpc>
                <a:spcPct val="100000"/>
              </a:lnSpc>
              <a:spcBef>
                <a:spcPts val="300"/>
              </a:spcBef>
              <a:spcAft>
                <a:spcPts val="0"/>
              </a:spcAft>
              <a:buSzPts val="1200"/>
              <a:buNone/>
              <a:defRPr/>
            </a:lvl5pPr>
            <a:lvl6pPr indent="-323850" lvl="5" marL="2743200" algn="l">
              <a:lnSpc>
                <a:spcPct val="90000"/>
              </a:lnSpc>
              <a:spcBef>
                <a:spcPts val="400"/>
              </a:spcBef>
              <a:spcAft>
                <a:spcPts val="0"/>
              </a:spcAft>
              <a:buClr>
                <a:schemeClr val="dk1"/>
              </a:buClr>
              <a:buSzPts val="1500"/>
              <a:buChar char="•"/>
              <a:defRPr/>
            </a:lvl6pPr>
            <a:lvl7pPr indent="-323850" lvl="6" marL="3200400" algn="l">
              <a:lnSpc>
                <a:spcPct val="90000"/>
              </a:lnSpc>
              <a:spcBef>
                <a:spcPts val="400"/>
              </a:spcBef>
              <a:spcAft>
                <a:spcPts val="0"/>
              </a:spcAft>
              <a:buClr>
                <a:schemeClr val="dk1"/>
              </a:buClr>
              <a:buSzPts val="1500"/>
              <a:buChar char="•"/>
              <a:defRPr/>
            </a:lvl7pPr>
            <a:lvl8pPr indent="-323850" lvl="7" marL="3657600" algn="l">
              <a:lnSpc>
                <a:spcPct val="90000"/>
              </a:lnSpc>
              <a:spcBef>
                <a:spcPts val="400"/>
              </a:spcBef>
              <a:spcAft>
                <a:spcPts val="0"/>
              </a:spcAft>
              <a:buClr>
                <a:schemeClr val="dk1"/>
              </a:buClr>
              <a:buSzPts val="1500"/>
              <a:buChar char="•"/>
              <a:defRPr/>
            </a:lvl8pPr>
            <a:lvl9pPr indent="-323850" lvl="8" marL="4114800" algn="l">
              <a:lnSpc>
                <a:spcPct val="90000"/>
              </a:lnSpc>
              <a:spcBef>
                <a:spcPts val="400"/>
              </a:spcBef>
              <a:spcAft>
                <a:spcPts val="0"/>
              </a:spcAft>
              <a:buClr>
                <a:schemeClr val="dk1"/>
              </a:buClr>
              <a:buSzPts val="1500"/>
              <a:buChar char="•"/>
              <a:defRPr/>
            </a:lvl9pPr>
          </a:lstStyle>
          <a:p/>
        </p:txBody>
      </p:sp>
      <p:sp>
        <p:nvSpPr>
          <p:cNvPr id="121" name="Google Shape;121;p24"/>
          <p:cNvSpPr txBox="1"/>
          <p:nvPr>
            <p:ph idx="10" type="dt"/>
          </p:nvPr>
        </p:nvSpPr>
        <p:spPr>
          <a:xfrm>
            <a:off x="550500" y="4751161"/>
            <a:ext cx="1904585" cy="342901"/>
          </a:xfrm>
          <a:prstGeom prst="rect">
            <a:avLst/>
          </a:prstGeom>
          <a:noFill/>
          <a:ln>
            <a:noFill/>
          </a:ln>
        </p:spPr>
        <p:txBody>
          <a:bodyPr anchorCtr="0" anchor="t" bIns="41875" lIns="83750" spcFirstLastPara="1" rIns="83750" wrap="square" tIns="41875">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22" name="Google Shape;122;p24"/>
          <p:cNvSpPr txBox="1"/>
          <p:nvPr>
            <p:ph idx="12" type="sldNum"/>
          </p:nvPr>
        </p:nvSpPr>
        <p:spPr>
          <a:xfrm>
            <a:off x="6932004" y="4751161"/>
            <a:ext cx="1904585" cy="342901"/>
          </a:xfrm>
          <a:prstGeom prst="rect">
            <a:avLst/>
          </a:prstGeom>
          <a:noFill/>
          <a:ln>
            <a:noFill/>
          </a:ln>
        </p:spPr>
        <p:txBody>
          <a:bodyPr anchorCtr="0" anchor="t" bIns="41875" lIns="83750" spcFirstLastPara="1" rIns="83750" wrap="square" tIns="418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GB"/>
              <a:t>‹#›</a:t>
            </a:fld>
            <a:endParaRPr sz="1300">
              <a:solidFill>
                <a:schemeClr val="dk1"/>
              </a:solidFill>
            </a:endParaRPr>
          </a:p>
        </p:txBody>
      </p:sp>
      <p:sp>
        <p:nvSpPr>
          <p:cNvPr id="123" name="Google Shape;123;p24"/>
          <p:cNvSpPr txBox="1"/>
          <p:nvPr>
            <p:ph idx="11" type="ftr"/>
          </p:nvPr>
        </p:nvSpPr>
        <p:spPr>
          <a:xfrm>
            <a:off x="3157150" y="4751161"/>
            <a:ext cx="2895485" cy="342901"/>
          </a:xfrm>
          <a:prstGeom prst="rect">
            <a:avLst/>
          </a:prstGeom>
          <a:noFill/>
          <a:ln>
            <a:noFill/>
          </a:ln>
        </p:spPr>
        <p:txBody>
          <a:bodyPr anchorCtr="0" anchor="t" bIns="41875" lIns="83750" spcFirstLastPara="1" rIns="83750" wrap="square" tIns="41875">
            <a:noAutofit/>
          </a:bodyPr>
          <a:lstStyle>
            <a:lvl1pPr lvl="0" algn="ctr">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550500" y="619156"/>
            <a:ext cx="6518772" cy="857789"/>
          </a:xfrm>
          <a:prstGeom prst="rect">
            <a:avLst/>
          </a:prstGeom>
          <a:noFill/>
          <a:ln>
            <a:noFill/>
          </a:ln>
        </p:spPr>
        <p:txBody>
          <a:bodyPr anchorCtr="0" anchor="ctr" bIns="41875" lIns="83750" spcFirstLastPara="1" rIns="83750" wrap="square" tIns="41875">
            <a:noAutofit/>
          </a:bodyPr>
          <a:lstStyle>
            <a:lvl1pPr lvl="0" marR="0" rtl="0" algn="l">
              <a:lnSpc>
                <a:spcPct val="100000"/>
              </a:lnSpc>
              <a:spcBef>
                <a:spcPts val="0"/>
              </a:spcBef>
              <a:spcAft>
                <a:spcPts val="0"/>
              </a:spcAft>
              <a:buClr>
                <a:srgbClr val="000000"/>
              </a:buClr>
              <a:buSzPts val="1200"/>
              <a:buFont typeface="Arial"/>
              <a:buNone/>
              <a:defRPr b="0" i="0" sz="2900" u="none" cap="none" strike="noStrike">
                <a:solidFill>
                  <a:srgbClr val="FF660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200"/>
              <a:buFont typeface="Arial"/>
              <a:buNone/>
              <a:defRPr b="0" i="0" sz="2900" u="none" cap="none" strike="noStrike">
                <a:solidFill>
                  <a:srgbClr val="FF6600"/>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200"/>
              <a:buFont typeface="Arial"/>
              <a:buNone/>
              <a:defRPr b="0" i="0" sz="2900" u="none" cap="none" strike="noStrike">
                <a:solidFill>
                  <a:srgbClr val="FF6600"/>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200"/>
              <a:buFont typeface="Arial"/>
              <a:buNone/>
              <a:defRPr b="0" i="0" sz="2900" u="none" cap="none" strike="noStrike">
                <a:solidFill>
                  <a:srgbClr val="FF6600"/>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200"/>
              <a:buFont typeface="Arial"/>
              <a:buNone/>
              <a:defRPr b="0" i="0" sz="2900" u="none" cap="none" strike="noStrike">
                <a:solidFill>
                  <a:srgbClr val="FF6600"/>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200"/>
              <a:buFont typeface="Arial"/>
              <a:buNone/>
              <a:defRPr b="0" i="0" sz="2900" u="none" cap="none" strike="noStrike">
                <a:solidFill>
                  <a:srgbClr val="FF66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200"/>
              <a:buFont typeface="Arial"/>
              <a:buNone/>
              <a:defRPr b="0" i="0" sz="2900" u="none" cap="none" strike="noStrike">
                <a:solidFill>
                  <a:srgbClr val="FF66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200"/>
              <a:buFont typeface="Arial"/>
              <a:buNone/>
              <a:defRPr b="0" i="0" sz="2900" u="none" cap="none" strike="noStrike">
                <a:solidFill>
                  <a:srgbClr val="FF66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200"/>
              <a:buFont typeface="Arial"/>
              <a:buNone/>
              <a:defRPr b="0" i="0" sz="2900" u="none" cap="none" strike="noStrike">
                <a:solidFill>
                  <a:srgbClr val="FF6600"/>
                </a:solidFill>
                <a:latin typeface="Times New Roman"/>
                <a:ea typeface="Times New Roman"/>
                <a:cs typeface="Times New Roman"/>
                <a:sym typeface="Times New Roman"/>
              </a:defRPr>
            </a:lvl9pPr>
          </a:lstStyle>
          <a:p/>
        </p:txBody>
      </p:sp>
      <p:sp>
        <p:nvSpPr>
          <p:cNvPr id="52" name="Google Shape;52;p13"/>
          <p:cNvSpPr txBox="1"/>
          <p:nvPr>
            <p:ph idx="1" type="body"/>
          </p:nvPr>
        </p:nvSpPr>
        <p:spPr>
          <a:xfrm>
            <a:off x="550500" y="1485544"/>
            <a:ext cx="7771337" cy="3209721"/>
          </a:xfrm>
          <a:prstGeom prst="rect">
            <a:avLst/>
          </a:prstGeom>
          <a:noFill/>
          <a:ln>
            <a:noFill/>
          </a:ln>
        </p:spPr>
        <p:txBody>
          <a:bodyPr anchorCtr="0" anchor="t" bIns="41875" lIns="83750" spcFirstLastPara="1" rIns="83750" wrap="square" tIns="41875">
            <a:noAutofit/>
          </a:bodyPr>
          <a:lstStyle>
            <a:lvl1pPr indent="-228600" lvl="0" marL="457200" marR="0" rtl="0" algn="l">
              <a:lnSpc>
                <a:spcPct val="100000"/>
              </a:lnSpc>
              <a:spcBef>
                <a:spcPts val="400"/>
              </a:spcBef>
              <a:spcAft>
                <a:spcPts val="0"/>
              </a:spcAft>
              <a:buClr>
                <a:srgbClr val="000000"/>
              </a:buClr>
              <a:buSzPts val="1200"/>
              <a:buFont typeface="Arial"/>
              <a:buNone/>
              <a:defRPr b="1" i="0" sz="2100" u="none" cap="none" strike="noStrike">
                <a:solidFill>
                  <a:srgbClr val="003399"/>
                </a:solidFill>
                <a:latin typeface="Times New Roman"/>
                <a:ea typeface="Times New Roman"/>
                <a:cs typeface="Times New Roman"/>
                <a:sym typeface="Times New Roman"/>
              </a:defRPr>
            </a:lvl1pPr>
            <a:lvl2pPr indent="-228600" lvl="1" marL="914400" marR="0" rtl="0" algn="l">
              <a:lnSpc>
                <a:spcPct val="100000"/>
              </a:lnSpc>
              <a:spcBef>
                <a:spcPts val="400"/>
              </a:spcBef>
              <a:spcAft>
                <a:spcPts val="0"/>
              </a:spcAft>
              <a:buClr>
                <a:srgbClr val="000000"/>
              </a:buClr>
              <a:buSzPts val="1200"/>
              <a:buFont typeface="Arial"/>
              <a:buNone/>
              <a:defRPr b="0" i="0" sz="2100" u="none" cap="none" strike="noStrike">
                <a:solidFill>
                  <a:srgbClr val="003399"/>
                </a:solidFill>
                <a:latin typeface="Times New Roman"/>
                <a:ea typeface="Times New Roman"/>
                <a:cs typeface="Times New Roman"/>
                <a:sym typeface="Times New Roman"/>
              </a:defRPr>
            </a:lvl2pPr>
            <a:lvl3pPr indent="-228600" lvl="2" marL="1371600" marR="0" rtl="0" algn="l">
              <a:lnSpc>
                <a:spcPct val="100000"/>
              </a:lnSpc>
              <a:spcBef>
                <a:spcPts val="400"/>
              </a:spcBef>
              <a:spcAft>
                <a:spcPts val="0"/>
              </a:spcAft>
              <a:buClr>
                <a:srgbClr val="000000"/>
              </a:buClr>
              <a:buSzPts val="1200"/>
              <a:buFont typeface="Arial"/>
              <a:buNone/>
              <a:defRPr b="1" i="0" sz="1800" u="none" cap="none" strike="noStrike">
                <a:solidFill>
                  <a:srgbClr val="FF6600"/>
                </a:solidFill>
                <a:latin typeface="Times New Roman"/>
                <a:ea typeface="Times New Roman"/>
                <a:cs typeface="Times New Roman"/>
                <a:sym typeface="Times New Roman"/>
              </a:defRPr>
            </a:lvl3pPr>
            <a:lvl4pPr indent="-228600" lvl="3" marL="1828800" marR="0" rtl="0" algn="l">
              <a:lnSpc>
                <a:spcPct val="100000"/>
              </a:lnSpc>
              <a:spcBef>
                <a:spcPts val="400"/>
              </a:spcBef>
              <a:spcAft>
                <a:spcPts val="0"/>
              </a:spcAft>
              <a:buClr>
                <a:srgbClr val="000000"/>
              </a:buClr>
              <a:buSzPts val="1200"/>
              <a:buFont typeface="Arial"/>
              <a:buNone/>
              <a:defRPr b="0" i="1" sz="1800" u="none" cap="none" strike="noStrike">
                <a:solidFill>
                  <a:srgbClr val="003399"/>
                </a:solidFill>
                <a:latin typeface="Times New Roman"/>
                <a:ea typeface="Times New Roman"/>
                <a:cs typeface="Times New Roman"/>
                <a:sym typeface="Times New Roman"/>
              </a:defRPr>
            </a:lvl4pPr>
            <a:lvl5pPr indent="-228600" lvl="4" marL="2286000" marR="0" rtl="0" algn="l">
              <a:lnSpc>
                <a:spcPct val="100000"/>
              </a:lnSpc>
              <a:spcBef>
                <a:spcPts val="300"/>
              </a:spcBef>
              <a:spcAft>
                <a:spcPts val="0"/>
              </a:spcAft>
              <a:buClr>
                <a:srgbClr val="000000"/>
              </a:buClr>
              <a:buSzPts val="1200"/>
              <a:buFont typeface="Arial"/>
              <a:buNone/>
              <a:defRPr b="0" i="0" sz="1700" u="none" cap="none" strike="noStrike">
                <a:solidFill>
                  <a:srgbClr val="003399"/>
                </a:solidFill>
                <a:latin typeface="Times New Roman"/>
                <a:ea typeface="Times New Roman"/>
                <a:cs typeface="Times New Roman"/>
                <a:sym typeface="Times New Roman"/>
              </a:defRPr>
            </a:lvl5pPr>
            <a:lvl6pPr indent="-323850" lvl="5" marL="27432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Times New Roman"/>
                <a:ea typeface="Times New Roman"/>
                <a:cs typeface="Times New Roman"/>
                <a:sym typeface="Times New Roman"/>
              </a:defRPr>
            </a:lvl6pPr>
            <a:lvl7pPr indent="-323850" lvl="6" marL="32004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Times New Roman"/>
                <a:ea typeface="Times New Roman"/>
                <a:cs typeface="Times New Roman"/>
                <a:sym typeface="Times New Roman"/>
              </a:defRPr>
            </a:lvl7pPr>
            <a:lvl8pPr indent="-323850" lvl="7" marL="3657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Times New Roman"/>
                <a:ea typeface="Times New Roman"/>
                <a:cs typeface="Times New Roman"/>
                <a:sym typeface="Times New Roman"/>
              </a:defRPr>
            </a:lvl8pPr>
            <a:lvl9pPr indent="-323850" lvl="8" marL="4114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Times New Roman"/>
                <a:ea typeface="Times New Roman"/>
                <a:cs typeface="Times New Roman"/>
                <a:sym typeface="Times New Roman"/>
              </a:defRPr>
            </a:lvl9pPr>
          </a:lstStyle>
          <a:p/>
        </p:txBody>
      </p:sp>
      <p:sp>
        <p:nvSpPr>
          <p:cNvPr id="53" name="Google Shape;53;p13"/>
          <p:cNvSpPr txBox="1"/>
          <p:nvPr>
            <p:ph idx="10" type="dt"/>
          </p:nvPr>
        </p:nvSpPr>
        <p:spPr>
          <a:xfrm>
            <a:off x="550500" y="4751161"/>
            <a:ext cx="1904585" cy="342901"/>
          </a:xfrm>
          <a:prstGeom prst="rect">
            <a:avLst/>
          </a:prstGeom>
          <a:noFill/>
          <a:ln>
            <a:noFill/>
          </a:ln>
        </p:spPr>
        <p:txBody>
          <a:bodyPr anchorCtr="0" anchor="t" bIns="41875" lIns="83750" spcFirstLastPara="1" rIns="83750" wrap="square" tIns="41875">
            <a:noAutofit/>
          </a:bodyPr>
          <a:lstStyle>
            <a:lvl1pPr lvl="0" marR="0" rtl="0" algn="l">
              <a:lnSpc>
                <a:spcPct val="100000"/>
              </a:lnSpc>
              <a:spcBef>
                <a:spcPts val="0"/>
              </a:spcBef>
              <a:spcAft>
                <a:spcPts val="0"/>
              </a:spcAft>
              <a:buClr>
                <a:srgbClr val="000000"/>
              </a:buClr>
              <a:buSzPts val="1200"/>
              <a:buFont typeface="Arial"/>
              <a:buNone/>
              <a:defRPr b="0" i="0" sz="800" u="none" cap="none" strike="noStrike">
                <a:solidFill>
                  <a:srgbClr val="003399"/>
                </a:solidFill>
                <a:latin typeface="Times"/>
                <a:ea typeface="Times"/>
                <a:cs typeface="Times"/>
                <a:sym typeface="Times"/>
              </a:defRPr>
            </a:lvl1pPr>
            <a:lvl2pPr lvl="1" marR="0" rtl="0" algn="l">
              <a:lnSpc>
                <a:spcPct val="100000"/>
              </a:lnSpc>
              <a:spcBef>
                <a:spcPts val="0"/>
              </a:spcBef>
              <a:spcAft>
                <a:spcPts val="0"/>
              </a:spcAft>
              <a:buClr>
                <a:srgbClr val="000000"/>
              </a:buClr>
              <a:buSzPts val="1200"/>
              <a:buFont typeface="Arial"/>
              <a:buNone/>
              <a:defRPr b="0" i="0" sz="20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Clr>
                <a:srgbClr val="000000"/>
              </a:buClr>
              <a:buSzPts val="1200"/>
              <a:buFont typeface="Arial"/>
              <a:buNone/>
              <a:defRPr b="0" i="0" sz="20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Clr>
                <a:srgbClr val="000000"/>
              </a:buClr>
              <a:buSzPts val="1200"/>
              <a:buFont typeface="Arial"/>
              <a:buNone/>
              <a:defRPr b="0" i="0" sz="20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Clr>
                <a:srgbClr val="000000"/>
              </a:buClr>
              <a:buSzPts val="1200"/>
              <a:buFont typeface="Arial"/>
              <a:buNone/>
              <a:defRPr b="0" i="0" sz="20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Clr>
                <a:srgbClr val="000000"/>
              </a:buClr>
              <a:buSzPts val="1200"/>
              <a:buFont typeface="Arial"/>
              <a:buNone/>
              <a:defRPr b="0" i="0" sz="20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Clr>
                <a:srgbClr val="000000"/>
              </a:buClr>
              <a:buSzPts val="1200"/>
              <a:buFont typeface="Arial"/>
              <a:buNone/>
              <a:defRPr b="0" i="0" sz="20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Clr>
                <a:srgbClr val="000000"/>
              </a:buClr>
              <a:buSzPts val="1200"/>
              <a:buFont typeface="Arial"/>
              <a:buNone/>
              <a:defRPr b="0" i="0" sz="20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Clr>
                <a:srgbClr val="000000"/>
              </a:buClr>
              <a:buSzPts val="1200"/>
              <a:buFont typeface="Arial"/>
              <a:buNone/>
              <a:defRPr b="0" i="0" sz="2000" u="none" cap="none" strike="noStrike">
                <a:solidFill>
                  <a:schemeClr val="dk1"/>
                </a:solidFill>
                <a:latin typeface="Times"/>
                <a:ea typeface="Times"/>
                <a:cs typeface="Times"/>
                <a:sym typeface="Times"/>
              </a:defRPr>
            </a:lvl9pPr>
          </a:lstStyle>
          <a:p/>
        </p:txBody>
      </p:sp>
      <p:sp>
        <p:nvSpPr>
          <p:cNvPr id="54" name="Google Shape;54;p13"/>
          <p:cNvSpPr txBox="1"/>
          <p:nvPr>
            <p:ph idx="12" type="sldNum"/>
          </p:nvPr>
        </p:nvSpPr>
        <p:spPr>
          <a:xfrm>
            <a:off x="6932004" y="4751161"/>
            <a:ext cx="1904585" cy="342901"/>
          </a:xfrm>
          <a:prstGeom prst="rect">
            <a:avLst/>
          </a:prstGeom>
          <a:noFill/>
          <a:ln>
            <a:noFill/>
          </a:ln>
        </p:spPr>
        <p:txBody>
          <a:bodyPr anchorCtr="0" anchor="t" bIns="41875" lIns="83750" spcFirstLastPara="1" rIns="83750" wrap="square" tIns="418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003399"/>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GB"/>
              <a:t>‹#›</a:t>
            </a:fld>
            <a:endParaRPr sz="1300">
              <a:solidFill>
                <a:schemeClr val="dk1"/>
              </a:solidFill>
            </a:endParaRPr>
          </a:p>
        </p:txBody>
      </p:sp>
      <p:sp>
        <p:nvSpPr>
          <p:cNvPr id="55" name="Google Shape;55;p13"/>
          <p:cNvSpPr/>
          <p:nvPr/>
        </p:nvSpPr>
        <p:spPr>
          <a:xfrm>
            <a:off x="0" y="4951097"/>
            <a:ext cx="9144012" cy="190262"/>
          </a:xfrm>
          <a:prstGeom prst="rect">
            <a:avLst/>
          </a:prstGeom>
          <a:solidFill>
            <a:srgbClr val="003399"/>
          </a:solidFill>
          <a:ln>
            <a:noFill/>
          </a:ln>
        </p:spPr>
        <p:txBody>
          <a:bodyPr anchorCtr="0" anchor="ctr" bIns="37750" lIns="75525" spcFirstLastPara="1" rIns="75525" wrap="square" tIns="3775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imes"/>
              <a:ea typeface="Times"/>
              <a:cs typeface="Times"/>
              <a:sym typeface="Times"/>
            </a:endParaRPr>
          </a:p>
        </p:txBody>
      </p:sp>
      <p:sp>
        <p:nvSpPr>
          <p:cNvPr id="56" name="Google Shape;56;p13"/>
          <p:cNvSpPr/>
          <p:nvPr/>
        </p:nvSpPr>
        <p:spPr>
          <a:xfrm>
            <a:off x="0" y="0"/>
            <a:ext cx="9144012" cy="190262"/>
          </a:xfrm>
          <a:prstGeom prst="rect">
            <a:avLst/>
          </a:prstGeom>
          <a:solidFill>
            <a:srgbClr val="003399"/>
          </a:solidFill>
          <a:ln>
            <a:noFill/>
          </a:ln>
        </p:spPr>
        <p:txBody>
          <a:bodyPr anchorCtr="0" anchor="ctr" bIns="37750" lIns="75525" spcFirstLastPara="1" rIns="75525" wrap="square" tIns="3775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imes"/>
              <a:ea typeface="Times"/>
              <a:cs typeface="Times"/>
              <a:sym typeface="Times"/>
            </a:endParaRPr>
          </a:p>
        </p:txBody>
      </p:sp>
      <p:sp>
        <p:nvSpPr>
          <p:cNvPr id="57" name="Google Shape;57;p13"/>
          <p:cNvSpPr txBox="1"/>
          <p:nvPr>
            <p:ph idx="11" type="ftr"/>
          </p:nvPr>
        </p:nvSpPr>
        <p:spPr>
          <a:xfrm>
            <a:off x="3157150" y="4751161"/>
            <a:ext cx="2895485" cy="342901"/>
          </a:xfrm>
          <a:prstGeom prst="rect">
            <a:avLst/>
          </a:prstGeom>
          <a:noFill/>
          <a:ln>
            <a:noFill/>
          </a:ln>
        </p:spPr>
        <p:txBody>
          <a:bodyPr anchorCtr="0" anchor="t" bIns="41875" lIns="83750" spcFirstLastPara="1" rIns="83750" wrap="square" tIns="41875">
            <a:noAutofit/>
          </a:bodyPr>
          <a:lstStyle>
            <a:lvl1pPr lvl="0" marR="0" rtl="0" algn="ctr">
              <a:lnSpc>
                <a:spcPct val="100000"/>
              </a:lnSpc>
              <a:spcBef>
                <a:spcPts val="0"/>
              </a:spcBef>
              <a:spcAft>
                <a:spcPts val="0"/>
              </a:spcAft>
              <a:buClr>
                <a:srgbClr val="000000"/>
              </a:buClr>
              <a:buSzPts val="1200"/>
              <a:buFont typeface="Arial"/>
              <a:buNone/>
              <a:defRPr b="0" i="0" sz="1300" u="none" cap="none" strike="noStrike">
                <a:solidFill>
                  <a:schemeClr val="dk1"/>
                </a:solidFill>
                <a:latin typeface="Times"/>
                <a:ea typeface="Times"/>
                <a:cs typeface="Times"/>
                <a:sym typeface="Times"/>
              </a:defRPr>
            </a:lvl1pPr>
            <a:lvl2pPr lvl="1" marR="0" rtl="0" algn="l">
              <a:lnSpc>
                <a:spcPct val="100000"/>
              </a:lnSpc>
              <a:spcBef>
                <a:spcPts val="0"/>
              </a:spcBef>
              <a:spcAft>
                <a:spcPts val="0"/>
              </a:spcAft>
              <a:buClr>
                <a:srgbClr val="000000"/>
              </a:buClr>
              <a:buSzPts val="1200"/>
              <a:buFont typeface="Arial"/>
              <a:buNone/>
              <a:defRPr b="0" i="0" sz="20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Clr>
                <a:srgbClr val="000000"/>
              </a:buClr>
              <a:buSzPts val="1200"/>
              <a:buFont typeface="Arial"/>
              <a:buNone/>
              <a:defRPr b="0" i="0" sz="20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Clr>
                <a:srgbClr val="000000"/>
              </a:buClr>
              <a:buSzPts val="1200"/>
              <a:buFont typeface="Arial"/>
              <a:buNone/>
              <a:defRPr b="0" i="0" sz="20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Clr>
                <a:srgbClr val="000000"/>
              </a:buClr>
              <a:buSzPts val="1200"/>
              <a:buFont typeface="Arial"/>
              <a:buNone/>
              <a:defRPr b="0" i="0" sz="20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Clr>
                <a:srgbClr val="000000"/>
              </a:buClr>
              <a:buSzPts val="1200"/>
              <a:buFont typeface="Arial"/>
              <a:buNone/>
              <a:defRPr b="0" i="0" sz="20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Clr>
                <a:srgbClr val="000000"/>
              </a:buClr>
              <a:buSzPts val="1200"/>
              <a:buFont typeface="Arial"/>
              <a:buNone/>
              <a:defRPr b="0" i="0" sz="20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Clr>
                <a:srgbClr val="000000"/>
              </a:buClr>
              <a:buSzPts val="1200"/>
              <a:buFont typeface="Arial"/>
              <a:buNone/>
              <a:defRPr b="0" i="0" sz="20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Clr>
                <a:srgbClr val="000000"/>
              </a:buClr>
              <a:buSzPts val="1200"/>
              <a:buFont typeface="Arial"/>
              <a:buNone/>
              <a:defRPr b="0" i="0" sz="2000" u="none" cap="none" strike="noStrike">
                <a:solidFill>
                  <a:schemeClr val="dk1"/>
                </a:solidFill>
                <a:latin typeface="Times"/>
                <a:ea typeface="Times"/>
                <a:cs typeface="Times"/>
                <a:sym typeface="Times"/>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6.png"/><Relationship Id="rId5"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17.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15.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idx="11" type="ftr"/>
          </p:nvPr>
        </p:nvSpPr>
        <p:spPr>
          <a:xfrm>
            <a:off x="3157150" y="4751161"/>
            <a:ext cx="2895485" cy="342901"/>
          </a:xfrm>
          <a:prstGeom prst="rect">
            <a:avLst/>
          </a:prstGeom>
          <a:noFill/>
          <a:ln>
            <a:noFill/>
          </a:ln>
        </p:spPr>
        <p:txBody>
          <a:bodyPr anchorCtr="0" anchor="t" bIns="41875" lIns="83750" spcFirstLastPara="1" rIns="83750" wrap="square" tIns="41875">
            <a:noAutofit/>
          </a:bodyPr>
          <a:lstStyle/>
          <a:p>
            <a:pPr indent="0" lvl="0" marL="0" rtl="0" algn="ctr">
              <a:lnSpc>
                <a:spcPct val="100000"/>
              </a:lnSpc>
              <a:spcBef>
                <a:spcPts val="0"/>
              </a:spcBef>
              <a:spcAft>
                <a:spcPts val="0"/>
              </a:spcAft>
              <a:buSzPts val="1200"/>
              <a:buNone/>
            </a:pPr>
            <a:r>
              <a:t/>
            </a:r>
            <a:endParaRPr b="0" i="0" sz="1300" u="none" cap="none" strike="noStrike">
              <a:solidFill>
                <a:schemeClr val="dk1"/>
              </a:solidFill>
              <a:latin typeface="Times"/>
              <a:ea typeface="Times"/>
              <a:cs typeface="Times"/>
              <a:sym typeface="Times"/>
            </a:endParaRPr>
          </a:p>
          <a:p>
            <a:pPr indent="0" lvl="0" marL="0" rtl="0" algn="ctr">
              <a:lnSpc>
                <a:spcPct val="100000"/>
              </a:lnSpc>
              <a:spcBef>
                <a:spcPts val="0"/>
              </a:spcBef>
              <a:spcAft>
                <a:spcPts val="0"/>
              </a:spcAft>
              <a:buSzPts val="1200"/>
              <a:buNone/>
            </a:pPr>
            <a:r>
              <a:t/>
            </a:r>
            <a:endParaRPr b="0" i="0" sz="1300" u="none" cap="none" strike="noStrike">
              <a:solidFill>
                <a:schemeClr val="dk1"/>
              </a:solidFill>
              <a:latin typeface="Times"/>
              <a:ea typeface="Times"/>
              <a:cs typeface="Times"/>
              <a:sym typeface="Times"/>
            </a:endParaRPr>
          </a:p>
        </p:txBody>
      </p:sp>
      <p:sp>
        <p:nvSpPr>
          <p:cNvPr id="129" name="Google Shape;129;p25"/>
          <p:cNvSpPr/>
          <p:nvPr/>
        </p:nvSpPr>
        <p:spPr>
          <a:xfrm>
            <a:off x="0" y="0"/>
            <a:ext cx="9144012" cy="3714935"/>
          </a:xfrm>
          <a:prstGeom prst="rect">
            <a:avLst/>
          </a:prstGeom>
          <a:solidFill>
            <a:srgbClr val="FF6600"/>
          </a:solidFill>
          <a:ln>
            <a:noFill/>
          </a:ln>
        </p:spPr>
        <p:txBody>
          <a:bodyPr anchorCtr="0" anchor="ctr" bIns="37750" lIns="75525" spcFirstLastPara="1" rIns="75525" wrap="square" tIns="3775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imes"/>
              <a:ea typeface="Times"/>
              <a:cs typeface="Times"/>
              <a:sym typeface="Times"/>
            </a:endParaRPr>
          </a:p>
        </p:txBody>
      </p:sp>
      <p:sp>
        <p:nvSpPr>
          <p:cNvPr id="130" name="Google Shape;130;p25"/>
          <p:cNvSpPr txBox="1"/>
          <p:nvPr/>
        </p:nvSpPr>
        <p:spPr>
          <a:xfrm>
            <a:off x="0" y="171775"/>
            <a:ext cx="9144000" cy="4488600"/>
          </a:xfrm>
          <a:prstGeom prst="rect">
            <a:avLst/>
          </a:prstGeom>
          <a:noFill/>
          <a:ln>
            <a:noFill/>
          </a:ln>
        </p:spPr>
        <p:txBody>
          <a:bodyPr anchorCtr="0" anchor="t" bIns="37750" lIns="75525" spcFirstLastPara="1" rIns="75525" wrap="square" tIns="37750">
            <a:spAutoFit/>
          </a:bodyPr>
          <a:lstStyle/>
          <a:p>
            <a:pPr indent="0" lvl="0" marL="0" marR="0" rtl="0" algn="l">
              <a:lnSpc>
                <a:spcPct val="100000"/>
              </a:lnSpc>
              <a:spcBef>
                <a:spcPts val="0"/>
              </a:spcBef>
              <a:spcAft>
                <a:spcPts val="0"/>
              </a:spcAft>
              <a:buClr>
                <a:srgbClr val="000000"/>
              </a:buClr>
              <a:buSzPts val="3700"/>
              <a:buFont typeface="Arial"/>
              <a:buNone/>
            </a:pPr>
            <a:r>
              <a:t/>
            </a:r>
            <a:endParaRPr sz="2400">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700"/>
              <a:buFont typeface="Arial"/>
              <a:buNone/>
            </a:pPr>
            <a:r>
              <a:rPr lang="en-GB" sz="2400">
                <a:solidFill>
                  <a:schemeClr val="lt1"/>
                </a:solidFill>
                <a:latin typeface="Times New Roman"/>
                <a:ea typeface="Times New Roman"/>
                <a:cs typeface="Times New Roman"/>
                <a:sym typeface="Times New Roman"/>
              </a:rPr>
              <a:t>A Variational Approach for Learning from Positive and Unlabeled Data</a:t>
            </a:r>
            <a:r>
              <a:rPr lang="en-GB" sz="3700">
                <a:solidFill>
                  <a:schemeClr val="lt1"/>
                </a:solidFill>
                <a:latin typeface="Times New Roman"/>
                <a:ea typeface="Times New Roman"/>
                <a:cs typeface="Times New Roman"/>
                <a:sym typeface="Times New Roman"/>
              </a:rPr>
              <a:t> </a:t>
            </a:r>
            <a:br>
              <a:rPr b="0" i="0" lang="en-GB" sz="3700" u="none" cap="none" strike="noStrike">
                <a:solidFill>
                  <a:schemeClr val="dk1"/>
                </a:solidFill>
                <a:latin typeface="Times New Roman"/>
                <a:ea typeface="Times New Roman"/>
                <a:cs typeface="Times New Roman"/>
                <a:sym typeface="Times New Roman"/>
              </a:rPr>
            </a:br>
            <a:r>
              <a:rPr b="0" i="0" lang="en-GB" sz="2100" u="none" cap="none" strike="noStrike">
                <a:solidFill>
                  <a:schemeClr val="lt1"/>
                </a:solidFill>
                <a:latin typeface="Times New Roman"/>
                <a:ea typeface="Times New Roman"/>
                <a:cs typeface="Times New Roman"/>
                <a:sym typeface="Times New Roman"/>
              </a:rPr>
              <a:t>DSA5</a:t>
            </a:r>
            <a:r>
              <a:rPr lang="en-GB" sz="2100">
                <a:solidFill>
                  <a:schemeClr val="lt1"/>
                </a:solidFill>
                <a:latin typeface="Times New Roman"/>
                <a:ea typeface="Times New Roman"/>
                <a:cs typeface="Times New Roman"/>
                <a:sym typeface="Times New Roman"/>
              </a:rPr>
              <a:t>2</a:t>
            </a:r>
            <a:r>
              <a:rPr b="0" i="0" lang="en-GB" sz="2100" u="none" cap="none" strike="noStrike">
                <a:solidFill>
                  <a:schemeClr val="lt1"/>
                </a:solidFill>
                <a:latin typeface="Times New Roman"/>
                <a:ea typeface="Times New Roman"/>
                <a:cs typeface="Times New Roman"/>
                <a:sym typeface="Times New Roman"/>
              </a:rPr>
              <a:t>0</a:t>
            </a:r>
            <a:r>
              <a:rPr lang="en-GB" sz="2100">
                <a:solidFill>
                  <a:schemeClr val="lt1"/>
                </a:solidFill>
                <a:latin typeface="Times New Roman"/>
                <a:ea typeface="Times New Roman"/>
                <a:cs typeface="Times New Roman"/>
                <a:sym typeface="Times New Roman"/>
              </a:rPr>
              <a:t>4</a:t>
            </a:r>
            <a:r>
              <a:rPr b="0" i="0" lang="en-GB" sz="2100" u="none" cap="none" strike="noStrike">
                <a:solidFill>
                  <a:schemeClr val="lt1"/>
                </a:solidFill>
                <a:latin typeface="Times New Roman"/>
                <a:ea typeface="Times New Roman"/>
                <a:cs typeface="Times New Roman"/>
                <a:sym typeface="Times New Roman"/>
              </a:rPr>
              <a:t> • </a:t>
            </a:r>
            <a:r>
              <a:rPr lang="en-GB" sz="2100">
                <a:solidFill>
                  <a:schemeClr val="lt1"/>
                </a:solidFill>
                <a:latin typeface="Times New Roman"/>
                <a:ea typeface="Times New Roman"/>
                <a:cs typeface="Times New Roman"/>
                <a:sym typeface="Times New Roman"/>
              </a:rPr>
              <a:t>Project</a:t>
            </a:r>
            <a:endParaRPr sz="2100">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700"/>
              <a:buFont typeface="Arial"/>
              <a:buNone/>
            </a:pPr>
            <a:r>
              <a:t/>
            </a:r>
            <a:endParaRPr sz="2100">
              <a:solidFill>
                <a:schemeClr val="lt1"/>
              </a:solidFill>
              <a:latin typeface="Times New Roman"/>
              <a:ea typeface="Times New Roman"/>
              <a:cs typeface="Times New Roman"/>
              <a:sym typeface="Times New Roman"/>
            </a:endParaRPr>
          </a:p>
          <a:p>
            <a:pPr indent="0" lvl="0" marL="0" marR="0" rtl="0" algn="ctr">
              <a:lnSpc>
                <a:spcPct val="100000"/>
              </a:lnSpc>
              <a:spcBef>
                <a:spcPts val="1000"/>
              </a:spcBef>
              <a:spcAft>
                <a:spcPts val="0"/>
              </a:spcAft>
              <a:buClr>
                <a:srgbClr val="000000"/>
              </a:buClr>
              <a:buSzPts val="2000"/>
              <a:buFont typeface="Arial"/>
              <a:buNone/>
            </a:pPr>
            <a:r>
              <a:rPr b="1" i="0" lang="en-GB" sz="1700" u="none" cap="none" strike="noStrike">
                <a:solidFill>
                  <a:srgbClr val="FFFFFF"/>
                </a:solidFill>
                <a:latin typeface="Times New Roman"/>
                <a:ea typeface="Times New Roman"/>
                <a:cs typeface="Times New Roman"/>
                <a:sym typeface="Times New Roman"/>
              </a:rPr>
              <a:t>Group </a:t>
            </a:r>
            <a:r>
              <a:rPr b="1" lang="en-GB" sz="1700">
                <a:solidFill>
                  <a:srgbClr val="FFFFFF"/>
                </a:solidFill>
                <a:latin typeface="Times New Roman"/>
                <a:ea typeface="Times New Roman"/>
                <a:cs typeface="Times New Roman"/>
                <a:sym typeface="Times New Roman"/>
              </a:rPr>
              <a:t>12</a:t>
            </a:r>
            <a:r>
              <a:rPr b="1" i="0" lang="en-GB" sz="1700" u="none" cap="none" strike="noStrike">
                <a:solidFill>
                  <a:srgbClr val="FFFFFF"/>
                </a:solidFill>
                <a:latin typeface="Times New Roman"/>
                <a:ea typeface="Times New Roman"/>
                <a:cs typeface="Times New Roman"/>
                <a:sym typeface="Times New Roman"/>
              </a:rPr>
              <a:t>:</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1000"/>
              </a:spcBef>
              <a:spcAft>
                <a:spcPts val="0"/>
              </a:spcAft>
              <a:buClr>
                <a:srgbClr val="000000"/>
              </a:buClr>
              <a:buSzPts val="2000"/>
              <a:buFont typeface="Arial"/>
              <a:buNone/>
            </a:pPr>
            <a:r>
              <a:rPr b="0" i="0" lang="en-GB" sz="1200" u="none" cap="none" strike="noStrike">
                <a:solidFill>
                  <a:srgbClr val="FFFFFF"/>
                </a:solidFill>
                <a:latin typeface="Times New Roman"/>
                <a:ea typeface="Times New Roman"/>
                <a:cs typeface="Times New Roman"/>
                <a:sym typeface="Times New Roman"/>
              </a:rPr>
              <a:t>Li</a:t>
            </a:r>
            <a:r>
              <a:rPr lang="en-GB" sz="1200">
                <a:solidFill>
                  <a:srgbClr val="FFFFFF"/>
                </a:solidFill>
                <a:latin typeface="Times New Roman"/>
                <a:ea typeface="Times New Roman"/>
                <a:cs typeface="Times New Roman"/>
                <a:sym typeface="Times New Roman"/>
              </a:rPr>
              <a:t>u Boyu</a:t>
            </a:r>
            <a:r>
              <a:rPr b="0" i="0" lang="en-GB" sz="1200" u="none" cap="none" strike="noStrike">
                <a:solidFill>
                  <a:srgbClr val="FFFFFF"/>
                </a:solidFill>
                <a:latin typeface="Times New Roman"/>
                <a:ea typeface="Times New Roman"/>
                <a:cs typeface="Times New Roman"/>
                <a:sym typeface="Times New Roman"/>
              </a:rPr>
              <a:t> </a:t>
            </a:r>
            <a:r>
              <a:rPr lang="en-GB" sz="1200">
                <a:solidFill>
                  <a:srgbClr val="FFFFFF"/>
                </a:solidFill>
                <a:latin typeface="Times New Roman"/>
                <a:ea typeface="Times New Roman"/>
                <a:cs typeface="Times New Roman"/>
                <a:sym typeface="Times New Roman"/>
              </a:rPr>
              <a:t>(A0177847J)</a:t>
            </a:r>
            <a:endParaRPr b="0" i="0" sz="1200" u="none" cap="none" strike="noStrike">
              <a:solidFill>
                <a:srgbClr val="FFFFFF"/>
              </a:solidFill>
              <a:latin typeface="Times New Roman"/>
              <a:ea typeface="Times New Roman"/>
              <a:cs typeface="Times New Roman"/>
              <a:sym typeface="Times New Roman"/>
            </a:endParaRPr>
          </a:p>
          <a:p>
            <a:pPr indent="0" lvl="0" marL="0" rtl="0" algn="ctr">
              <a:spcBef>
                <a:spcPts val="1000"/>
              </a:spcBef>
              <a:spcAft>
                <a:spcPts val="0"/>
              </a:spcAft>
              <a:buClr>
                <a:schemeClr val="dk1"/>
              </a:buClr>
              <a:buSzPts val="2000"/>
              <a:buFont typeface="Arial"/>
              <a:buNone/>
            </a:pPr>
            <a:r>
              <a:rPr lang="en-GB" sz="1200">
                <a:solidFill>
                  <a:schemeClr val="lt1"/>
                </a:solidFill>
                <a:latin typeface="Times New Roman"/>
                <a:ea typeface="Times New Roman"/>
                <a:cs typeface="Times New Roman"/>
                <a:sym typeface="Times New Roman"/>
              </a:rPr>
              <a:t>Liu Yu (A0177906R)</a:t>
            </a:r>
            <a:endParaRPr sz="1200">
              <a:solidFill>
                <a:schemeClr val="lt1"/>
              </a:solidFill>
              <a:latin typeface="Times New Roman"/>
              <a:ea typeface="Times New Roman"/>
              <a:cs typeface="Times New Roman"/>
              <a:sym typeface="Times New Roman"/>
            </a:endParaRPr>
          </a:p>
          <a:p>
            <a:pPr indent="0" lvl="0" marL="0" rtl="0" algn="ctr">
              <a:spcBef>
                <a:spcPts val="1000"/>
              </a:spcBef>
              <a:spcAft>
                <a:spcPts val="0"/>
              </a:spcAft>
              <a:buClr>
                <a:schemeClr val="dk1"/>
              </a:buClr>
              <a:buSzPts val="2000"/>
              <a:buFont typeface="Arial"/>
              <a:buNone/>
            </a:pPr>
            <a:r>
              <a:rPr lang="en-GB" sz="1200">
                <a:solidFill>
                  <a:schemeClr val="lt1"/>
                </a:solidFill>
                <a:latin typeface="Times New Roman"/>
                <a:ea typeface="Times New Roman"/>
                <a:cs typeface="Times New Roman"/>
                <a:sym typeface="Times New Roman"/>
              </a:rPr>
              <a:t>Wang Zihong (A0230339L)</a:t>
            </a:r>
            <a:endParaRPr sz="1200">
              <a:solidFill>
                <a:schemeClr val="lt1"/>
              </a:solidFill>
              <a:latin typeface="Times New Roman"/>
              <a:ea typeface="Times New Roman"/>
              <a:cs typeface="Times New Roman"/>
              <a:sym typeface="Times New Roman"/>
            </a:endParaRPr>
          </a:p>
          <a:p>
            <a:pPr indent="0" lvl="0" marL="0" rtl="0" algn="ctr">
              <a:spcBef>
                <a:spcPts val="1000"/>
              </a:spcBef>
              <a:spcAft>
                <a:spcPts val="0"/>
              </a:spcAft>
              <a:buClr>
                <a:schemeClr val="dk1"/>
              </a:buClr>
              <a:buSzPts val="2000"/>
              <a:buFont typeface="Arial"/>
              <a:buNone/>
            </a:pPr>
            <a:r>
              <a:rPr lang="en-GB" sz="1200">
                <a:solidFill>
                  <a:schemeClr val="lt1"/>
                </a:solidFill>
                <a:latin typeface="Times New Roman"/>
                <a:ea typeface="Times New Roman"/>
                <a:cs typeface="Times New Roman"/>
                <a:sym typeface="Times New Roman"/>
              </a:rPr>
              <a:t>Wu Ruichi (A0177880N)</a:t>
            </a:r>
            <a:endParaRPr sz="1200">
              <a:solidFill>
                <a:schemeClr val="lt1"/>
              </a:solidFill>
              <a:latin typeface="Times New Roman"/>
              <a:ea typeface="Times New Roman"/>
              <a:cs typeface="Times New Roman"/>
              <a:sym typeface="Times New Roman"/>
            </a:endParaRPr>
          </a:p>
          <a:p>
            <a:pPr indent="0" lvl="0" marL="0" marR="0" rtl="0" algn="ctr">
              <a:lnSpc>
                <a:spcPct val="100000"/>
              </a:lnSpc>
              <a:spcBef>
                <a:spcPts val="1000"/>
              </a:spcBef>
              <a:spcAft>
                <a:spcPts val="0"/>
              </a:spcAft>
              <a:buClr>
                <a:srgbClr val="000000"/>
              </a:buClr>
              <a:buSzPts val="2000"/>
              <a:buFont typeface="Arial"/>
              <a:buNone/>
            </a:pPr>
            <a:r>
              <a:rPr b="0" i="0" lang="en-GB" sz="1200" u="none" cap="none" strike="noStrike">
                <a:solidFill>
                  <a:srgbClr val="FFFFFF"/>
                </a:solidFill>
                <a:latin typeface="Times New Roman"/>
                <a:ea typeface="Times New Roman"/>
                <a:cs typeface="Times New Roman"/>
                <a:sym typeface="Times New Roman"/>
              </a:rPr>
              <a:t>Zhu Xinji (A0177866H)</a:t>
            </a:r>
            <a:endParaRPr b="0" i="0" sz="12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1000"/>
              </a:spcBef>
              <a:spcAft>
                <a:spcPts val="0"/>
              </a:spcAft>
              <a:buClr>
                <a:srgbClr val="000000"/>
              </a:buClr>
              <a:buSzPts val="2000"/>
              <a:buFont typeface="Arial"/>
              <a:buNone/>
            </a:pPr>
            <a:r>
              <a:t/>
            </a:r>
            <a:endParaRPr b="0" i="0" sz="2000" u="none" cap="none" strike="noStrike">
              <a:solidFill>
                <a:srgbClr val="FFFFFF"/>
              </a:solidFill>
              <a:latin typeface="Times New Roman"/>
              <a:ea typeface="Times New Roman"/>
              <a:cs typeface="Times New Roman"/>
              <a:sym typeface="Times New Roman"/>
            </a:endParaRPr>
          </a:p>
          <a:p>
            <a:pPr indent="0" lvl="0" marL="0" marR="0" rtl="0" algn="ctr">
              <a:lnSpc>
                <a:spcPct val="100000"/>
              </a:lnSpc>
              <a:spcBef>
                <a:spcPts val="1000"/>
              </a:spcBef>
              <a:spcAft>
                <a:spcPts val="0"/>
              </a:spcAft>
              <a:buClr>
                <a:srgbClr val="000000"/>
              </a:buClr>
              <a:buSzPts val="2000"/>
              <a:buFont typeface="Arial"/>
              <a:buNone/>
            </a:pPr>
            <a:r>
              <a:rPr b="0" i="0" lang="en-GB" sz="2000" u="none" cap="none" strike="noStrike">
                <a:solidFill>
                  <a:srgbClr val="FFFFFF"/>
                </a:solidFill>
                <a:latin typeface="Times New Roman"/>
                <a:ea typeface="Times New Roman"/>
                <a:cs typeface="Times New Roman"/>
                <a:sym typeface="Times New Roman"/>
              </a:rPr>
              <a:t>Ng Wei Xiang (A0155859L)</a:t>
            </a:r>
            <a:endParaRPr b="0" i="0" sz="1200" u="none" cap="none" strike="noStrike">
              <a:solidFill>
                <a:srgbClr val="000000"/>
              </a:solidFill>
              <a:latin typeface="Arial"/>
              <a:ea typeface="Arial"/>
              <a:cs typeface="Arial"/>
              <a:sym typeface="Arial"/>
            </a:endParaRPr>
          </a:p>
        </p:txBody>
      </p:sp>
      <p:sp>
        <p:nvSpPr>
          <p:cNvPr id="131" name="Google Shape;131;p25"/>
          <p:cNvSpPr/>
          <p:nvPr/>
        </p:nvSpPr>
        <p:spPr>
          <a:xfrm>
            <a:off x="0" y="4953247"/>
            <a:ext cx="9144012" cy="190262"/>
          </a:xfrm>
          <a:prstGeom prst="rect">
            <a:avLst/>
          </a:prstGeom>
          <a:solidFill>
            <a:srgbClr val="FF6600"/>
          </a:solidFill>
          <a:ln>
            <a:noFill/>
          </a:ln>
        </p:spPr>
        <p:txBody>
          <a:bodyPr anchorCtr="0" anchor="ctr" bIns="37750" lIns="75525" spcFirstLastPara="1" rIns="75525" wrap="square" tIns="3775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imes"/>
              <a:ea typeface="Times"/>
              <a:cs typeface="Times"/>
              <a:sym typeface="Times"/>
            </a:endParaRPr>
          </a:p>
        </p:txBody>
      </p:sp>
      <p:pic>
        <p:nvPicPr>
          <p:cNvPr id="132" name="Google Shape;132;p25"/>
          <p:cNvPicPr preferRelativeResize="0"/>
          <p:nvPr/>
        </p:nvPicPr>
        <p:blipFill rotWithShape="1">
          <a:blip r:embed="rId3">
            <a:alphaModFix/>
          </a:blip>
          <a:srcRect b="0" l="0" r="0" t="0"/>
          <a:stretch/>
        </p:blipFill>
        <p:spPr>
          <a:xfrm>
            <a:off x="3431685" y="3894448"/>
            <a:ext cx="1744601" cy="85241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550500" y="619156"/>
            <a:ext cx="6518700" cy="857700"/>
          </a:xfrm>
          <a:prstGeom prst="rect">
            <a:avLst/>
          </a:prstGeom>
        </p:spPr>
        <p:txBody>
          <a:bodyPr anchorCtr="0" anchor="ctr" bIns="41875" lIns="83750" spcFirstLastPara="1" rIns="83750" wrap="square" tIns="41875">
            <a:noAutofit/>
          </a:bodyPr>
          <a:lstStyle/>
          <a:p>
            <a:pPr indent="0" lvl="0" marL="0" rtl="0" algn="l">
              <a:spcBef>
                <a:spcPts val="0"/>
              </a:spcBef>
              <a:spcAft>
                <a:spcPts val="0"/>
              </a:spcAft>
              <a:buNone/>
            </a:pPr>
            <a:r>
              <a:rPr lang="en-GB"/>
              <a:t>Assumptions</a:t>
            </a:r>
            <a:endParaRPr/>
          </a:p>
        </p:txBody>
      </p:sp>
      <p:sp>
        <p:nvSpPr>
          <p:cNvPr id="192" name="Google Shape;192;p34"/>
          <p:cNvSpPr txBox="1"/>
          <p:nvPr>
            <p:ph idx="1" type="body"/>
          </p:nvPr>
        </p:nvSpPr>
        <p:spPr>
          <a:xfrm>
            <a:off x="550500" y="1476844"/>
            <a:ext cx="7771200" cy="3209700"/>
          </a:xfrm>
          <a:prstGeom prst="rect">
            <a:avLst/>
          </a:prstGeom>
        </p:spPr>
        <p:txBody>
          <a:bodyPr anchorCtr="0" anchor="t" bIns="41875" lIns="83750" spcFirstLastPara="1" rIns="83750" wrap="square" tIns="41875">
            <a:noAutofit/>
          </a:bodyPr>
          <a:lstStyle/>
          <a:p>
            <a:pPr indent="0" lvl="0" marL="0" rtl="0" algn="l">
              <a:spcBef>
                <a:spcPts val="300"/>
              </a:spcBef>
              <a:spcAft>
                <a:spcPts val="0"/>
              </a:spcAft>
              <a:buNone/>
            </a:pPr>
            <a:r>
              <a:rPr lang="en-GB" sz="1500"/>
              <a:t>Assumption 1: </a:t>
            </a:r>
            <a:r>
              <a:rPr b="0" lang="en-GB" sz="1100"/>
              <a:t>features </a:t>
            </a:r>
            <a:r>
              <a:rPr b="0" i="1" lang="en-GB" sz="1100"/>
              <a:t>x ∈ </a:t>
            </a:r>
            <a:r>
              <a:rPr b="0" lang="en-GB" sz="1100"/>
              <a:t>R</a:t>
            </a:r>
            <a:r>
              <a:rPr b="0" baseline="30000" lang="en-GB" sz="1100"/>
              <a:t>d</a:t>
            </a:r>
            <a:r>
              <a:rPr b="0" i="1" lang="en-GB" sz="800"/>
              <a:t> </a:t>
            </a:r>
            <a:r>
              <a:rPr b="0" lang="en-GB" sz="1100"/>
              <a:t>and class labels </a:t>
            </a:r>
            <a:r>
              <a:rPr b="0" i="1" lang="en-GB" sz="1100"/>
              <a:t>y ∈ {−</a:t>
            </a:r>
            <a:r>
              <a:rPr b="0" lang="en-GB" sz="1100"/>
              <a:t>1</a:t>
            </a:r>
            <a:r>
              <a:rPr b="0" i="1" lang="en-GB" sz="1100"/>
              <a:t>, </a:t>
            </a:r>
            <a:r>
              <a:rPr b="0" lang="en-GB" sz="1100"/>
              <a:t>+1</a:t>
            </a:r>
            <a:r>
              <a:rPr b="0" i="1" lang="en-GB" sz="1100"/>
              <a:t>} </a:t>
            </a:r>
            <a:endParaRPr sz="1600"/>
          </a:p>
          <a:p>
            <a:pPr indent="0" lvl="0" marL="0" rtl="0" algn="l">
              <a:spcBef>
                <a:spcPts val="300"/>
              </a:spcBef>
              <a:spcAft>
                <a:spcPts val="0"/>
              </a:spcAft>
              <a:buNone/>
            </a:pPr>
            <a:r>
              <a:rPr b="0" lang="en-GB" sz="1500"/>
              <a:t>Labeled and unlabeled data are independently drawn as:</a:t>
            </a:r>
            <a:endParaRPr b="0" sz="1500"/>
          </a:p>
          <a:p>
            <a:pPr indent="0" lvl="0" marL="0" rtl="0" algn="l">
              <a:spcBef>
                <a:spcPts val="300"/>
              </a:spcBef>
              <a:spcAft>
                <a:spcPts val="0"/>
              </a:spcAft>
              <a:buNone/>
            </a:pPr>
            <a:r>
              <a:t/>
            </a:r>
            <a:endParaRPr sz="1500"/>
          </a:p>
          <a:p>
            <a:pPr indent="0" lvl="0" marL="0" rtl="0" algn="l">
              <a:spcBef>
                <a:spcPts val="300"/>
              </a:spcBef>
              <a:spcAft>
                <a:spcPts val="0"/>
              </a:spcAft>
              <a:buNone/>
            </a:pPr>
            <a:r>
              <a:t/>
            </a:r>
            <a:endParaRPr sz="1500"/>
          </a:p>
          <a:p>
            <a:pPr indent="-323850" lvl="0" marL="457200" rtl="0" algn="l">
              <a:spcBef>
                <a:spcPts val="300"/>
              </a:spcBef>
              <a:spcAft>
                <a:spcPts val="0"/>
              </a:spcAft>
              <a:buClr>
                <a:srgbClr val="003399"/>
              </a:buClr>
              <a:buSzPts val="1500"/>
              <a:buChar char="●"/>
            </a:pPr>
            <a:r>
              <a:rPr b="0" lang="en-GB" sz="1500"/>
              <a:t>Traditional selected completely at random assumption in PU learning.</a:t>
            </a:r>
            <a:endParaRPr b="0" sz="1500"/>
          </a:p>
          <a:p>
            <a:pPr indent="0" lvl="0" marL="457200" rtl="0" algn="l">
              <a:spcBef>
                <a:spcPts val="300"/>
              </a:spcBef>
              <a:spcAft>
                <a:spcPts val="0"/>
              </a:spcAft>
              <a:buNone/>
            </a:pPr>
            <a:r>
              <a:t/>
            </a:r>
            <a:endParaRPr sz="1500"/>
          </a:p>
          <a:p>
            <a:pPr indent="0" lvl="0" marL="0" rtl="0" algn="l">
              <a:spcBef>
                <a:spcPts val="300"/>
              </a:spcBef>
              <a:spcAft>
                <a:spcPts val="0"/>
              </a:spcAft>
              <a:buNone/>
            </a:pPr>
            <a:r>
              <a:rPr lang="en-GB" sz="1500"/>
              <a:t>Assumption 2:</a:t>
            </a:r>
            <a:endParaRPr sz="1500"/>
          </a:p>
          <a:p>
            <a:pPr indent="0" lvl="0" marL="0" rtl="0" algn="l">
              <a:spcBef>
                <a:spcPts val="300"/>
              </a:spcBef>
              <a:spcAft>
                <a:spcPts val="0"/>
              </a:spcAft>
              <a:buNone/>
            </a:pPr>
            <a:r>
              <a:rPr b="0" i="1" lang="en-GB" sz="1500"/>
              <a:t>There exists a set A ⊂ Rd satisfying                            and</a:t>
            </a:r>
            <a:endParaRPr b="0" i="1" sz="1500"/>
          </a:p>
          <a:p>
            <a:pPr indent="0" lvl="0" marL="0" rtl="0" algn="l">
              <a:spcBef>
                <a:spcPts val="300"/>
              </a:spcBef>
              <a:spcAft>
                <a:spcPts val="0"/>
              </a:spcAft>
              <a:buNone/>
            </a:pPr>
            <a:r>
              <a:t/>
            </a:r>
            <a:endParaRPr b="0" i="1" sz="1500"/>
          </a:p>
          <a:p>
            <a:pPr indent="0" lvl="0" marL="0" rtl="0" algn="l">
              <a:spcBef>
                <a:spcPts val="300"/>
              </a:spcBef>
              <a:spcAft>
                <a:spcPts val="0"/>
              </a:spcAft>
              <a:buNone/>
            </a:pPr>
            <a:r>
              <a:t/>
            </a:r>
            <a:endParaRPr b="0" i="1" sz="1500"/>
          </a:p>
          <a:p>
            <a:pPr indent="-323850" lvl="0" marL="457200" rtl="0" algn="l">
              <a:spcBef>
                <a:spcPts val="300"/>
              </a:spcBef>
              <a:spcAft>
                <a:spcPts val="0"/>
              </a:spcAft>
              <a:buSzPts val="1500"/>
              <a:buChar char="●"/>
            </a:pPr>
            <a:r>
              <a:rPr b="0" lang="en-GB" sz="1500"/>
              <a:t>Imply that a set of x are almost surely positive</a:t>
            </a:r>
            <a:endParaRPr b="0" sz="1500"/>
          </a:p>
          <a:p>
            <a:pPr indent="0" lvl="0" marL="0" rtl="0" algn="l">
              <a:spcBef>
                <a:spcPts val="300"/>
              </a:spcBef>
              <a:spcAft>
                <a:spcPts val="0"/>
              </a:spcAft>
              <a:buNone/>
            </a:pPr>
            <a:r>
              <a:t/>
            </a:r>
            <a:endParaRPr b="0" sz="1500"/>
          </a:p>
        </p:txBody>
      </p:sp>
      <p:pic>
        <p:nvPicPr>
          <p:cNvPr id="193" name="Google Shape;193;p34"/>
          <p:cNvPicPr preferRelativeResize="0"/>
          <p:nvPr/>
        </p:nvPicPr>
        <p:blipFill>
          <a:blip r:embed="rId3">
            <a:alphaModFix/>
          </a:blip>
          <a:stretch>
            <a:fillRect/>
          </a:stretch>
        </p:blipFill>
        <p:spPr>
          <a:xfrm>
            <a:off x="1963100" y="2076850"/>
            <a:ext cx="3772271" cy="314356"/>
          </a:xfrm>
          <a:prstGeom prst="rect">
            <a:avLst/>
          </a:prstGeom>
          <a:noFill/>
          <a:ln>
            <a:noFill/>
          </a:ln>
        </p:spPr>
      </p:pic>
      <p:pic>
        <p:nvPicPr>
          <p:cNvPr id="194" name="Google Shape;194;p34"/>
          <p:cNvPicPr preferRelativeResize="0"/>
          <p:nvPr/>
        </p:nvPicPr>
        <p:blipFill>
          <a:blip r:embed="rId4">
            <a:alphaModFix/>
          </a:blip>
          <a:stretch>
            <a:fillRect/>
          </a:stretch>
        </p:blipFill>
        <p:spPr>
          <a:xfrm>
            <a:off x="3228275" y="3722100"/>
            <a:ext cx="2039283" cy="314356"/>
          </a:xfrm>
          <a:prstGeom prst="rect">
            <a:avLst/>
          </a:prstGeom>
          <a:noFill/>
          <a:ln>
            <a:noFill/>
          </a:ln>
        </p:spPr>
      </p:pic>
      <p:pic>
        <p:nvPicPr>
          <p:cNvPr id="195" name="Google Shape;195;p34"/>
          <p:cNvPicPr preferRelativeResize="0"/>
          <p:nvPr/>
        </p:nvPicPr>
        <p:blipFill>
          <a:blip r:embed="rId5">
            <a:alphaModFix/>
          </a:blip>
          <a:stretch>
            <a:fillRect/>
          </a:stretch>
        </p:blipFill>
        <p:spPr>
          <a:xfrm>
            <a:off x="3401113" y="3363675"/>
            <a:ext cx="1243452" cy="314356"/>
          </a:xfrm>
          <a:prstGeom prst="rect">
            <a:avLst/>
          </a:prstGeom>
          <a:noFill/>
          <a:ln>
            <a:noFill/>
          </a:ln>
        </p:spPr>
      </p:pic>
      <p:sp>
        <p:nvSpPr>
          <p:cNvPr id="196" name="Google Shape;196;p34"/>
          <p:cNvSpPr txBox="1"/>
          <p:nvPr/>
        </p:nvSpPr>
        <p:spPr>
          <a:xfrm>
            <a:off x="4117250" y="820500"/>
            <a:ext cx="423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ph type="title"/>
          </p:nvPr>
        </p:nvSpPr>
        <p:spPr>
          <a:xfrm>
            <a:off x="550500" y="619156"/>
            <a:ext cx="6518700" cy="857700"/>
          </a:xfrm>
          <a:prstGeom prst="rect">
            <a:avLst/>
          </a:prstGeom>
        </p:spPr>
        <p:txBody>
          <a:bodyPr anchorCtr="0" anchor="ctr" bIns="41875" lIns="83750" spcFirstLastPara="1" rIns="83750" wrap="square" tIns="41875">
            <a:noAutofit/>
          </a:bodyPr>
          <a:lstStyle/>
          <a:p>
            <a:pPr indent="0" lvl="0" marL="0" rtl="0" algn="l">
              <a:spcBef>
                <a:spcPts val="0"/>
              </a:spcBef>
              <a:spcAft>
                <a:spcPts val="0"/>
              </a:spcAft>
              <a:buNone/>
            </a:pPr>
            <a:r>
              <a:rPr lang="en-GB"/>
              <a:t>Variational </a:t>
            </a:r>
            <a:r>
              <a:rPr lang="en-GB"/>
              <a:t>Principle </a:t>
            </a:r>
            <a:endParaRPr/>
          </a:p>
        </p:txBody>
      </p:sp>
      <p:sp>
        <p:nvSpPr>
          <p:cNvPr id="202" name="Google Shape;202;p35"/>
          <p:cNvSpPr txBox="1"/>
          <p:nvPr>
            <p:ph idx="1" type="body"/>
          </p:nvPr>
        </p:nvSpPr>
        <p:spPr>
          <a:xfrm>
            <a:off x="550500" y="1485544"/>
            <a:ext cx="7771200" cy="3209700"/>
          </a:xfrm>
          <a:prstGeom prst="rect">
            <a:avLst/>
          </a:prstGeom>
        </p:spPr>
        <p:txBody>
          <a:bodyPr anchorCtr="0" anchor="t" bIns="41875" lIns="83750" spcFirstLastPara="1" rIns="83750" wrap="square" tIns="41875">
            <a:noAutofit/>
          </a:bodyPr>
          <a:lstStyle/>
          <a:p>
            <a:pPr indent="-317500" lvl="0" marL="457200" rtl="0" algn="l">
              <a:spcBef>
                <a:spcPts val="300"/>
              </a:spcBef>
              <a:spcAft>
                <a:spcPts val="0"/>
              </a:spcAft>
              <a:buClr>
                <a:srgbClr val="003399"/>
              </a:buClr>
              <a:buSzPts val="1400"/>
              <a:buFont typeface="Times New Roman"/>
              <a:buChar char="●"/>
            </a:pPr>
            <a:r>
              <a:rPr b="0" lang="en-GB" sz="1400"/>
              <a:t>A  parametric model Φ of the Bayesian classifier Φ* is used to estimate the positive data distribution f</a:t>
            </a:r>
            <a:r>
              <a:rPr b="0" baseline="-25000" lang="en-GB" sz="1400"/>
              <a:t>P</a:t>
            </a:r>
            <a:endParaRPr b="0" baseline="-25000" sz="1400"/>
          </a:p>
          <a:p>
            <a:pPr indent="0" lvl="0" marL="457200" rtl="0" algn="l">
              <a:spcBef>
                <a:spcPts val="300"/>
              </a:spcBef>
              <a:spcAft>
                <a:spcPts val="0"/>
              </a:spcAft>
              <a:buNone/>
            </a:pPr>
            <a:r>
              <a:t/>
            </a:r>
            <a:endParaRPr b="0" sz="1400"/>
          </a:p>
          <a:p>
            <a:pPr indent="-317500" lvl="0" marL="457200" rtl="0" algn="l">
              <a:spcBef>
                <a:spcPts val="300"/>
              </a:spcBef>
              <a:spcAft>
                <a:spcPts val="0"/>
              </a:spcAft>
              <a:buClr>
                <a:srgbClr val="003399"/>
              </a:buClr>
              <a:buSzPts val="1400"/>
              <a:buFont typeface="Times New Roman"/>
              <a:buChar char="●"/>
            </a:pPr>
            <a:r>
              <a:rPr b="0" lang="en-GB" sz="1400"/>
              <a:t>Using Bayes’ rule, f</a:t>
            </a:r>
            <a:r>
              <a:rPr b="0" baseline="-25000" lang="en-GB" sz="1400"/>
              <a:t>P</a:t>
            </a:r>
            <a:r>
              <a:rPr b="0" lang="en-GB" sz="1400"/>
              <a:t>(x) can be expressed as </a:t>
            </a:r>
            <a:endParaRPr b="0" sz="1400"/>
          </a:p>
          <a:p>
            <a:pPr indent="0" lvl="0" marL="457200" rtl="0" algn="l">
              <a:spcBef>
                <a:spcPts val="300"/>
              </a:spcBef>
              <a:spcAft>
                <a:spcPts val="0"/>
              </a:spcAft>
              <a:buNone/>
            </a:pPr>
            <a:r>
              <a:rPr b="0" lang="en-GB" sz="1400"/>
              <a:t>where P(y=+1|x) is the posterior probability of positive class given x and P(x) is the marginal probability of x</a:t>
            </a:r>
            <a:endParaRPr b="0" sz="1400"/>
          </a:p>
          <a:p>
            <a:pPr indent="0" lvl="0" marL="457200" rtl="0" algn="l">
              <a:spcBef>
                <a:spcPts val="300"/>
              </a:spcBef>
              <a:spcAft>
                <a:spcPts val="0"/>
              </a:spcAft>
              <a:buNone/>
            </a:pPr>
            <a:r>
              <a:t/>
            </a:r>
            <a:endParaRPr b="0" sz="1400"/>
          </a:p>
          <a:p>
            <a:pPr indent="-317500" lvl="0" marL="457200" rtl="0" algn="l">
              <a:spcBef>
                <a:spcPts val="300"/>
              </a:spcBef>
              <a:spcAft>
                <a:spcPts val="0"/>
              </a:spcAft>
              <a:buClr>
                <a:srgbClr val="003399"/>
              </a:buClr>
              <a:buSzPts val="1400"/>
              <a:buFont typeface="Times New Roman"/>
              <a:buChar char="●"/>
            </a:pPr>
            <a:r>
              <a:rPr b="0" lang="en-GB" sz="1400"/>
              <a:t>Approximate using Φ(x), the probability of x belonging to the positive </a:t>
            </a:r>
            <a:r>
              <a:rPr b="0" lang="en-GB" sz="1400"/>
              <a:t>class given</a:t>
            </a:r>
            <a:r>
              <a:rPr b="0" lang="en-GB" sz="1400"/>
              <a:t> by the parametric model Φ, f(x), the marginal distribution of x</a:t>
            </a:r>
            <a:endParaRPr b="0" sz="1400"/>
          </a:p>
          <a:p>
            <a:pPr indent="0" lvl="0" marL="914400" rtl="0" algn="l">
              <a:spcBef>
                <a:spcPts val="300"/>
              </a:spcBef>
              <a:spcAft>
                <a:spcPts val="0"/>
              </a:spcAft>
              <a:buNone/>
            </a:pPr>
            <a:r>
              <a:t/>
            </a:r>
            <a:endParaRPr b="0" sz="1400"/>
          </a:p>
          <a:p>
            <a:pPr indent="-317500" lvl="0" marL="457200" rtl="0" algn="l">
              <a:spcBef>
                <a:spcPts val="300"/>
              </a:spcBef>
              <a:spcAft>
                <a:spcPts val="0"/>
              </a:spcAft>
              <a:buClr>
                <a:srgbClr val="003399"/>
              </a:buClr>
              <a:buSzPts val="1400"/>
              <a:buFont typeface="Times New Roman"/>
              <a:buChar char="●"/>
            </a:pPr>
            <a:r>
              <a:rPr b="0" lang="en-GB" sz="1400"/>
              <a:t>f</a:t>
            </a:r>
            <a:r>
              <a:rPr b="0" baseline="-25000" lang="en-GB" sz="1400"/>
              <a:t>Φ</a:t>
            </a:r>
            <a:r>
              <a:rPr b="0" lang="en-GB" sz="1400"/>
              <a:t>(x) is the density of the positive examples in the unlabeled data with respect to the true data distribution f(x).</a:t>
            </a:r>
            <a:endParaRPr b="0" sz="1400"/>
          </a:p>
          <a:p>
            <a:pPr indent="0" lvl="0" marL="0" rtl="0" algn="l">
              <a:spcBef>
                <a:spcPts val="300"/>
              </a:spcBef>
              <a:spcAft>
                <a:spcPts val="0"/>
              </a:spcAft>
              <a:buNone/>
            </a:pPr>
            <a:r>
              <a:t/>
            </a:r>
            <a:endParaRPr b="0" sz="1400"/>
          </a:p>
          <a:p>
            <a:pPr indent="0" lvl="0" marL="457200" rtl="0" algn="l">
              <a:spcBef>
                <a:spcPts val="300"/>
              </a:spcBef>
              <a:spcAft>
                <a:spcPts val="0"/>
              </a:spcAft>
              <a:buNone/>
            </a:pPr>
            <a:r>
              <a:t/>
            </a:r>
            <a:endParaRPr b="0" sz="1400"/>
          </a:p>
          <a:p>
            <a:pPr indent="0" lvl="0" marL="457200" rtl="0" algn="l">
              <a:spcBef>
                <a:spcPts val="300"/>
              </a:spcBef>
              <a:spcAft>
                <a:spcPts val="0"/>
              </a:spcAft>
              <a:buNone/>
            </a:pPr>
            <a:r>
              <a:t/>
            </a:r>
            <a:endParaRPr b="0" sz="1400"/>
          </a:p>
        </p:txBody>
      </p:sp>
      <p:pic>
        <p:nvPicPr>
          <p:cNvPr id="203" name="Google Shape;203;p35"/>
          <p:cNvPicPr preferRelativeResize="0"/>
          <p:nvPr/>
        </p:nvPicPr>
        <p:blipFill rotWithShape="1">
          <a:blip r:embed="rId3">
            <a:alphaModFix/>
          </a:blip>
          <a:srcRect b="50000" l="0" r="0" t="0"/>
          <a:stretch/>
        </p:blipFill>
        <p:spPr>
          <a:xfrm>
            <a:off x="4421125" y="1959875"/>
            <a:ext cx="2892525" cy="542925"/>
          </a:xfrm>
          <a:prstGeom prst="rect">
            <a:avLst/>
          </a:prstGeom>
          <a:noFill/>
          <a:ln>
            <a:noFill/>
          </a:ln>
        </p:spPr>
      </p:pic>
      <p:pic>
        <p:nvPicPr>
          <p:cNvPr id="204" name="Google Shape;204;p35"/>
          <p:cNvPicPr preferRelativeResize="0"/>
          <p:nvPr/>
        </p:nvPicPr>
        <p:blipFill>
          <a:blip r:embed="rId4">
            <a:alphaModFix/>
          </a:blip>
          <a:stretch>
            <a:fillRect/>
          </a:stretch>
        </p:blipFill>
        <p:spPr>
          <a:xfrm>
            <a:off x="742850" y="4179525"/>
            <a:ext cx="1698863" cy="542925"/>
          </a:xfrm>
          <a:prstGeom prst="rect">
            <a:avLst/>
          </a:prstGeom>
          <a:noFill/>
          <a:ln>
            <a:noFill/>
          </a:ln>
        </p:spPr>
      </p:pic>
      <p:pic>
        <p:nvPicPr>
          <p:cNvPr id="205" name="Google Shape;205;p35"/>
          <p:cNvPicPr preferRelativeResize="0"/>
          <p:nvPr/>
        </p:nvPicPr>
        <p:blipFill>
          <a:blip r:embed="rId5">
            <a:alphaModFix/>
          </a:blip>
          <a:stretch>
            <a:fillRect/>
          </a:stretch>
        </p:blipFill>
        <p:spPr>
          <a:xfrm>
            <a:off x="2374050" y="4206700"/>
            <a:ext cx="1733019" cy="488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6"/>
          <p:cNvSpPr txBox="1"/>
          <p:nvPr>
            <p:ph type="title"/>
          </p:nvPr>
        </p:nvSpPr>
        <p:spPr>
          <a:xfrm>
            <a:off x="550500" y="619156"/>
            <a:ext cx="6518700" cy="857700"/>
          </a:xfrm>
          <a:prstGeom prst="rect">
            <a:avLst/>
          </a:prstGeom>
        </p:spPr>
        <p:txBody>
          <a:bodyPr anchorCtr="0" anchor="ctr" bIns="41875" lIns="83750" spcFirstLastPara="1" rIns="83750" wrap="square" tIns="41875">
            <a:noAutofit/>
          </a:bodyPr>
          <a:lstStyle/>
          <a:p>
            <a:pPr indent="0" lvl="0" marL="0" rtl="0" algn="l">
              <a:spcBef>
                <a:spcPts val="0"/>
              </a:spcBef>
              <a:spcAft>
                <a:spcPts val="0"/>
              </a:spcAft>
              <a:buNone/>
            </a:pPr>
            <a:r>
              <a:t/>
            </a:r>
            <a:endParaRPr/>
          </a:p>
        </p:txBody>
      </p:sp>
      <p:sp>
        <p:nvSpPr>
          <p:cNvPr id="211" name="Google Shape;211;p36"/>
          <p:cNvSpPr txBox="1"/>
          <p:nvPr>
            <p:ph idx="1" type="body"/>
          </p:nvPr>
        </p:nvSpPr>
        <p:spPr>
          <a:xfrm>
            <a:off x="550500" y="1485544"/>
            <a:ext cx="7771200" cy="3209700"/>
          </a:xfrm>
          <a:prstGeom prst="rect">
            <a:avLst/>
          </a:prstGeom>
        </p:spPr>
        <p:txBody>
          <a:bodyPr anchorCtr="0" anchor="t" bIns="41875" lIns="83750" spcFirstLastPara="1" rIns="83750" wrap="square" tIns="41875">
            <a:noAutofit/>
          </a:bodyPr>
          <a:lstStyle/>
          <a:p>
            <a:pPr indent="0" lvl="0" marL="0" rtl="0" algn="l">
              <a:spcBef>
                <a:spcPts val="300"/>
              </a:spcBef>
              <a:spcAft>
                <a:spcPts val="0"/>
              </a:spcAft>
              <a:buNone/>
            </a:pPr>
            <a:r>
              <a:rPr b="0" lang="en-GB" sz="1500"/>
              <a:t>The quality of the approximation can be evaluated by </a:t>
            </a:r>
            <a:r>
              <a:rPr b="0" lang="en-GB" sz="1500"/>
              <a:t>Kullback-Leibler (KL) divergence between</a:t>
            </a:r>
            <a:r>
              <a:rPr b="0" lang="en-GB" sz="1500"/>
              <a:t> fP and fΦ, KL(fP || fΦ).</a:t>
            </a:r>
            <a:endParaRPr b="0" sz="1500"/>
          </a:p>
          <a:p>
            <a:pPr indent="0" lvl="0" marL="0" rtl="0" algn="l">
              <a:spcBef>
                <a:spcPts val="300"/>
              </a:spcBef>
              <a:spcAft>
                <a:spcPts val="0"/>
              </a:spcAft>
              <a:buNone/>
            </a:pPr>
            <a:r>
              <a:t/>
            </a:r>
            <a:endParaRPr b="0" sz="1500"/>
          </a:p>
          <a:p>
            <a:pPr indent="0" lvl="0" marL="0" rtl="0" algn="l">
              <a:spcBef>
                <a:spcPts val="300"/>
              </a:spcBef>
              <a:spcAft>
                <a:spcPts val="0"/>
              </a:spcAft>
              <a:buNone/>
            </a:pPr>
            <a:r>
              <a:t/>
            </a:r>
            <a:endParaRPr b="0" sz="1500"/>
          </a:p>
        </p:txBody>
      </p:sp>
      <p:pic>
        <p:nvPicPr>
          <p:cNvPr id="212" name="Google Shape;212;p36"/>
          <p:cNvPicPr preferRelativeResize="0"/>
          <p:nvPr/>
        </p:nvPicPr>
        <p:blipFill>
          <a:blip r:embed="rId3">
            <a:alphaModFix/>
          </a:blip>
          <a:stretch>
            <a:fillRect/>
          </a:stretch>
        </p:blipFill>
        <p:spPr>
          <a:xfrm>
            <a:off x="1275100" y="2190199"/>
            <a:ext cx="5247075" cy="1244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550500" y="619156"/>
            <a:ext cx="6518700" cy="857700"/>
          </a:xfrm>
          <a:prstGeom prst="rect">
            <a:avLst/>
          </a:prstGeom>
        </p:spPr>
        <p:txBody>
          <a:bodyPr anchorCtr="0" anchor="ctr" bIns="41875" lIns="83750" spcFirstLastPara="1" rIns="83750" wrap="square" tIns="41875">
            <a:noAutofit/>
          </a:bodyPr>
          <a:lstStyle/>
          <a:p>
            <a:pPr indent="0" lvl="0" marL="0" rtl="0" algn="l">
              <a:spcBef>
                <a:spcPts val="0"/>
              </a:spcBef>
              <a:spcAft>
                <a:spcPts val="0"/>
              </a:spcAft>
              <a:buNone/>
            </a:pPr>
            <a:r>
              <a:rPr lang="en-GB"/>
              <a:t>Regularized learning method</a:t>
            </a:r>
            <a:endParaRPr/>
          </a:p>
        </p:txBody>
      </p:sp>
      <p:sp>
        <p:nvSpPr>
          <p:cNvPr id="218" name="Google Shape;218;p37"/>
          <p:cNvSpPr txBox="1"/>
          <p:nvPr>
            <p:ph idx="1" type="body"/>
          </p:nvPr>
        </p:nvSpPr>
        <p:spPr>
          <a:xfrm>
            <a:off x="550500" y="1485544"/>
            <a:ext cx="7771200" cy="3209700"/>
          </a:xfrm>
          <a:prstGeom prst="rect">
            <a:avLst/>
          </a:prstGeom>
        </p:spPr>
        <p:txBody>
          <a:bodyPr anchorCtr="0" anchor="t" bIns="41875" lIns="83750" spcFirstLastPara="1" rIns="83750" wrap="square" tIns="41875">
            <a:noAutofit/>
          </a:bodyPr>
          <a:lstStyle/>
          <a:p>
            <a:pPr indent="0" lvl="0" marL="0" rtl="0" algn="l">
              <a:lnSpc>
                <a:spcPct val="115000"/>
              </a:lnSpc>
              <a:spcBef>
                <a:spcPts val="1500"/>
              </a:spcBef>
              <a:spcAft>
                <a:spcPts val="0"/>
              </a:spcAft>
              <a:buNone/>
            </a:pPr>
            <a:r>
              <a:rPr b="0" lang="en-GB" sz="1500"/>
              <a:t>To avoid overfitting, a regularization term is incorporated into the loss function. </a:t>
            </a:r>
            <a:endParaRPr b="0" sz="1500"/>
          </a:p>
          <a:p>
            <a:pPr indent="0" lvl="0" marL="0" rtl="0" algn="l">
              <a:lnSpc>
                <a:spcPct val="115000"/>
              </a:lnSpc>
              <a:spcBef>
                <a:spcPts val="1500"/>
              </a:spcBef>
              <a:spcAft>
                <a:spcPts val="0"/>
              </a:spcAft>
              <a:buNone/>
            </a:pPr>
            <a:r>
              <a:rPr b="0" lang="en-GB" sz="1500"/>
              <a:t>The loss function used in VPU learning is L(Φ) = Lvar(Φ) + λLreg(Φ), where Lvar(Φ) is the variational loss, and Lreg(Φ) is a MixUp-based consistency regularization term.</a:t>
            </a:r>
            <a:endParaRPr b="0" sz="1500"/>
          </a:p>
          <a:p>
            <a:pPr indent="0" lvl="0" marL="0" rtl="0" algn="l">
              <a:spcBef>
                <a:spcPts val="300"/>
              </a:spcBef>
              <a:spcAft>
                <a:spcPts val="0"/>
              </a:spcAft>
              <a:buNone/>
            </a:pPr>
            <a:r>
              <a:t/>
            </a:r>
            <a:endParaRPr b="0" sz="1500"/>
          </a:p>
        </p:txBody>
      </p:sp>
      <p:pic>
        <p:nvPicPr>
          <p:cNvPr id="219" name="Google Shape;219;p37"/>
          <p:cNvPicPr preferRelativeResize="0"/>
          <p:nvPr/>
        </p:nvPicPr>
        <p:blipFill>
          <a:blip r:embed="rId3">
            <a:alphaModFix/>
          </a:blip>
          <a:stretch>
            <a:fillRect/>
          </a:stretch>
        </p:blipFill>
        <p:spPr>
          <a:xfrm>
            <a:off x="677875" y="2571750"/>
            <a:ext cx="4916350" cy="1543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8"/>
          <p:cNvSpPr txBox="1"/>
          <p:nvPr>
            <p:ph type="title"/>
          </p:nvPr>
        </p:nvSpPr>
        <p:spPr>
          <a:xfrm>
            <a:off x="574500" y="259681"/>
            <a:ext cx="6519000" cy="857700"/>
          </a:xfrm>
          <a:prstGeom prst="rect">
            <a:avLst/>
          </a:prstGeom>
          <a:noFill/>
          <a:ln>
            <a:noFill/>
          </a:ln>
        </p:spPr>
        <p:txBody>
          <a:bodyPr anchorCtr="0" anchor="ctr" bIns="41875" lIns="83750" spcFirstLastPara="1" rIns="83750" wrap="square" tIns="41875">
            <a:noAutofit/>
          </a:bodyPr>
          <a:lstStyle/>
          <a:p>
            <a:pPr indent="0" lvl="0" marL="0" rtl="0" algn="l">
              <a:spcBef>
                <a:spcPts val="0"/>
              </a:spcBef>
              <a:spcAft>
                <a:spcPts val="0"/>
              </a:spcAft>
              <a:buClr>
                <a:srgbClr val="FF6600"/>
              </a:buClr>
              <a:buSzPts val="4500"/>
              <a:buFont typeface="Times New Roman"/>
              <a:buNone/>
            </a:pPr>
            <a:r>
              <a:rPr b="1" lang="en-GB" sz="2800"/>
              <a:t>Algorithm Implementation</a:t>
            </a:r>
            <a:endParaRPr b="1" sz="2800"/>
          </a:p>
          <a:p>
            <a:pPr indent="0" lvl="0" marL="0" rtl="0" algn="l">
              <a:lnSpc>
                <a:spcPct val="100000"/>
              </a:lnSpc>
              <a:spcBef>
                <a:spcPts val="0"/>
              </a:spcBef>
              <a:spcAft>
                <a:spcPts val="0"/>
              </a:spcAft>
              <a:buSzPts val="1200"/>
              <a:buNone/>
            </a:pPr>
            <a:r>
              <a:t/>
            </a:r>
            <a:endParaRPr sz="1500"/>
          </a:p>
        </p:txBody>
      </p:sp>
      <p:sp>
        <p:nvSpPr>
          <p:cNvPr id="226" name="Google Shape;226;p38"/>
          <p:cNvSpPr txBox="1"/>
          <p:nvPr>
            <p:ph idx="11" type="ftr"/>
          </p:nvPr>
        </p:nvSpPr>
        <p:spPr>
          <a:xfrm>
            <a:off x="3157150" y="4751161"/>
            <a:ext cx="2895600" cy="342900"/>
          </a:xfrm>
          <a:prstGeom prst="rect">
            <a:avLst/>
          </a:prstGeom>
          <a:noFill/>
          <a:ln>
            <a:noFill/>
          </a:ln>
        </p:spPr>
        <p:txBody>
          <a:bodyPr anchorCtr="0" anchor="t" bIns="41875" lIns="83750" spcFirstLastPara="1" rIns="83750" wrap="square" tIns="41875">
            <a:noAutofit/>
          </a:bodyPr>
          <a:lstStyle/>
          <a:p>
            <a:pPr indent="0" lvl="0" marL="0" rtl="0" algn="ctr">
              <a:lnSpc>
                <a:spcPct val="100000"/>
              </a:lnSpc>
              <a:spcBef>
                <a:spcPts val="0"/>
              </a:spcBef>
              <a:spcAft>
                <a:spcPts val="0"/>
              </a:spcAft>
              <a:buSzPts val="1200"/>
              <a:buNone/>
            </a:pPr>
            <a:r>
              <a:t/>
            </a:r>
            <a:endParaRPr/>
          </a:p>
          <a:p>
            <a:pPr indent="0" lvl="0" marL="0" rtl="0" algn="ctr">
              <a:lnSpc>
                <a:spcPct val="100000"/>
              </a:lnSpc>
              <a:spcBef>
                <a:spcPts val="0"/>
              </a:spcBef>
              <a:spcAft>
                <a:spcPts val="0"/>
              </a:spcAft>
              <a:buSzPts val="1200"/>
              <a:buNone/>
            </a:pPr>
            <a:r>
              <a:t/>
            </a:r>
            <a:endParaRPr/>
          </a:p>
        </p:txBody>
      </p:sp>
      <p:pic>
        <p:nvPicPr>
          <p:cNvPr id="227" name="Google Shape;227;p38"/>
          <p:cNvPicPr preferRelativeResize="0"/>
          <p:nvPr/>
        </p:nvPicPr>
        <p:blipFill>
          <a:blip r:embed="rId3">
            <a:alphaModFix/>
          </a:blip>
          <a:stretch>
            <a:fillRect/>
          </a:stretch>
        </p:blipFill>
        <p:spPr>
          <a:xfrm>
            <a:off x="4620000" y="883250"/>
            <a:ext cx="4060000" cy="3867899"/>
          </a:xfrm>
          <a:prstGeom prst="rect">
            <a:avLst/>
          </a:prstGeom>
          <a:noFill/>
          <a:ln>
            <a:noFill/>
          </a:ln>
        </p:spPr>
      </p:pic>
      <p:sp>
        <p:nvSpPr>
          <p:cNvPr id="228" name="Google Shape;228;p38"/>
          <p:cNvSpPr/>
          <p:nvPr/>
        </p:nvSpPr>
        <p:spPr>
          <a:xfrm>
            <a:off x="4713725" y="1546725"/>
            <a:ext cx="3947100" cy="19269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9" name="Google Shape;229;p38"/>
          <p:cNvPicPr preferRelativeResize="0"/>
          <p:nvPr/>
        </p:nvPicPr>
        <p:blipFill rotWithShape="1">
          <a:blip r:embed="rId4">
            <a:alphaModFix/>
          </a:blip>
          <a:srcRect b="0" l="0" r="0" t="0"/>
          <a:stretch/>
        </p:blipFill>
        <p:spPr>
          <a:xfrm>
            <a:off x="1039525" y="1677963"/>
            <a:ext cx="2844925" cy="318325"/>
          </a:xfrm>
          <a:prstGeom prst="rect">
            <a:avLst/>
          </a:prstGeom>
          <a:noFill/>
          <a:ln>
            <a:noFill/>
          </a:ln>
        </p:spPr>
      </p:pic>
      <p:pic>
        <p:nvPicPr>
          <p:cNvPr id="230" name="Google Shape;230;p38"/>
          <p:cNvPicPr preferRelativeResize="0"/>
          <p:nvPr/>
        </p:nvPicPr>
        <p:blipFill>
          <a:blip r:embed="rId5">
            <a:alphaModFix/>
          </a:blip>
          <a:stretch>
            <a:fillRect/>
          </a:stretch>
        </p:blipFill>
        <p:spPr>
          <a:xfrm>
            <a:off x="1134700" y="2882038"/>
            <a:ext cx="2606625" cy="500125"/>
          </a:xfrm>
          <a:prstGeom prst="rect">
            <a:avLst/>
          </a:prstGeom>
          <a:noFill/>
          <a:ln>
            <a:noFill/>
          </a:ln>
        </p:spPr>
      </p:pic>
      <p:sp>
        <p:nvSpPr>
          <p:cNvPr id="231" name="Google Shape;231;p38"/>
          <p:cNvSpPr/>
          <p:nvPr/>
        </p:nvSpPr>
        <p:spPr>
          <a:xfrm>
            <a:off x="4100150" y="1793913"/>
            <a:ext cx="1509900" cy="86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8"/>
          <p:cNvSpPr/>
          <p:nvPr/>
        </p:nvSpPr>
        <p:spPr>
          <a:xfrm>
            <a:off x="4100150" y="3055738"/>
            <a:ext cx="1509900" cy="86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8"/>
          <p:cNvSpPr txBox="1"/>
          <p:nvPr>
            <p:ph idx="1" type="body"/>
          </p:nvPr>
        </p:nvSpPr>
        <p:spPr>
          <a:xfrm>
            <a:off x="384900" y="955150"/>
            <a:ext cx="4187100" cy="1926900"/>
          </a:xfrm>
          <a:prstGeom prst="rect">
            <a:avLst/>
          </a:prstGeom>
          <a:noFill/>
          <a:ln>
            <a:noFill/>
          </a:ln>
        </p:spPr>
        <p:txBody>
          <a:bodyPr anchorCtr="0" anchor="t" bIns="41875" lIns="83750" spcFirstLastPara="1" rIns="83750" wrap="square" tIns="41875">
            <a:noAutofit/>
          </a:bodyPr>
          <a:lstStyle/>
          <a:p>
            <a:pPr indent="-323850" lvl="0" marL="457200" rtl="0" algn="l">
              <a:lnSpc>
                <a:spcPct val="150000"/>
              </a:lnSpc>
              <a:spcBef>
                <a:spcPts val="800"/>
              </a:spcBef>
              <a:spcAft>
                <a:spcPts val="0"/>
              </a:spcAft>
              <a:buSzPts val="1500"/>
              <a:buChar char="●"/>
            </a:pPr>
            <a:r>
              <a:rPr lang="en-GB" sz="1500"/>
              <a:t>Sample from positive and unlabeled dataset</a:t>
            </a:r>
            <a:endParaRPr sz="1500"/>
          </a:p>
          <a:p>
            <a:pPr indent="-323850" lvl="0" marL="457200" rtl="0" algn="l">
              <a:lnSpc>
                <a:spcPct val="150000"/>
              </a:lnSpc>
              <a:spcBef>
                <a:spcPts val="0"/>
              </a:spcBef>
              <a:spcAft>
                <a:spcPts val="0"/>
              </a:spcAft>
              <a:buSzPts val="1500"/>
              <a:buChar char="●"/>
            </a:pPr>
            <a:r>
              <a:rPr lang="en-GB" sz="1500"/>
              <a:t>Compute variational loss by</a:t>
            </a:r>
            <a:endParaRPr sz="1500"/>
          </a:p>
          <a:p>
            <a:pPr indent="0" lvl="0" marL="457200" rtl="0" algn="l">
              <a:lnSpc>
                <a:spcPct val="150000"/>
              </a:lnSpc>
              <a:spcBef>
                <a:spcPts val="800"/>
              </a:spcBef>
              <a:spcAft>
                <a:spcPts val="0"/>
              </a:spcAft>
              <a:buNone/>
            </a:pPr>
            <a:r>
              <a:t/>
            </a:r>
            <a:endParaRPr sz="1500"/>
          </a:p>
          <a:p>
            <a:pPr indent="-323850" lvl="0" marL="457200" rtl="0" algn="l">
              <a:lnSpc>
                <a:spcPct val="150000"/>
              </a:lnSpc>
              <a:spcBef>
                <a:spcPts val="800"/>
              </a:spcBef>
              <a:spcAft>
                <a:spcPts val="0"/>
              </a:spcAft>
              <a:buSzPts val="1500"/>
              <a:buChar char="●"/>
            </a:pPr>
            <a:r>
              <a:rPr lang="en-GB" sz="1500"/>
              <a:t>Perform mix up</a:t>
            </a:r>
            <a:endParaRPr sz="1500"/>
          </a:p>
          <a:p>
            <a:pPr indent="-323850" lvl="0" marL="457200" rtl="0" algn="l">
              <a:lnSpc>
                <a:spcPct val="150000"/>
              </a:lnSpc>
              <a:spcBef>
                <a:spcPts val="0"/>
              </a:spcBef>
              <a:spcAft>
                <a:spcPts val="0"/>
              </a:spcAft>
              <a:buSzPts val="1500"/>
              <a:buChar char="●"/>
            </a:pPr>
            <a:r>
              <a:rPr lang="en-GB" sz="1500"/>
              <a:t>Compute regularization and total loss by</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9"/>
          <p:cNvSpPr txBox="1"/>
          <p:nvPr>
            <p:ph idx="1" type="body"/>
          </p:nvPr>
        </p:nvSpPr>
        <p:spPr>
          <a:xfrm>
            <a:off x="0" y="3714935"/>
            <a:ext cx="9143955" cy="1238312"/>
          </a:xfrm>
          <a:prstGeom prst="rect">
            <a:avLst/>
          </a:prstGeom>
          <a:noFill/>
          <a:ln>
            <a:noFill/>
          </a:ln>
        </p:spPr>
        <p:txBody>
          <a:bodyPr anchorCtr="0" anchor="t" bIns="41875" lIns="83750" spcFirstLastPara="1" rIns="83750" wrap="square" tIns="41875">
            <a:noAutofit/>
          </a:bodyPr>
          <a:lstStyle/>
          <a:p>
            <a:pPr indent="0" lvl="0" marL="0" rtl="0" algn="l">
              <a:lnSpc>
                <a:spcPct val="100000"/>
              </a:lnSpc>
              <a:spcBef>
                <a:spcPts val="0"/>
              </a:spcBef>
              <a:spcAft>
                <a:spcPts val="0"/>
              </a:spcAft>
              <a:buClr>
                <a:srgbClr val="FF6600"/>
              </a:buClr>
              <a:buSzPts val="4500"/>
              <a:buFont typeface="Times New Roman"/>
              <a:buNone/>
            </a:pPr>
            <a:r>
              <a:rPr lang="en-GB"/>
              <a:t>Baseline Models</a:t>
            </a:r>
            <a:endParaRPr/>
          </a:p>
        </p:txBody>
      </p:sp>
      <p:sp>
        <p:nvSpPr>
          <p:cNvPr id="239" name="Google Shape;239;p39"/>
          <p:cNvSpPr txBox="1"/>
          <p:nvPr>
            <p:ph idx="4294967295" type="ftr"/>
          </p:nvPr>
        </p:nvSpPr>
        <p:spPr>
          <a:xfrm>
            <a:off x="6248527" y="4751161"/>
            <a:ext cx="2895586" cy="342892"/>
          </a:xfrm>
          <a:prstGeom prst="rect">
            <a:avLst/>
          </a:prstGeom>
          <a:noFill/>
          <a:ln>
            <a:noFill/>
          </a:ln>
        </p:spPr>
        <p:txBody>
          <a:bodyPr anchorCtr="0" anchor="t" bIns="41875" lIns="83750" spcFirstLastPara="1" rIns="83750" wrap="square" tIns="41875">
            <a:noAutofit/>
          </a:bodyPr>
          <a:lstStyle/>
          <a:p>
            <a:pPr indent="0" lvl="0" marL="0" rtl="0" algn="ctr">
              <a:lnSpc>
                <a:spcPct val="100000"/>
              </a:lnSpc>
              <a:spcBef>
                <a:spcPts val="0"/>
              </a:spcBef>
              <a:spcAft>
                <a:spcPts val="0"/>
              </a:spcAft>
              <a:buSzPts val="1200"/>
              <a:buNone/>
            </a:pPr>
            <a:r>
              <a:t/>
            </a:r>
            <a:endParaRPr/>
          </a:p>
          <a:p>
            <a:pPr indent="0" lvl="0" marL="0" rtl="0" algn="ctr">
              <a:lnSpc>
                <a:spcPct val="100000"/>
              </a:lnSpc>
              <a:spcBef>
                <a:spcPts val="0"/>
              </a:spcBef>
              <a:spcAft>
                <a:spcPts val="0"/>
              </a:spcAft>
              <a:buSzPts val="12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0"/>
          <p:cNvSpPr txBox="1"/>
          <p:nvPr>
            <p:ph idx="1" type="body"/>
          </p:nvPr>
        </p:nvSpPr>
        <p:spPr>
          <a:xfrm>
            <a:off x="686400" y="803725"/>
            <a:ext cx="7771200" cy="4084200"/>
          </a:xfrm>
          <a:prstGeom prst="rect">
            <a:avLst/>
          </a:prstGeom>
          <a:noFill/>
          <a:ln>
            <a:noFill/>
          </a:ln>
        </p:spPr>
        <p:txBody>
          <a:bodyPr anchorCtr="0" anchor="t" bIns="41875" lIns="83750" spcFirstLastPara="1" rIns="83750" wrap="square" tIns="41875">
            <a:noAutofit/>
          </a:bodyPr>
          <a:lstStyle/>
          <a:p>
            <a:pPr indent="-285750" lvl="0" marL="279400" rtl="0" algn="l">
              <a:spcBef>
                <a:spcPts val="800"/>
              </a:spcBef>
              <a:spcAft>
                <a:spcPts val="0"/>
              </a:spcAft>
              <a:buClr>
                <a:srgbClr val="003399"/>
              </a:buClr>
              <a:buSzPts val="2100"/>
              <a:buChar char="•"/>
            </a:pPr>
            <a:r>
              <a:rPr lang="en-GB"/>
              <a:t>Page Blocks</a:t>
            </a:r>
            <a:endParaRPr/>
          </a:p>
          <a:p>
            <a:pPr indent="-266700" lvl="1" marL="596900" rtl="0" algn="l">
              <a:lnSpc>
                <a:spcPct val="100000"/>
              </a:lnSpc>
              <a:spcBef>
                <a:spcPts val="800"/>
              </a:spcBef>
              <a:spcAft>
                <a:spcPts val="0"/>
              </a:spcAft>
              <a:buClr>
                <a:srgbClr val="003399"/>
              </a:buClr>
              <a:buSzPts val="1800"/>
              <a:buChar char="•"/>
            </a:pPr>
            <a:r>
              <a:rPr lang="en-GB" sz="1800"/>
              <a:t>B</a:t>
            </a:r>
            <a:r>
              <a:rPr lang="en-GB" sz="1800"/>
              <a:t>enchmark dataset from the UCI Machine Learning Repository</a:t>
            </a:r>
            <a:endParaRPr sz="1800"/>
          </a:p>
          <a:p>
            <a:pPr indent="-266700" lvl="1" marL="596900" rtl="0" algn="l">
              <a:lnSpc>
                <a:spcPct val="100000"/>
              </a:lnSpc>
              <a:spcBef>
                <a:spcPts val="800"/>
              </a:spcBef>
              <a:spcAft>
                <a:spcPts val="0"/>
              </a:spcAft>
              <a:buClr>
                <a:srgbClr val="003399"/>
              </a:buClr>
              <a:buSzPts val="1800"/>
              <a:buChar char="•"/>
            </a:pPr>
            <a:r>
              <a:rPr lang="en-GB" sz="1800"/>
              <a:t>5 labels, part of label 1 is selected as class 1 and the rest are class 2</a:t>
            </a:r>
            <a:endParaRPr sz="1800"/>
          </a:p>
          <a:p>
            <a:pPr indent="-266700" lvl="1" marL="596900" rtl="0" algn="l">
              <a:lnSpc>
                <a:spcPct val="100000"/>
              </a:lnSpc>
              <a:spcBef>
                <a:spcPts val="800"/>
              </a:spcBef>
              <a:spcAft>
                <a:spcPts val="0"/>
              </a:spcAft>
              <a:buSzPts val="1800"/>
              <a:buChar char="•"/>
            </a:pPr>
            <a:r>
              <a:rPr lang="en-GB" sz="1800"/>
              <a:t>Very imbalanced labels: ~ 90% of the data are from class 1</a:t>
            </a:r>
            <a:endParaRPr/>
          </a:p>
          <a:p>
            <a:pPr indent="-323850" lvl="0" marL="381000" rtl="0" algn="l">
              <a:spcBef>
                <a:spcPts val="800"/>
              </a:spcBef>
              <a:spcAft>
                <a:spcPts val="0"/>
              </a:spcAft>
              <a:buClr>
                <a:srgbClr val="003399"/>
              </a:buClr>
              <a:buSzPts val="2100"/>
              <a:buChar char="•"/>
            </a:pPr>
            <a:r>
              <a:rPr lang="en-GB"/>
              <a:t>Fashion MNIST</a:t>
            </a:r>
            <a:endParaRPr/>
          </a:p>
          <a:p>
            <a:pPr indent="-292100" lvl="1" marL="749300" rtl="0" algn="l">
              <a:spcBef>
                <a:spcPts val="800"/>
              </a:spcBef>
              <a:spcAft>
                <a:spcPts val="0"/>
              </a:spcAft>
              <a:buClr>
                <a:srgbClr val="003399"/>
              </a:buClr>
              <a:buSzPts val="1800"/>
              <a:buChar char="•"/>
            </a:pPr>
            <a:r>
              <a:rPr lang="en-GB" sz="1800"/>
              <a:t>Image dataset with 10 labels (denoted by 0-9 respectively)</a:t>
            </a:r>
            <a:endParaRPr sz="1800"/>
          </a:p>
          <a:p>
            <a:pPr indent="-292100" lvl="1" marL="749300" rtl="0" algn="l">
              <a:spcBef>
                <a:spcPts val="800"/>
              </a:spcBef>
              <a:spcAft>
                <a:spcPts val="0"/>
              </a:spcAft>
              <a:buClr>
                <a:srgbClr val="003399"/>
              </a:buClr>
              <a:buSzPts val="1800"/>
              <a:buChar char="•"/>
            </a:pPr>
            <a:r>
              <a:rPr lang="en-GB" sz="1800"/>
              <a:t>Part of labels 1, 4, 7 are chosen as class 1 and the rest are class 2</a:t>
            </a:r>
            <a:endParaRPr sz="1800"/>
          </a:p>
          <a:p>
            <a:pPr indent="-323850" lvl="0" marL="381000" rtl="0" algn="l">
              <a:spcBef>
                <a:spcPts val="800"/>
              </a:spcBef>
              <a:spcAft>
                <a:spcPts val="0"/>
              </a:spcAft>
              <a:buClr>
                <a:srgbClr val="003399"/>
              </a:buClr>
              <a:buSzPts val="2100"/>
              <a:buChar char="•"/>
            </a:pPr>
            <a:r>
              <a:rPr lang="en-GB"/>
              <a:t>Test 2 times on each</a:t>
            </a:r>
            <a:endParaRPr/>
          </a:p>
          <a:p>
            <a:pPr indent="-292100" lvl="1" marL="749300" rtl="0" algn="l">
              <a:spcBef>
                <a:spcPts val="800"/>
              </a:spcBef>
              <a:spcAft>
                <a:spcPts val="0"/>
              </a:spcAft>
              <a:buClr>
                <a:srgbClr val="003399"/>
              </a:buClr>
              <a:buSzPts val="1800"/>
              <a:buChar char="•"/>
            </a:pPr>
            <a:r>
              <a:rPr lang="en-GB" sz="1800"/>
              <a:t>First time class 1 positive and class 2 unlabeled</a:t>
            </a:r>
            <a:endParaRPr sz="1800"/>
          </a:p>
          <a:p>
            <a:pPr indent="-292100" lvl="1" marL="749300" rtl="0" algn="l">
              <a:spcBef>
                <a:spcPts val="800"/>
              </a:spcBef>
              <a:spcAft>
                <a:spcPts val="800"/>
              </a:spcAft>
              <a:buSzPts val="1800"/>
              <a:buChar char="•"/>
            </a:pPr>
            <a:r>
              <a:rPr lang="en-GB" sz="1800"/>
              <a:t>Second time class 1 unlabeled and class 2 positive</a:t>
            </a:r>
            <a:endParaRPr sz="1800"/>
          </a:p>
        </p:txBody>
      </p:sp>
      <p:sp>
        <p:nvSpPr>
          <p:cNvPr id="246" name="Google Shape;246;p40"/>
          <p:cNvSpPr txBox="1"/>
          <p:nvPr>
            <p:ph type="title"/>
          </p:nvPr>
        </p:nvSpPr>
        <p:spPr>
          <a:xfrm>
            <a:off x="603275" y="259676"/>
            <a:ext cx="6519000" cy="687900"/>
          </a:xfrm>
          <a:prstGeom prst="rect">
            <a:avLst/>
          </a:prstGeom>
          <a:noFill/>
          <a:ln>
            <a:noFill/>
          </a:ln>
        </p:spPr>
        <p:txBody>
          <a:bodyPr anchorCtr="0" anchor="ctr" bIns="41875" lIns="83750" spcFirstLastPara="1" rIns="83750" wrap="square" tIns="41875">
            <a:noAutofit/>
          </a:bodyPr>
          <a:lstStyle/>
          <a:p>
            <a:pPr indent="0" lvl="0" marL="0" rtl="0" algn="l">
              <a:spcBef>
                <a:spcPts val="0"/>
              </a:spcBef>
              <a:spcAft>
                <a:spcPts val="0"/>
              </a:spcAft>
              <a:buClr>
                <a:srgbClr val="FF6600"/>
              </a:buClr>
              <a:buSzPts val="4500"/>
              <a:buFont typeface="Times New Roman"/>
              <a:buNone/>
            </a:pPr>
            <a:r>
              <a:rPr b="1" lang="en-GB" sz="3100"/>
              <a:t>Dataset</a:t>
            </a:r>
            <a:endParaRPr b="1" sz="3100"/>
          </a:p>
          <a:p>
            <a:pPr indent="0" lvl="0" marL="0" rtl="0" algn="l">
              <a:lnSpc>
                <a:spcPct val="100000"/>
              </a:lnSpc>
              <a:spcBef>
                <a:spcPts val="0"/>
              </a:spcBef>
              <a:spcAft>
                <a:spcPts val="0"/>
              </a:spcAft>
              <a:buSzPts val="1200"/>
              <a:buNone/>
            </a:pPr>
            <a:r>
              <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1"/>
          <p:cNvSpPr txBox="1"/>
          <p:nvPr>
            <p:ph type="title"/>
          </p:nvPr>
        </p:nvSpPr>
        <p:spPr>
          <a:xfrm>
            <a:off x="569675" y="331556"/>
            <a:ext cx="6519000" cy="857700"/>
          </a:xfrm>
          <a:prstGeom prst="rect">
            <a:avLst/>
          </a:prstGeom>
          <a:noFill/>
          <a:ln>
            <a:noFill/>
          </a:ln>
        </p:spPr>
        <p:txBody>
          <a:bodyPr anchorCtr="0" anchor="ctr" bIns="41875" lIns="83750" spcFirstLastPara="1" rIns="83750" wrap="square" tIns="41875">
            <a:noAutofit/>
          </a:bodyPr>
          <a:lstStyle/>
          <a:p>
            <a:pPr indent="0" lvl="0" marL="0" rtl="0" algn="l">
              <a:lnSpc>
                <a:spcPct val="100000"/>
              </a:lnSpc>
              <a:spcBef>
                <a:spcPts val="0"/>
              </a:spcBef>
              <a:spcAft>
                <a:spcPts val="0"/>
              </a:spcAft>
              <a:buSzPts val="1200"/>
              <a:buNone/>
            </a:pPr>
            <a:r>
              <a:rPr lang="en-GB"/>
              <a:t>Raw</a:t>
            </a:r>
            <a:endParaRPr/>
          </a:p>
        </p:txBody>
      </p:sp>
      <p:sp>
        <p:nvSpPr>
          <p:cNvPr id="253" name="Google Shape;253;p41"/>
          <p:cNvSpPr txBox="1"/>
          <p:nvPr>
            <p:ph idx="1" type="body"/>
          </p:nvPr>
        </p:nvSpPr>
        <p:spPr>
          <a:xfrm>
            <a:off x="550500" y="1096125"/>
            <a:ext cx="7993200" cy="3599100"/>
          </a:xfrm>
          <a:prstGeom prst="rect">
            <a:avLst/>
          </a:prstGeom>
          <a:noFill/>
          <a:ln>
            <a:noFill/>
          </a:ln>
        </p:spPr>
        <p:txBody>
          <a:bodyPr anchorCtr="0" anchor="t" bIns="41875" lIns="83750" spcFirstLastPara="1" rIns="83750" wrap="square" tIns="41875">
            <a:noAutofit/>
          </a:bodyPr>
          <a:lstStyle/>
          <a:p>
            <a:pPr indent="-285750" lvl="0" marL="279400" rtl="0" algn="just">
              <a:lnSpc>
                <a:spcPct val="100000"/>
              </a:lnSpc>
              <a:spcBef>
                <a:spcPts val="800"/>
              </a:spcBef>
              <a:spcAft>
                <a:spcPts val="0"/>
              </a:spcAft>
              <a:buClr>
                <a:srgbClr val="003399"/>
              </a:buClr>
              <a:buSzPts val="2100"/>
              <a:buChar char="•"/>
            </a:pPr>
            <a:r>
              <a:rPr b="0" lang="en-GB"/>
              <a:t>Page Blocks:</a:t>
            </a:r>
            <a:r>
              <a:rPr lang="en-GB"/>
              <a:t> </a:t>
            </a:r>
            <a:r>
              <a:rPr lang="en-GB"/>
              <a:t>MLP</a:t>
            </a:r>
            <a:endParaRPr b="0"/>
          </a:p>
          <a:p>
            <a:pPr indent="-311150" lvl="1" marL="749300" rtl="0" algn="just">
              <a:lnSpc>
                <a:spcPct val="100000"/>
              </a:lnSpc>
              <a:spcBef>
                <a:spcPts val="800"/>
              </a:spcBef>
              <a:spcAft>
                <a:spcPts val="0"/>
              </a:spcAft>
              <a:buClr>
                <a:srgbClr val="003399"/>
              </a:buClr>
              <a:buSzPts val="2100"/>
              <a:buChar char="•"/>
            </a:pPr>
            <a:r>
              <a:rPr b="0" lang="en-GB"/>
              <a:t>7 fully connected layers</a:t>
            </a:r>
            <a:endParaRPr b="0"/>
          </a:p>
          <a:p>
            <a:pPr indent="-285750" lvl="0" marL="279400" rtl="0" algn="just">
              <a:spcBef>
                <a:spcPts val="800"/>
              </a:spcBef>
              <a:spcAft>
                <a:spcPts val="0"/>
              </a:spcAft>
              <a:buClr>
                <a:srgbClr val="003399"/>
              </a:buClr>
              <a:buSzPts val="2100"/>
              <a:buChar char="•"/>
            </a:pPr>
            <a:r>
              <a:rPr b="0" lang="en-GB"/>
              <a:t>Fashion MNIST:</a:t>
            </a:r>
            <a:r>
              <a:rPr lang="en-GB"/>
              <a:t> </a:t>
            </a:r>
            <a:r>
              <a:rPr lang="en-GB"/>
              <a:t>CNN</a:t>
            </a:r>
            <a:endParaRPr b="0"/>
          </a:p>
          <a:p>
            <a:pPr indent="-311150" lvl="1" marL="749300" rtl="0" algn="just">
              <a:spcBef>
                <a:spcPts val="800"/>
              </a:spcBef>
              <a:spcAft>
                <a:spcPts val="0"/>
              </a:spcAft>
              <a:buClr>
                <a:srgbClr val="003399"/>
              </a:buClr>
              <a:buSzPts val="2100"/>
              <a:buChar char="•"/>
            </a:pPr>
            <a:r>
              <a:rPr b="0" lang="en-GB"/>
              <a:t>3 convolutional layers, 2 max pooling layers in between</a:t>
            </a:r>
            <a:endParaRPr/>
          </a:p>
          <a:p>
            <a:pPr indent="-311150" lvl="1" marL="749300" rtl="0" algn="just">
              <a:spcBef>
                <a:spcPts val="800"/>
              </a:spcBef>
              <a:spcAft>
                <a:spcPts val="0"/>
              </a:spcAft>
              <a:buClr>
                <a:srgbClr val="003399"/>
              </a:buClr>
              <a:buSzPts val="2100"/>
              <a:buChar char="•"/>
            </a:pPr>
            <a:r>
              <a:rPr b="0" lang="en-GB"/>
              <a:t>2 fully connected layers with batch normalization</a:t>
            </a:r>
            <a:endParaRPr b="0"/>
          </a:p>
          <a:p>
            <a:pPr indent="-323850" lvl="0" marL="381000" rtl="0" algn="just">
              <a:spcBef>
                <a:spcPts val="800"/>
              </a:spcBef>
              <a:spcAft>
                <a:spcPts val="0"/>
              </a:spcAft>
              <a:buClr>
                <a:srgbClr val="003399"/>
              </a:buClr>
              <a:buSzPts val="2100"/>
              <a:buChar char="•"/>
            </a:pPr>
            <a:r>
              <a:rPr b="0" lang="en-GB"/>
              <a:t>Both use </a:t>
            </a:r>
            <a:r>
              <a:rPr lang="en-GB"/>
              <a:t>relu activation</a:t>
            </a:r>
            <a:r>
              <a:rPr b="0" lang="en-GB"/>
              <a:t> after each layer and </a:t>
            </a:r>
            <a:r>
              <a:rPr lang="en-GB"/>
              <a:t>logsoftmax</a:t>
            </a:r>
            <a:r>
              <a:rPr b="0" lang="en-GB"/>
              <a:t> for output </a:t>
            </a:r>
            <a:endParaRPr b="0"/>
          </a:p>
          <a:p>
            <a:pPr indent="-323850" lvl="0" marL="381000" rtl="0" algn="just">
              <a:spcBef>
                <a:spcPts val="800"/>
              </a:spcBef>
              <a:spcAft>
                <a:spcPts val="800"/>
              </a:spcAft>
              <a:buClr>
                <a:srgbClr val="003399"/>
              </a:buClr>
              <a:buSzPts val="2100"/>
              <a:buChar char="•"/>
            </a:pPr>
            <a:r>
              <a:rPr b="0" lang="en-GB"/>
              <a:t>Replace </a:t>
            </a:r>
            <a:r>
              <a:rPr lang="en-GB"/>
              <a:t>variational loss</a:t>
            </a:r>
            <a:r>
              <a:rPr b="0" lang="en-GB"/>
              <a:t> with </a:t>
            </a:r>
            <a:r>
              <a:rPr lang="en-GB"/>
              <a:t>cross entropy loss</a:t>
            </a:r>
            <a:endParaRPr/>
          </a:p>
        </p:txBody>
      </p:sp>
      <p:sp>
        <p:nvSpPr>
          <p:cNvPr id="254" name="Google Shape;254;p41"/>
          <p:cNvSpPr txBox="1"/>
          <p:nvPr>
            <p:ph idx="11" type="ftr"/>
          </p:nvPr>
        </p:nvSpPr>
        <p:spPr>
          <a:xfrm>
            <a:off x="3157150" y="4751161"/>
            <a:ext cx="2895586" cy="342892"/>
          </a:xfrm>
          <a:prstGeom prst="rect">
            <a:avLst/>
          </a:prstGeom>
          <a:noFill/>
          <a:ln>
            <a:noFill/>
          </a:ln>
        </p:spPr>
        <p:txBody>
          <a:bodyPr anchorCtr="0" anchor="t" bIns="41875" lIns="83750" spcFirstLastPara="1" rIns="83750" wrap="square" tIns="41875">
            <a:noAutofit/>
          </a:bodyPr>
          <a:lstStyle/>
          <a:p>
            <a:pPr indent="0" lvl="0" marL="0" rtl="0" algn="ctr">
              <a:lnSpc>
                <a:spcPct val="100000"/>
              </a:lnSpc>
              <a:spcBef>
                <a:spcPts val="0"/>
              </a:spcBef>
              <a:spcAft>
                <a:spcPts val="0"/>
              </a:spcAft>
              <a:buSzPts val="1200"/>
              <a:buNone/>
            </a:pPr>
            <a:r>
              <a:t/>
            </a:r>
            <a:endParaRPr/>
          </a:p>
          <a:p>
            <a:pPr indent="0" lvl="0" marL="0" rtl="0" algn="ctr">
              <a:lnSpc>
                <a:spcPct val="100000"/>
              </a:lnSpc>
              <a:spcBef>
                <a:spcPts val="0"/>
              </a:spcBef>
              <a:spcAft>
                <a:spcPts val="0"/>
              </a:spcAft>
              <a:buSzPts val="12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2"/>
          <p:cNvSpPr txBox="1"/>
          <p:nvPr>
            <p:ph type="title"/>
          </p:nvPr>
        </p:nvSpPr>
        <p:spPr>
          <a:xfrm>
            <a:off x="550500" y="619156"/>
            <a:ext cx="6519000" cy="857700"/>
          </a:xfrm>
          <a:prstGeom prst="rect">
            <a:avLst/>
          </a:prstGeom>
          <a:noFill/>
          <a:ln>
            <a:noFill/>
          </a:ln>
        </p:spPr>
        <p:txBody>
          <a:bodyPr anchorCtr="0" anchor="ctr" bIns="41875" lIns="83750" spcFirstLastPara="1" rIns="83750" wrap="square" tIns="41875">
            <a:noAutofit/>
          </a:bodyPr>
          <a:lstStyle/>
          <a:p>
            <a:pPr indent="0" lvl="0" marL="0" rtl="0" algn="l">
              <a:lnSpc>
                <a:spcPct val="100000"/>
              </a:lnSpc>
              <a:spcBef>
                <a:spcPts val="0"/>
              </a:spcBef>
              <a:spcAft>
                <a:spcPts val="0"/>
              </a:spcAft>
              <a:buSzPts val="1200"/>
              <a:buNone/>
            </a:pPr>
            <a:r>
              <a:rPr lang="en-GB"/>
              <a:t>Baseline Models </a:t>
            </a:r>
            <a:r>
              <a:rPr lang="en-GB"/>
              <a:t>Comparison</a:t>
            </a:r>
            <a:endParaRPr/>
          </a:p>
        </p:txBody>
      </p:sp>
      <p:sp>
        <p:nvSpPr>
          <p:cNvPr id="261" name="Google Shape;261;p42"/>
          <p:cNvSpPr txBox="1"/>
          <p:nvPr>
            <p:ph idx="1" type="body"/>
          </p:nvPr>
        </p:nvSpPr>
        <p:spPr>
          <a:xfrm>
            <a:off x="550500" y="1485544"/>
            <a:ext cx="7771200" cy="3209700"/>
          </a:xfrm>
          <a:prstGeom prst="rect">
            <a:avLst/>
          </a:prstGeom>
          <a:noFill/>
          <a:ln>
            <a:noFill/>
          </a:ln>
        </p:spPr>
        <p:txBody>
          <a:bodyPr anchorCtr="0" anchor="t" bIns="41875" lIns="83750" spcFirstLastPara="1" rIns="83750" wrap="square" tIns="41875">
            <a:noAutofit/>
          </a:bodyPr>
          <a:lstStyle/>
          <a:p>
            <a:pPr indent="-342900" lvl="0" marL="457200" rtl="0" algn="l">
              <a:lnSpc>
                <a:spcPct val="100000"/>
              </a:lnSpc>
              <a:spcBef>
                <a:spcPts val="800"/>
              </a:spcBef>
              <a:spcAft>
                <a:spcPts val="0"/>
              </a:spcAft>
              <a:buSzPts val="1800"/>
              <a:buChar char="●"/>
            </a:pPr>
            <a:r>
              <a:rPr lang="en-GB"/>
              <a:t>nnPU (Non-Negative Risk Estimator for PU Learning)</a:t>
            </a:r>
            <a:endParaRPr/>
          </a:p>
          <a:p>
            <a:pPr indent="-342900" lvl="1" marL="914400" rtl="0" algn="l">
              <a:lnSpc>
                <a:spcPct val="100000"/>
              </a:lnSpc>
              <a:spcBef>
                <a:spcPts val="0"/>
              </a:spcBef>
              <a:spcAft>
                <a:spcPts val="0"/>
              </a:spcAft>
              <a:buSzPts val="1800"/>
              <a:buChar char="○"/>
            </a:pPr>
            <a:r>
              <a:rPr lang="en-GB" sz="1800"/>
              <a:t>One of the baseline model used in paper</a:t>
            </a:r>
            <a:endParaRPr sz="1800"/>
          </a:p>
          <a:p>
            <a:pPr indent="-342900" lvl="1" marL="914400" rtl="0" algn="l">
              <a:lnSpc>
                <a:spcPct val="100000"/>
              </a:lnSpc>
              <a:spcBef>
                <a:spcPts val="0"/>
              </a:spcBef>
              <a:spcAft>
                <a:spcPts val="0"/>
              </a:spcAft>
              <a:buSzPts val="1800"/>
              <a:buChar char="○"/>
            </a:pPr>
            <a:r>
              <a:rPr lang="en-GB" sz="1800"/>
              <a:t>Developed from an unbiased risk estimator</a:t>
            </a:r>
            <a:endParaRPr sz="1800"/>
          </a:p>
          <a:p>
            <a:pPr indent="0" lvl="0" marL="0" rtl="0" algn="l">
              <a:lnSpc>
                <a:spcPct val="100000"/>
              </a:lnSpc>
              <a:spcBef>
                <a:spcPts val="800"/>
              </a:spcBef>
              <a:spcAft>
                <a:spcPts val="0"/>
              </a:spcAft>
              <a:buNone/>
            </a:pPr>
            <a:r>
              <a:t/>
            </a:r>
            <a:endParaRPr sz="1800"/>
          </a:p>
          <a:p>
            <a:pPr indent="-342900" lvl="0" marL="457200" rtl="0" algn="l">
              <a:lnSpc>
                <a:spcPct val="100000"/>
              </a:lnSpc>
              <a:spcBef>
                <a:spcPts val="800"/>
              </a:spcBef>
              <a:spcAft>
                <a:spcPts val="0"/>
              </a:spcAft>
              <a:buSzPts val="1800"/>
              <a:buChar char="●"/>
            </a:pPr>
            <a:r>
              <a:rPr lang="en-GB" sz="1800"/>
              <a:t>Raw</a:t>
            </a:r>
            <a:endParaRPr sz="1800"/>
          </a:p>
          <a:p>
            <a:pPr indent="-342900" lvl="1" marL="914400" rtl="0" algn="l">
              <a:lnSpc>
                <a:spcPct val="100000"/>
              </a:lnSpc>
              <a:spcBef>
                <a:spcPts val="0"/>
              </a:spcBef>
              <a:spcAft>
                <a:spcPts val="0"/>
              </a:spcAft>
              <a:buSzPts val="1800"/>
              <a:buChar char="○"/>
            </a:pPr>
            <a:r>
              <a:rPr lang="en-GB" sz="1800"/>
              <a:t>Standard loss function</a:t>
            </a:r>
            <a:endParaRPr sz="1800"/>
          </a:p>
          <a:p>
            <a:pPr indent="-342900" lvl="1" marL="914400" rtl="0" algn="l">
              <a:lnSpc>
                <a:spcPct val="100000"/>
              </a:lnSpc>
              <a:spcBef>
                <a:spcPts val="0"/>
              </a:spcBef>
              <a:spcAft>
                <a:spcPts val="0"/>
              </a:spcAft>
              <a:buSzPts val="1800"/>
              <a:buChar char="○"/>
            </a:pPr>
            <a:r>
              <a:rPr lang="en-GB" sz="1800"/>
              <a:t>Used to set a </a:t>
            </a:r>
            <a:r>
              <a:rPr lang="en-GB" sz="1800"/>
              <a:t>fundamental</a:t>
            </a:r>
            <a:r>
              <a:rPr lang="en-GB" sz="1800"/>
              <a:t> baseline</a:t>
            </a:r>
            <a:endParaRPr sz="1800"/>
          </a:p>
        </p:txBody>
      </p:sp>
      <p:sp>
        <p:nvSpPr>
          <p:cNvPr id="262" name="Google Shape;262;p42"/>
          <p:cNvSpPr txBox="1"/>
          <p:nvPr>
            <p:ph idx="11" type="ftr"/>
          </p:nvPr>
        </p:nvSpPr>
        <p:spPr>
          <a:xfrm>
            <a:off x="3157150" y="4751161"/>
            <a:ext cx="2895600" cy="342900"/>
          </a:xfrm>
          <a:prstGeom prst="rect">
            <a:avLst/>
          </a:prstGeom>
          <a:noFill/>
          <a:ln>
            <a:noFill/>
          </a:ln>
        </p:spPr>
        <p:txBody>
          <a:bodyPr anchorCtr="0" anchor="t" bIns="41875" lIns="83750" spcFirstLastPara="1" rIns="83750" wrap="square" tIns="41875">
            <a:noAutofit/>
          </a:bodyPr>
          <a:lstStyle/>
          <a:p>
            <a:pPr indent="0" lvl="0" marL="0" rtl="0" algn="ctr">
              <a:lnSpc>
                <a:spcPct val="100000"/>
              </a:lnSpc>
              <a:spcBef>
                <a:spcPts val="0"/>
              </a:spcBef>
              <a:spcAft>
                <a:spcPts val="0"/>
              </a:spcAft>
              <a:buSzPts val="1200"/>
              <a:buNone/>
            </a:pPr>
            <a:r>
              <a:t/>
            </a:r>
            <a:endParaRPr/>
          </a:p>
          <a:p>
            <a:pPr indent="0" lvl="0" marL="0" rtl="0" algn="ctr">
              <a:lnSpc>
                <a:spcPct val="100000"/>
              </a:lnSpc>
              <a:spcBef>
                <a:spcPts val="0"/>
              </a:spcBef>
              <a:spcAft>
                <a:spcPts val="0"/>
              </a:spcAft>
              <a:buSzPts val="12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3"/>
          <p:cNvSpPr txBox="1"/>
          <p:nvPr>
            <p:ph type="title"/>
          </p:nvPr>
        </p:nvSpPr>
        <p:spPr>
          <a:xfrm>
            <a:off x="550500" y="619156"/>
            <a:ext cx="6518851" cy="857840"/>
          </a:xfrm>
          <a:prstGeom prst="rect">
            <a:avLst/>
          </a:prstGeom>
          <a:noFill/>
          <a:ln>
            <a:noFill/>
          </a:ln>
        </p:spPr>
        <p:txBody>
          <a:bodyPr anchorCtr="0" anchor="ctr" bIns="41875" lIns="83750" spcFirstLastPara="1" rIns="83750" wrap="square" tIns="41875">
            <a:noAutofit/>
          </a:bodyPr>
          <a:lstStyle/>
          <a:p>
            <a:pPr indent="0" lvl="0" marL="0" rtl="0" algn="l">
              <a:lnSpc>
                <a:spcPct val="100000"/>
              </a:lnSpc>
              <a:spcBef>
                <a:spcPts val="0"/>
              </a:spcBef>
              <a:spcAft>
                <a:spcPts val="0"/>
              </a:spcAft>
              <a:buSzPts val="1200"/>
              <a:buNone/>
            </a:pPr>
            <a:r>
              <a:rPr lang="en-GB"/>
              <a:t>nnPU Theory</a:t>
            </a:r>
            <a:endParaRPr/>
          </a:p>
        </p:txBody>
      </p:sp>
      <p:sp>
        <p:nvSpPr>
          <p:cNvPr id="269" name="Google Shape;269;p43"/>
          <p:cNvSpPr txBox="1"/>
          <p:nvPr>
            <p:ph idx="1" type="body"/>
          </p:nvPr>
        </p:nvSpPr>
        <p:spPr>
          <a:xfrm>
            <a:off x="550500" y="1485544"/>
            <a:ext cx="7771281" cy="3209738"/>
          </a:xfrm>
          <a:prstGeom prst="rect">
            <a:avLst/>
          </a:prstGeom>
          <a:noFill/>
          <a:ln>
            <a:noFill/>
          </a:ln>
        </p:spPr>
        <p:txBody>
          <a:bodyPr anchorCtr="0" anchor="t" bIns="41875" lIns="83750" spcFirstLastPara="1" rIns="83750" wrap="square" tIns="41875">
            <a:noAutofit/>
          </a:bodyPr>
          <a:lstStyle/>
          <a:p>
            <a:pPr indent="-304800" lvl="0" marL="457200" rtl="0" algn="l">
              <a:lnSpc>
                <a:spcPct val="100000"/>
              </a:lnSpc>
              <a:spcBef>
                <a:spcPts val="800"/>
              </a:spcBef>
              <a:spcAft>
                <a:spcPts val="0"/>
              </a:spcAft>
              <a:buSzPts val="1200"/>
              <a:buChar char="●"/>
            </a:pPr>
            <a:r>
              <a:rPr lang="en-GB"/>
              <a:t>In positive - negative learning</a:t>
            </a:r>
            <a:endParaRPr/>
          </a:p>
          <a:p>
            <a:pPr indent="-304800" lvl="1" marL="914400" rtl="0" algn="l">
              <a:lnSpc>
                <a:spcPct val="100000"/>
              </a:lnSpc>
              <a:spcBef>
                <a:spcPts val="0"/>
              </a:spcBef>
              <a:spcAft>
                <a:spcPts val="0"/>
              </a:spcAft>
              <a:buSzPts val="1200"/>
              <a:buChar char="○"/>
            </a:pPr>
            <a:r>
              <a:rPr lang="en-GB"/>
              <a:t>Loss can be calculated by:</a:t>
            </a:r>
            <a:endParaRPr/>
          </a:p>
          <a:p>
            <a:pPr indent="-304800" lvl="2" marL="1371600" rtl="0" algn="l">
              <a:lnSpc>
                <a:spcPct val="100000"/>
              </a:lnSpc>
              <a:spcBef>
                <a:spcPts val="0"/>
              </a:spcBef>
              <a:spcAft>
                <a:spcPts val="0"/>
              </a:spcAft>
              <a:buClr>
                <a:srgbClr val="FF0000"/>
              </a:buClr>
              <a:buSzPts val="1200"/>
              <a:buChar char="■"/>
            </a:pPr>
            <a:r>
              <a:rPr lang="en-GB">
                <a:solidFill>
                  <a:srgbClr val="FF0000"/>
                </a:solidFill>
              </a:rPr>
              <a:t>prob_posi * L(positive, +1) + prob_nega * L(negative, -1)</a:t>
            </a:r>
            <a:endParaRPr>
              <a:solidFill>
                <a:srgbClr val="FF0000"/>
              </a:solidFill>
            </a:endParaRPr>
          </a:p>
          <a:p>
            <a:pPr indent="-304800" lvl="0" marL="457200" rtl="0" algn="l">
              <a:lnSpc>
                <a:spcPct val="100000"/>
              </a:lnSpc>
              <a:spcBef>
                <a:spcPts val="0"/>
              </a:spcBef>
              <a:spcAft>
                <a:spcPts val="0"/>
              </a:spcAft>
              <a:buSzPts val="1200"/>
              <a:buChar char="●"/>
            </a:pPr>
            <a:r>
              <a:rPr lang="en-GB"/>
              <a:t>In positive - unlabeled learning</a:t>
            </a:r>
            <a:endParaRPr/>
          </a:p>
          <a:p>
            <a:pPr indent="-304800" lvl="1" marL="914400" rtl="0" algn="l">
              <a:lnSpc>
                <a:spcPct val="100000"/>
              </a:lnSpc>
              <a:spcBef>
                <a:spcPts val="0"/>
              </a:spcBef>
              <a:spcAft>
                <a:spcPts val="0"/>
              </a:spcAft>
              <a:buSzPts val="1200"/>
              <a:buChar char="○"/>
            </a:pPr>
            <a:r>
              <a:rPr lang="en-GB"/>
              <a:t>We don’t have negative data but </a:t>
            </a:r>
            <a:r>
              <a:rPr lang="en-GB"/>
              <a:t>only</a:t>
            </a:r>
            <a:r>
              <a:rPr lang="en-GB"/>
              <a:t> unlabeled data</a:t>
            </a:r>
            <a:endParaRPr/>
          </a:p>
          <a:p>
            <a:pPr indent="-304800" lvl="1" marL="914400" rtl="0" algn="l">
              <a:lnSpc>
                <a:spcPct val="100000"/>
              </a:lnSpc>
              <a:spcBef>
                <a:spcPts val="0"/>
              </a:spcBef>
              <a:spcAft>
                <a:spcPts val="0"/>
              </a:spcAft>
              <a:buSzPts val="1200"/>
              <a:buChar char="○"/>
            </a:pPr>
            <a:r>
              <a:rPr lang="en-GB"/>
              <a:t>Thus L(negative) is not available</a:t>
            </a:r>
            <a:endParaRPr/>
          </a:p>
          <a:p>
            <a:pPr indent="-304800" lvl="2" marL="1371600" rtl="0" algn="l">
              <a:lnSpc>
                <a:spcPct val="100000"/>
              </a:lnSpc>
              <a:spcBef>
                <a:spcPts val="0"/>
              </a:spcBef>
              <a:spcAft>
                <a:spcPts val="0"/>
              </a:spcAft>
              <a:buClr>
                <a:srgbClr val="FF0000"/>
              </a:buClr>
              <a:buSzPts val="1200"/>
              <a:buChar char="■"/>
            </a:pPr>
            <a:r>
              <a:rPr lang="en-GB">
                <a:solidFill>
                  <a:srgbClr val="FF0000"/>
                </a:solidFill>
              </a:rPr>
              <a:t>L(unlabeled) - prob_posi  * L(positive, -1)</a:t>
            </a:r>
            <a:endParaRPr>
              <a:solidFill>
                <a:srgbClr val="FF0000"/>
              </a:solidFill>
            </a:endParaRPr>
          </a:p>
          <a:p>
            <a:pPr indent="-304800" lvl="0" marL="457200" rtl="0" algn="l">
              <a:lnSpc>
                <a:spcPct val="100000"/>
              </a:lnSpc>
              <a:spcBef>
                <a:spcPts val="0"/>
              </a:spcBef>
              <a:spcAft>
                <a:spcPts val="0"/>
              </a:spcAft>
              <a:buSzPts val="1200"/>
              <a:buChar char="●"/>
            </a:pPr>
            <a:r>
              <a:rPr lang="en-GB"/>
              <a:t>This is called Unbiased PU Learning (uPU)</a:t>
            </a:r>
            <a:endParaRPr/>
          </a:p>
        </p:txBody>
      </p:sp>
      <p:sp>
        <p:nvSpPr>
          <p:cNvPr id="270" name="Google Shape;270;p43"/>
          <p:cNvSpPr txBox="1"/>
          <p:nvPr>
            <p:ph idx="11" type="ftr"/>
          </p:nvPr>
        </p:nvSpPr>
        <p:spPr>
          <a:xfrm>
            <a:off x="3157150" y="4751161"/>
            <a:ext cx="2895586" cy="342892"/>
          </a:xfrm>
          <a:prstGeom prst="rect">
            <a:avLst/>
          </a:prstGeom>
          <a:noFill/>
          <a:ln>
            <a:noFill/>
          </a:ln>
        </p:spPr>
        <p:txBody>
          <a:bodyPr anchorCtr="0" anchor="t" bIns="41875" lIns="83750" spcFirstLastPara="1" rIns="83750" wrap="square" tIns="41875">
            <a:noAutofit/>
          </a:bodyPr>
          <a:lstStyle/>
          <a:p>
            <a:pPr indent="0" lvl="0" marL="0" rtl="0" algn="ctr">
              <a:lnSpc>
                <a:spcPct val="100000"/>
              </a:lnSpc>
              <a:spcBef>
                <a:spcPts val="0"/>
              </a:spcBef>
              <a:spcAft>
                <a:spcPts val="0"/>
              </a:spcAft>
              <a:buSzPts val="1200"/>
              <a:buNone/>
            </a:pPr>
            <a:r>
              <a:t/>
            </a:r>
            <a:endParaRPr/>
          </a:p>
          <a:p>
            <a:pPr indent="0" lvl="0" marL="0" rtl="0" algn="ctr">
              <a:lnSpc>
                <a:spcPct val="100000"/>
              </a:lnSpc>
              <a:spcBef>
                <a:spcPts val="0"/>
              </a:spcBef>
              <a:spcAft>
                <a:spcPts val="0"/>
              </a:spcAft>
              <a:buSzPts val="12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550500" y="619156"/>
            <a:ext cx="6518851" cy="857840"/>
          </a:xfrm>
          <a:prstGeom prst="rect">
            <a:avLst/>
          </a:prstGeom>
          <a:noFill/>
          <a:ln>
            <a:noFill/>
          </a:ln>
        </p:spPr>
        <p:txBody>
          <a:bodyPr anchorCtr="0" anchor="ctr" bIns="41875" lIns="83750" spcFirstLastPara="1" rIns="83750" wrap="square" tIns="41875">
            <a:noAutofit/>
          </a:bodyPr>
          <a:lstStyle/>
          <a:p>
            <a:pPr indent="0" lvl="0" marL="0" rtl="0" algn="l">
              <a:lnSpc>
                <a:spcPct val="100000"/>
              </a:lnSpc>
              <a:spcBef>
                <a:spcPts val="0"/>
              </a:spcBef>
              <a:spcAft>
                <a:spcPts val="0"/>
              </a:spcAft>
              <a:buSzPts val="1200"/>
              <a:buNone/>
            </a:pPr>
            <a:r>
              <a:rPr lang="en-GB"/>
              <a:t>Contents</a:t>
            </a:r>
            <a:endParaRPr/>
          </a:p>
        </p:txBody>
      </p:sp>
      <p:sp>
        <p:nvSpPr>
          <p:cNvPr id="139" name="Google Shape;139;p26"/>
          <p:cNvSpPr txBox="1"/>
          <p:nvPr>
            <p:ph idx="1" type="body"/>
          </p:nvPr>
        </p:nvSpPr>
        <p:spPr>
          <a:xfrm>
            <a:off x="550500" y="1485544"/>
            <a:ext cx="7771281" cy="3209738"/>
          </a:xfrm>
          <a:prstGeom prst="rect">
            <a:avLst/>
          </a:prstGeom>
          <a:noFill/>
          <a:ln>
            <a:noFill/>
          </a:ln>
        </p:spPr>
        <p:txBody>
          <a:bodyPr anchorCtr="0" anchor="t" bIns="41875" lIns="83750" spcFirstLastPara="1" rIns="83750" wrap="square" tIns="41875">
            <a:noAutofit/>
          </a:bodyPr>
          <a:lstStyle/>
          <a:p>
            <a:pPr indent="-285750" lvl="0" marL="279400" rtl="0" algn="l">
              <a:lnSpc>
                <a:spcPct val="100000"/>
              </a:lnSpc>
              <a:spcBef>
                <a:spcPts val="800"/>
              </a:spcBef>
              <a:spcAft>
                <a:spcPts val="0"/>
              </a:spcAft>
              <a:buClr>
                <a:srgbClr val="003399"/>
              </a:buClr>
              <a:buSzPts val="2100"/>
              <a:buFont typeface="Arial"/>
              <a:buChar char="•"/>
            </a:pPr>
            <a:r>
              <a:rPr lang="en-GB"/>
              <a:t>Introduction</a:t>
            </a:r>
            <a:endParaRPr/>
          </a:p>
          <a:p>
            <a:pPr indent="-285750" lvl="0" marL="279400" rtl="0" algn="l">
              <a:lnSpc>
                <a:spcPct val="100000"/>
              </a:lnSpc>
              <a:spcBef>
                <a:spcPts val="800"/>
              </a:spcBef>
              <a:spcAft>
                <a:spcPts val="0"/>
              </a:spcAft>
              <a:buClr>
                <a:srgbClr val="003399"/>
              </a:buClr>
              <a:buSzPts val="2100"/>
              <a:buChar char="•"/>
            </a:pPr>
            <a:r>
              <a:rPr lang="en-GB"/>
              <a:t>VPU and Implementation</a:t>
            </a:r>
            <a:endParaRPr/>
          </a:p>
          <a:p>
            <a:pPr indent="-285750" lvl="0" marL="279400" rtl="0" algn="l">
              <a:lnSpc>
                <a:spcPct val="100000"/>
              </a:lnSpc>
              <a:spcBef>
                <a:spcPts val="800"/>
              </a:spcBef>
              <a:spcAft>
                <a:spcPts val="0"/>
              </a:spcAft>
              <a:buClr>
                <a:srgbClr val="003399"/>
              </a:buClr>
              <a:buSzPts val="2100"/>
              <a:buChar char="•"/>
            </a:pPr>
            <a:r>
              <a:rPr lang="en-GB"/>
              <a:t>Baseline Models: nnPU and Raw NN</a:t>
            </a:r>
            <a:endParaRPr/>
          </a:p>
          <a:p>
            <a:pPr indent="-285750" lvl="0" marL="279400" rtl="0" algn="l">
              <a:lnSpc>
                <a:spcPct val="100000"/>
              </a:lnSpc>
              <a:spcBef>
                <a:spcPts val="800"/>
              </a:spcBef>
              <a:spcAft>
                <a:spcPts val="0"/>
              </a:spcAft>
              <a:buClr>
                <a:srgbClr val="003399"/>
              </a:buClr>
              <a:buSzPts val="2100"/>
              <a:buChar char="•"/>
            </a:pPr>
            <a:r>
              <a:rPr lang="en-GB"/>
              <a:t>Results and Comparison</a:t>
            </a:r>
            <a:endParaRPr/>
          </a:p>
          <a:p>
            <a:pPr indent="-285750" lvl="0" marL="279400" rtl="0" algn="l">
              <a:lnSpc>
                <a:spcPct val="100000"/>
              </a:lnSpc>
              <a:spcBef>
                <a:spcPts val="800"/>
              </a:spcBef>
              <a:spcAft>
                <a:spcPts val="800"/>
              </a:spcAft>
              <a:buClr>
                <a:srgbClr val="003399"/>
              </a:buClr>
              <a:buSzPts val="2100"/>
              <a:buChar char="•"/>
            </a:pPr>
            <a:r>
              <a:rPr lang="en-GB"/>
              <a:t>Limitation and Conclusion</a:t>
            </a:r>
            <a:endParaRPr/>
          </a:p>
        </p:txBody>
      </p:sp>
      <p:sp>
        <p:nvSpPr>
          <p:cNvPr id="140" name="Google Shape;140;p26"/>
          <p:cNvSpPr txBox="1"/>
          <p:nvPr>
            <p:ph idx="11" type="ftr"/>
          </p:nvPr>
        </p:nvSpPr>
        <p:spPr>
          <a:xfrm>
            <a:off x="3157150" y="4751161"/>
            <a:ext cx="2895586" cy="342892"/>
          </a:xfrm>
          <a:prstGeom prst="rect">
            <a:avLst/>
          </a:prstGeom>
          <a:noFill/>
          <a:ln>
            <a:noFill/>
          </a:ln>
        </p:spPr>
        <p:txBody>
          <a:bodyPr anchorCtr="0" anchor="t" bIns="41875" lIns="83750" spcFirstLastPara="1" rIns="83750" wrap="square" tIns="41875">
            <a:noAutofit/>
          </a:bodyPr>
          <a:lstStyle/>
          <a:p>
            <a:pPr indent="0" lvl="0" marL="0" rtl="0" algn="ctr">
              <a:lnSpc>
                <a:spcPct val="100000"/>
              </a:lnSpc>
              <a:spcBef>
                <a:spcPts val="0"/>
              </a:spcBef>
              <a:spcAft>
                <a:spcPts val="0"/>
              </a:spcAft>
              <a:buSzPts val="1200"/>
              <a:buNone/>
            </a:pPr>
            <a:r>
              <a:t/>
            </a:r>
            <a:endParaRPr/>
          </a:p>
          <a:p>
            <a:pPr indent="0" lvl="0" marL="0" rtl="0" algn="ctr">
              <a:lnSpc>
                <a:spcPct val="100000"/>
              </a:lnSpc>
              <a:spcBef>
                <a:spcPts val="0"/>
              </a:spcBef>
              <a:spcAft>
                <a:spcPts val="0"/>
              </a:spcAft>
              <a:buSzPts val="12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txBox="1"/>
          <p:nvPr>
            <p:ph type="title"/>
          </p:nvPr>
        </p:nvSpPr>
        <p:spPr>
          <a:xfrm>
            <a:off x="550500" y="619156"/>
            <a:ext cx="6519000" cy="857700"/>
          </a:xfrm>
          <a:prstGeom prst="rect">
            <a:avLst/>
          </a:prstGeom>
          <a:noFill/>
          <a:ln>
            <a:noFill/>
          </a:ln>
        </p:spPr>
        <p:txBody>
          <a:bodyPr anchorCtr="0" anchor="ctr" bIns="41875" lIns="83750" spcFirstLastPara="1" rIns="83750" wrap="square" tIns="41875">
            <a:noAutofit/>
          </a:bodyPr>
          <a:lstStyle/>
          <a:p>
            <a:pPr indent="0" lvl="0" marL="0" rtl="0" algn="l">
              <a:lnSpc>
                <a:spcPct val="100000"/>
              </a:lnSpc>
              <a:spcBef>
                <a:spcPts val="0"/>
              </a:spcBef>
              <a:spcAft>
                <a:spcPts val="0"/>
              </a:spcAft>
              <a:buSzPts val="1200"/>
              <a:buNone/>
            </a:pPr>
            <a:r>
              <a:rPr lang="en-GB"/>
              <a:t>nnPU Theory</a:t>
            </a:r>
            <a:endParaRPr/>
          </a:p>
        </p:txBody>
      </p:sp>
      <p:sp>
        <p:nvSpPr>
          <p:cNvPr id="277" name="Google Shape;277;p44"/>
          <p:cNvSpPr txBox="1"/>
          <p:nvPr>
            <p:ph idx="1" type="body"/>
          </p:nvPr>
        </p:nvSpPr>
        <p:spPr>
          <a:xfrm>
            <a:off x="550500" y="1485544"/>
            <a:ext cx="7771200" cy="3209700"/>
          </a:xfrm>
          <a:prstGeom prst="rect">
            <a:avLst/>
          </a:prstGeom>
          <a:noFill/>
          <a:ln>
            <a:noFill/>
          </a:ln>
        </p:spPr>
        <p:txBody>
          <a:bodyPr anchorCtr="0" anchor="t" bIns="41875" lIns="83750" spcFirstLastPara="1" rIns="83750" wrap="square" tIns="41875">
            <a:noAutofit/>
          </a:bodyPr>
          <a:lstStyle/>
          <a:p>
            <a:pPr indent="0" lvl="0" marL="0" rtl="0" algn="l">
              <a:spcBef>
                <a:spcPts val="800"/>
              </a:spcBef>
              <a:spcAft>
                <a:spcPts val="0"/>
              </a:spcAft>
              <a:buNone/>
            </a:pPr>
            <a:r>
              <a:rPr lang="en-GB"/>
              <a:t>L(unlabeled, -1) - prob_posi  * L(positive, -1)</a:t>
            </a:r>
            <a:endParaRPr/>
          </a:p>
          <a:p>
            <a:pPr indent="-323850" lvl="0" marL="457200" rtl="0" algn="l">
              <a:spcBef>
                <a:spcPts val="800"/>
              </a:spcBef>
              <a:spcAft>
                <a:spcPts val="0"/>
              </a:spcAft>
              <a:buSzPts val="1500"/>
              <a:buChar char="●"/>
            </a:pPr>
            <a:r>
              <a:rPr lang="en-GB" sz="1500"/>
              <a:t>L(unlabeled, -1) is non-negative</a:t>
            </a:r>
            <a:endParaRPr sz="1500"/>
          </a:p>
          <a:p>
            <a:pPr indent="-323850" lvl="0" marL="457200" rtl="0" algn="l">
              <a:spcBef>
                <a:spcPts val="0"/>
              </a:spcBef>
              <a:spcAft>
                <a:spcPts val="0"/>
              </a:spcAft>
              <a:buSzPts val="1500"/>
              <a:buChar char="●"/>
            </a:pPr>
            <a:r>
              <a:rPr lang="en-GB" sz="1500"/>
              <a:t>L(positive, -1) is non-negative</a:t>
            </a:r>
            <a:endParaRPr sz="1500"/>
          </a:p>
          <a:p>
            <a:pPr indent="-323850" lvl="0" marL="457200" rtl="0" algn="l">
              <a:spcBef>
                <a:spcPts val="0"/>
              </a:spcBef>
              <a:spcAft>
                <a:spcPts val="0"/>
              </a:spcAft>
              <a:buSzPts val="1500"/>
              <a:buChar char="●"/>
            </a:pPr>
            <a:r>
              <a:rPr lang="en-GB" sz="1500"/>
              <a:t>But L(unlabeled, -1) - prob_posi * L(positive, -1) may be negative</a:t>
            </a:r>
            <a:endParaRPr sz="1500"/>
          </a:p>
          <a:p>
            <a:pPr indent="-323850" lvl="0" marL="457200" rtl="0" algn="l">
              <a:spcBef>
                <a:spcPts val="0"/>
              </a:spcBef>
              <a:spcAft>
                <a:spcPts val="0"/>
              </a:spcAft>
              <a:buSzPts val="1500"/>
              <a:buChar char="●"/>
            </a:pPr>
            <a:r>
              <a:rPr lang="en-GB" sz="1500"/>
              <a:t>Overfit</a:t>
            </a:r>
            <a:endParaRPr sz="1500"/>
          </a:p>
          <a:p>
            <a:pPr indent="0" lvl="0" marL="0" rtl="0" algn="l">
              <a:spcBef>
                <a:spcPts val="800"/>
              </a:spcBef>
              <a:spcAft>
                <a:spcPts val="0"/>
              </a:spcAft>
              <a:buNone/>
            </a:pPr>
            <a:r>
              <a:t/>
            </a:r>
            <a:endParaRPr sz="1500"/>
          </a:p>
          <a:p>
            <a:pPr indent="0" lvl="0" marL="0" rtl="0" algn="l">
              <a:spcBef>
                <a:spcPts val="800"/>
              </a:spcBef>
              <a:spcAft>
                <a:spcPts val="0"/>
              </a:spcAft>
              <a:buNone/>
            </a:pPr>
            <a:r>
              <a:rPr lang="en-GB"/>
              <a:t>Solution:</a:t>
            </a:r>
            <a:endParaRPr/>
          </a:p>
          <a:p>
            <a:pPr indent="-323850" lvl="0" marL="457200" rtl="0" algn="l">
              <a:spcBef>
                <a:spcPts val="800"/>
              </a:spcBef>
              <a:spcAft>
                <a:spcPts val="0"/>
              </a:spcAft>
              <a:buSzPts val="1500"/>
              <a:buChar char="●"/>
            </a:pPr>
            <a:r>
              <a:rPr lang="en-GB" sz="1500"/>
              <a:t>max(0, L(unlabeled, -1) - prob_posi  * L(positive, -1))</a:t>
            </a:r>
            <a:endParaRPr sz="1500"/>
          </a:p>
          <a:p>
            <a:pPr indent="0" lvl="0" marL="0" rtl="0" algn="l">
              <a:spcBef>
                <a:spcPts val="800"/>
              </a:spcBef>
              <a:spcAft>
                <a:spcPts val="800"/>
              </a:spcAft>
              <a:buNone/>
            </a:pPr>
            <a:r>
              <a:t/>
            </a:r>
            <a:endParaRPr sz="1500"/>
          </a:p>
        </p:txBody>
      </p:sp>
      <p:sp>
        <p:nvSpPr>
          <p:cNvPr id="278" name="Google Shape;278;p44"/>
          <p:cNvSpPr txBox="1"/>
          <p:nvPr>
            <p:ph idx="11" type="ftr"/>
          </p:nvPr>
        </p:nvSpPr>
        <p:spPr>
          <a:xfrm>
            <a:off x="3157150" y="4751161"/>
            <a:ext cx="2895600" cy="342900"/>
          </a:xfrm>
          <a:prstGeom prst="rect">
            <a:avLst/>
          </a:prstGeom>
          <a:noFill/>
          <a:ln>
            <a:noFill/>
          </a:ln>
        </p:spPr>
        <p:txBody>
          <a:bodyPr anchorCtr="0" anchor="t" bIns="41875" lIns="83750" spcFirstLastPara="1" rIns="83750" wrap="square" tIns="41875">
            <a:noAutofit/>
          </a:bodyPr>
          <a:lstStyle/>
          <a:p>
            <a:pPr indent="0" lvl="0" marL="0" rtl="0" algn="ctr">
              <a:lnSpc>
                <a:spcPct val="100000"/>
              </a:lnSpc>
              <a:spcBef>
                <a:spcPts val="0"/>
              </a:spcBef>
              <a:spcAft>
                <a:spcPts val="0"/>
              </a:spcAft>
              <a:buSzPts val="1200"/>
              <a:buNone/>
            </a:pPr>
            <a:r>
              <a:t/>
            </a:r>
            <a:endParaRPr/>
          </a:p>
          <a:p>
            <a:pPr indent="0" lvl="0" marL="0" rtl="0" algn="ctr">
              <a:lnSpc>
                <a:spcPct val="100000"/>
              </a:lnSpc>
              <a:spcBef>
                <a:spcPts val="0"/>
              </a:spcBef>
              <a:spcAft>
                <a:spcPts val="0"/>
              </a:spcAft>
              <a:buSzPts val="12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5"/>
          <p:cNvSpPr txBox="1"/>
          <p:nvPr>
            <p:ph idx="1" type="body"/>
          </p:nvPr>
        </p:nvSpPr>
        <p:spPr>
          <a:xfrm>
            <a:off x="0" y="3714935"/>
            <a:ext cx="9143955" cy="1238312"/>
          </a:xfrm>
          <a:prstGeom prst="rect">
            <a:avLst/>
          </a:prstGeom>
          <a:noFill/>
          <a:ln>
            <a:noFill/>
          </a:ln>
        </p:spPr>
        <p:txBody>
          <a:bodyPr anchorCtr="0" anchor="t" bIns="41875" lIns="83750" spcFirstLastPara="1" rIns="83750" wrap="square" tIns="41875">
            <a:noAutofit/>
          </a:bodyPr>
          <a:lstStyle/>
          <a:p>
            <a:pPr indent="0" lvl="0" marL="0" rtl="0" algn="l">
              <a:lnSpc>
                <a:spcPct val="100000"/>
              </a:lnSpc>
              <a:spcBef>
                <a:spcPts val="0"/>
              </a:spcBef>
              <a:spcAft>
                <a:spcPts val="0"/>
              </a:spcAft>
              <a:buClr>
                <a:srgbClr val="FF6600"/>
              </a:buClr>
              <a:buSzPts val="4500"/>
              <a:buFont typeface="Times New Roman"/>
              <a:buNone/>
            </a:pPr>
            <a:r>
              <a:rPr lang="en-GB"/>
              <a:t>Results and Model Comparison</a:t>
            </a:r>
            <a:endParaRPr/>
          </a:p>
        </p:txBody>
      </p:sp>
      <p:sp>
        <p:nvSpPr>
          <p:cNvPr id="284" name="Google Shape;284;p45"/>
          <p:cNvSpPr txBox="1"/>
          <p:nvPr>
            <p:ph idx="4294967295" type="ftr"/>
          </p:nvPr>
        </p:nvSpPr>
        <p:spPr>
          <a:xfrm>
            <a:off x="6248527" y="4751161"/>
            <a:ext cx="2895586" cy="342892"/>
          </a:xfrm>
          <a:prstGeom prst="rect">
            <a:avLst/>
          </a:prstGeom>
          <a:noFill/>
          <a:ln>
            <a:noFill/>
          </a:ln>
        </p:spPr>
        <p:txBody>
          <a:bodyPr anchorCtr="0" anchor="t" bIns="41875" lIns="83750" spcFirstLastPara="1" rIns="83750" wrap="square" tIns="41875">
            <a:noAutofit/>
          </a:bodyPr>
          <a:lstStyle/>
          <a:p>
            <a:pPr indent="0" lvl="0" marL="0" rtl="0" algn="ctr">
              <a:lnSpc>
                <a:spcPct val="100000"/>
              </a:lnSpc>
              <a:spcBef>
                <a:spcPts val="0"/>
              </a:spcBef>
              <a:spcAft>
                <a:spcPts val="0"/>
              </a:spcAft>
              <a:buSzPts val="1200"/>
              <a:buNone/>
            </a:pPr>
            <a:r>
              <a:t/>
            </a:r>
            <a:endParaRPr/>
          </a:p>
          <a:p>
            <a:pPr indent="0" lvl="0" marL="0" rtl="0" algn="ctr">
              <a:lnSpc>
                <a:spcPct val="100000"/>
              </a:lnSpc>
              <a:spcBef>
                <a:spcPts val="0"/>
              </a:spcBef>
              <a:spcAft>
                <a:spcPts val="0"/>
              </a:spcAft>
              <a:buSzPts val="12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6"/>
          <p:cNvSpPr txBox="1"/>
          <p:nvPr>
            <p:ph type="title"/>
          </p:nvPr>
        </p:nvSpPr>
        <p:spPr>
          <a:xfrm>
            <a:off x="550500" y="619156"/>
            <a:ext cx="6518700" cy="857700"/>
          </a:xfrm>
          <a:prstGeom prst="rect">
            <a:avLst/>
          </a:prstGeom>
        </p:spPr>
        <p:txBody>
          <a:bodyPr anchorCtr="0" anchor="ctr" bIns="41875" lIns="83750" spcFirstLastPara="1" rIns="83750" wrap="square" tIns="41875">
            <a:noAutofit/>
          </a:bodyPr>
          <a:lstStyle/>
          <a:p>
            <a:pPr indent="0" lvl="0" marL="0" rtl="0" algn="l">
              <a:spcBef>
                <a:spcPts val="0"/>
              </a:spcBef>
              <a:spcAft>
                <a:spcPts val="0"/>
              </a:spcAft>
              <a:buNone/>
            </a:pPr>
            <a:r>
              <a:rPr lang="en-GB"/>
              <a:t>Results - </a:t>
            </a:r>
            <a:r>
              <a:rPr lang="en-GB"/>
              <a:t>Page Blocks</a:t>
            </a:r>
            <a:endParaRPr/>
          </a:p>
        </p:txBody>
      </p:sp>
      <p:graphicFrame>
        <p:nvGraphicFramePr>
          <p:cNvPr id="290" name="Google Shape;290;p46"/>
          <p:cNvGraphicFramePr/>
          <p:nvPr/>
        </p:nvGraphicFramePr>
        <p:xfrm>
          <a:off x="952500" y="1476850"/>
          <a:ext cx="3000000" cy="3000000"/>
        </p:xfrm>
        <a:graphic>
          <a:graphicData uri="http://schemas.openxmlformats.org/drawingml/2006/table">
            <a:tbl>
              <a:tblPr>
                <a:noFill/>
                <a:tableStyleId>{948AADF5-326C-4DB3-A07E-F3AAE5F31E02}</a:tableStyleId>
              </a:tblPr>
              <a:tblGrid>
                <a:gridCol w="1914050"/>
                <a:gridCol w="1396000"/>
                <a:gridCol w="1358975"/>
                <a:gridCol w="1307200"/>
                <a:gridCol w="1262775"/>
              </a:tblGrid>
              <a:tr h="3943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GB"/>
                        <a:t>Accuracy</a:t>
                      </a:r>
                      <a:endParaRPr/>
                    </a:p>
                  </a:txBody>
                  <a:tcPr marT="91425" marB="91425" marR="91425" marL="91425"/>
                </a:tc>
                <a:tc>
                  <a:txBody>
                    <a:bodyPr/>
                    <a:lstStyle/>
                    <a:p>
                      <a:pPr indent="0" lvl="0" marL="0" rtl="0" algn="ctr">
                        <a:spcBef>
                          <a:spcPts val="0"/>
                        </a:spcBef>
                        <a:spcAft>
                          <a:spcPts val="0"/>
                        </a:spcAft>
                        <a:buNone/>
                      </a:pPr>
                      <a:r>
                        <a:rPr lang="en-GB"/>
                        <a:t>F1-score</a:t>
                      </a:r>
                      <a:endParaRPr/>
                    </a:p>
                  </a:txBody>
                  <a:tcPr marT="91425" marB="91425" marR="91425" marL="91425"/>
                </a:tc>
                <a:tc>
                  <a:txBody>
                    <a:bodyPr/>
                    <a:lstStyle/>
                    <a:p>
                      <a:pPr indent="0" lvl="0" marL="0" rtl="0" algn="ctr">
                        <a:spcBef>
                          <a:spcPts val="0"/>
                        </a:spcBef>
                        <a:spcAft>
                          <a:spcPts val="0"/>
                        </a:spcAft>
                        <a:buNone/>
                      </a:pPr>
                      <a:r>
                        <a:rPr lang="en-GB"/>
                        <a:t>Recall </a:t>
                      </a:r>
                      <a:endParaRPr/>
                    </a:p>
                  </a:txBody>
                  <a:tcPr marT="91425" marB="91425" marR="91425" marL="91425"/>
                </a:tc>
                <a:tc>
                  <a:txBody>
                    <a:bodyPr/>
                    <a:lstStyle/>
                    <a:p>
                      <a:pPr indent="0" lvl="0" marL="0" rtl="0" algn="ctr">
                        <a:spcBef>
                          <a:spcPts val="0"/>
                        </a:spcBef>
                        <a:spcAft>
                          <a:spcPts val="0"/>
                        </a:spcAft>
                        <a:buNone/>
                      </a:pPr>
                      <a:r>
                        <a:rPr lang="en-GB"/>
                        <a:t>Precision</a:t>
                      </a:r>
                      <a:endParaRPr/>
                    </a:p>
                  </a:txBody>
                  <a:tcPr marT="91425" marB="91425" marR="91425" marL="91425"/>
                </a:tc>
              </a:tr>
              <a:tr h="396675">
                <a:tc>
                  <a:txBody>
                    <a:bodyPr/>
                    <a:lstStyle/>
                    <a:p>
                      <a:pPr indent="0" lvl="0" marL="0" rtl="0" algn="ctr">
                        <a:spcBef>
                          <a:spcPts val="0"/>
                        </a:spcBef>
                        <a:spcAft>
                          <a:spcPts val="0"/>
                        </a:spcAft>
                        <a:buNone/>
                      </a:pPr>
                      <a:r>
                        <a:rPr lang="en-GB" sz="1300"/>
                        <a:t>VPU - Page Blocks</a:t>
                      </a:r>
                      <a:r>
                        <a:rPr baseline="30000" lang="en-GB" sz="1300"/>
                        <a:t>1</a:t>
                      </a:r>
                      <a:endParaRPr baseline="30000" sz="1300"/>
                    </a:p>
                  </a:txBody>
                  <a:tcPr marT="91425" marB="91425" marR="91425" marL="91425"/>
                </a:tc>
                <a:tc>
                  <a:txBody>
                    <a:bodyPr/>
                    <a:lstStyle/>
                    <a:p>
                      <a:pPr indent="0" lvl="0" marL="0" rtl="0" algn="ctr">
                        <a:spcBef>
                          <a:spcPts val="0"/>
                        </a:spcBef>
                        <a:spcAft>
                          <a:spcPts val="0"/>
                        </a:spcAft>
                        <a:buNone/>
                      </a:pPr>
                      <a:r>
                        <a:rPr lang="en-GB" sz="1300"/>
                        <a:t>92.5</a:t>
                      </a:r>
                      <a:r>
                        <a:rPr lang="en-GB" sz="1300">
                          <a:solidFill>
                            <a:schemeClr val="dk1"/>
                          </a:solidFill>
                        </a:rPr>
                        <a:t>±0.8</a:t>
                      </a:r>
                      <a:endParaRPr sz="1300"/>
                    </a:p>
                  </a:txBody>
                  <a:tcPr marT="91425" marB="91425" marR="91425" marL="91425"/>
                </a:tc>
                <a:tc>
                  <a:txBody>
                    <a:bodyPr/>
                    <a:lstStyle/>
                    <a:p>
                      <a:pPr indent="0" lvl="0" marL="0" rtl="0" algn="ctr">
                        <a:spcBef>
                          <a:spcPts val="0"/>
                        </a:spcBef>
                        <a:spcAft>
                          <a:spcPts val="0"/>
                        </a:spcAft>
                        <a:buNone/>
                      </a:pPr>
                      <a:r>
                        <a:rPr lang="en-GB" sz="1300"/>
                        <a:t>95.7</a:t>
                      </a:r>
                      <a:r>
                        <a:rPr lang="en-GB" sz="1300">
                          <a:solidFill>
                            <a:schemeClr val="dk1"/>
                          </a:solidFill>
                        </a:rPr>
                        <a:t>±0.6</a:t>
                      </a:r>
                      <a:endParaRPr sz="1300"/>
                    </a:p>
                  </a:txBody>
                  <a:tcPr marT="91425" marB="91425" marR="91425" marL="91425"/>
                </a:tc>
                <a:tc>
                  <a:txBody>
                    <a:bodyPr/>
                    <a:lstStyle/>
                    <a:p>
                      <a:pPr indent="0" lvl="0" marL="0" rtl="0" algn="ctr">
                        <a:spcBef>
                          <a:spcPts val="0"/>
                        </a:spcBef>
                        <a:spcAft>
                          <a:spcPts val="0"/>
                        </a:spcAft>
                        <a:buNone/>
                      </a:pPr>
                      <a:r>
                        <a:rPr lang="en-GB" sz="1300"/>
                        <a:t>95.4</a:t>
                      </a:r>
                      <a:r>
                        <a:rPr lang="en-GB" sz="1300">
                          <a:solidFill>
                            <a:schemeClr val="dk1"/>
                          </a:solidFill>
                        </a:rPr>
                        <a:t>±2.1</a:t>
                      </a:r>
                      <a:endParaRPr sz="1300"/>
                    </a:p>
                  </a:txBody>
                  <a:tcPr marT="91425" marB="91425" marR="91425" marL="91425"/>
                </a:tc>
                <a:tc>
                  <a:txBody>
                    <a:bodyPr/>
                    <a:lstStyle/>
                    <a:p>
                      <a:pPr indent="0" lvl="0" marL="0" rtl="0" algn="ctr">
                        <a:spcBef>
                          <a:spcPts val="0"/>
                        </a:spcBef>
                        <a:spcAft>
                          <a:spcPts val="0"/>
                        </a:spcAft>
                        <a:buNone/>
                      </a:pPr>
                      <a:r>
                        <a:rPr lang="en-GB" sz="1300"/>
                        <a:t>96.2</a:t>
                      </a:r>
                      <a:r>
                        <a:rPr lang="en-GB" sz="1300">
                          <a:solidFill>
                            <a:schemeClr val="dk1"/>
                          </a:solidFill>
                        </a:rPr>
                        <a:t>±1.1</a:t>
                      </a:r>
                      <a:endParaRPr sz="1300"/>
                    </a:p>
                  </a:txBody>
                  <a:tcPr marT="91425" marB="91425" marR="91425" marL="91425"/>
                </a:tc>
              </a:tr>
              <a:tr h="394300">
                <a:tc>
                  <a:txBody>
                    <a:bodyPr/>
                    <a:lstStyle/>
                    <a:p>
                      <a:pPr indent="0" lvl="0" marL="0" rtl="0" algn="ctr">
                        <a:spcBef>
                          <a:spcPts val="0"/>
                        </a:spcBef>
                        <a:spcAft>
                          <a:spcPts val="0"/>
                        </a:spcAft>
                        <a:buNone/>
                      </a:pPr>
                      <a:r>
                        <a:rPr lang="en-GB" sz="1300"/>
                        <a:t>VPU - Page Blocks</a:t>
                      </a:r>
                      <a:r>
                        <a:rPr baseline="30000" lang="en-GB" sz="1300"/>
                        <a:t>2</a:t>
                      </a:r>
                      <a:endParaRPr baseline="30000" sz="1300"/>
                    </a:p>
                  </a:txBody>
                  <a:tcPr marT="91425" marB="91425" marR="91425" marL="91425"/>
                </a:tc>
                <a:tc>
                  <a:txBody>
                    <a:bodyPr/>
                    <a:lstStyle/>
                    <a:p>
                      <a:pPr indent="0" lvl="0" marL="0" rtl="0" algn="ctr">
                        <a:spcBef>
                          <a:spcPts val="0"/>
                        </a:spcBef>
                        <a:spcAft>
                          <a:spcPts val="0"/>
                        </a:spcAft>
                        <a:buNone/>
                      </a:pPr>
                      <a:r>
                        <a:rPr lang="en-GB" sz="1300"/>
                        <a:t>94.5</a:t>
                      </a:r>
                      <a:r>
                        <a:rPr lang="en-GB" sz="1300">
                          <a:solidFill>
                            <a:schemeClr val="dk1"/>
                          </a:solidFill>
                        </a:rPr>
                        <a:t>±1.6</a:t>
                      </a:r>
                      <a:endParaRPr sz="1300">
                        <a:solidFill>
                          <a:schemeClr val="dk1"/>
                        </a:solidFill>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GB" sz="1300">
                          <a:solidFill>
                            <a:schemeClr val="dk1"/>
                          </a:solidFill>
                        </a:rPr>
                        <a:t>75.8±4.9</a:t>
                      </a:r>
                      <a:endParaRPr sz="1300"/>
                    </a:p>
                  </a:txBody>
                  <a:tcPr marT="91425" marB="91425" marR="91425" marL="91425"/>
                </a:tc>
                <a:tc>
                  <a:txBody>
                    <a:bodyPr/>
                    <a:lstStyle/>
                    <a:p>
                      <a:pPr indent="0" lvl="0" marL="0" rtl="0" algn="ctr">
                        <a:spcBef>
                          <a:spcPts val="0"/>
                        </a:spcBef>
                        <a:spcAft>
                          <a:spcPts val="0"/>
                        </a:spcAft>
                        <a:buNone/>
                      </a:pPr>
                      <a:r>
                        <a:rPr lang="en-GB" sz="1300"/>
                        <a:t>82.9</a:t>
                      </a:r>
                      <a:r>
                        <a:rPr lang="en-GB" sz="1300">
                          <a:solidFill>
                            <a:schemeClr val="dk1"/>
                          </a:solidFill>
                        </a:rPr>
                        <a:t>±7.7</a:t>
                      </a:r>
                      <a:endParaRPr sz="1300"/>
                    </a:p>
                  </a:txBody>
                  <a:tcPr marT="91425" marB="91425" marR="91425" marL="91425"/>
                </a:tc>
                <a:tc>
                  <a:txBody>
                    <a:bodyPr/>
                    <a:lstStyle/>
                    <a:p>
                      <a:pPr indent="0" lvl="0" marL="0" rtl="0" algn="ctr">
                        <a:spcBef>
                          <a:spcPts val="0"/>
                        </a:spcBef>
                        <a:spcAft>
                          <a:spcPts val="0"/>
                        </a:spcAft>
                        <a:buNone/>
                      </a:pPr>
                      <a:r>
                        <a:rPr lang="en-GB" sz="1300"/>
                        <a:t>70.8</a:t>
                      </a:r>
                      <a:r>
                        <a:rPr lang="en-GB" sz="1300">
                          <a:solidFill>
                            <a:schemeClr val="dk1"/>
                          </a:solidFill>
                        </a:rPr>
                        <a:t>±7.0</a:t>
                      </a:r>
                      <a:endParaRPr sz="1300"/>
                    </a:p>
                  </a:txBody>
                  <a:tcPr marT="91425" marB="91425" marR="91425" marL="91425"/>
                </a:tc>
              </a:tr>
              <a:tr h="379150">
                <a:tc>
                  <a:txBody>
                    <a:bodyPr/>
                    <a:lstStyle/>
                    <a:p>
                      <a:pPr indent="0" lvl="0" marL="0" rtl="0" algn="ctr">
                        <a:spcBef>
                          <a:spcPts val="0"/>
                        </a:spcBef>
                        <a:spcAft>
                          <a:spcPts val="0"/>
                        </a:spcAft>
                        <a:buNone/>
                      </a:pPr>
                      <a:r>
                        <a:rPr lang="en-GB" sz="1300"/>
                        <a:t>nnPU - Page Blocks</a:t>
                      </a:r>
                      <a:r>
                        <a:rPr baseline="30000" lang="en-GB" sz="1300"/>
                        <a:t>1</a:t>
                      </a:r>
                      <a:endParaRPr baseline="30000" sz="1300"/>
                    </a:p>
                  </a:txBody>
                  <a:tcPr marT="91425" marB="91425" marR="91425" marL="91425"/>
                </a:tc>
                <a:tc>
                  <a:txBody>
                    <a:bodyPr/>
                    <a:lstStyle/>
                    <a:p>
                      <a:pPr indent="0" lvl="0" marL="0" rtl="0" algn="ctr">
                        <a:spcBef>
                          <a:spcPts val="0"/>
                        </a:spcBef>
                        <a:spcAft>
                          <a:spcPts val="0"/>
                        </a:spcAft>
                        <a:buNone/>
                      </a:pPr>
                      <a:r>
                        <a:rPr lang="en-GB" sz="1300"/>
                        <a:t>91.5±5.4</a:t>
                      </a:r>
                      <a:endParaRPr sz="13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300"/>
                        <a:t>5</a:t>
                      </a:r>
                      <a:r>
                        <a:rPr lang="en-GB" sz="1300"/>
                        <a:t>8.6</a:t>
                      </a:r>
                      <a:r>
                        <a:rPr lang="en-GB" sz="1300"/>
                        <a:t>±4.0</a:t>
                      </a:r>
                      <a:endParaRPr sz="13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300"/>
                        <a:t>59.2±6.9</a:t>
                      </a:r>
                      <a:endParaRPr sz="13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300"/>
                        <a:t>58.5±2.8</a:t>
                      </a:r>
                      <a:endParaRPr sz="1300"/>
                    </a:p>
                  </a:txBody>
                  <a:tcPr marT="91425" marB="91425" marR="91425" marL="91425">
                    <a:lnB cap="flat" cmpd="sng" w="9525">
                      <a:solidFill>
                        <a:srgbClr val="9E9E9E"/>
                      </a:solidFill>
                      <a:prstDash val="solid"/>
                      <a:round/>
                      <a:headEnd len="sm" w="sm" type="none"/>
                      <a:tailEnd len="sm" w="sm" type="none"/>
                    </a:lnB>
                  </a:tcPr>
                </a:tc>
              </a:tr>
              <a:tr h="379125">
                <a:tc>
                  <a:txBody>
                    <a:bodyPr/>
                    <a:lstStyle/>
                    <a:p>
                      <a:pPr indent="0" lvl="0" marL="0" rtl="0" algn="ctr">
                        <a:spcBef>
                          <a:spcPts val="0"/>
                        </a:spcBef>
                        <a:spcAft>
                          <a:spcPts val="0"/>
                        </a:spcAft>
                        <a:buNone/>
                      </a:pPr>
                      <a:r>
                        <a:rPr lang="en-GB" sz="1300">
                          <a:solidFill>
                            <a:schemeClr val="dk1"/>
                          </a:solidFill>
                        </a:rPr>
                        <a:t>nnPU - Page Blocks</a:t>
                      </a:r>
                      <a:r>
                        <a:rPr baseline="30000" lang="en-GB" sz="1300">
                          <a:solidFill>
                            <a:schemeClr val="dk1"/>
                          </a:solidFill>
                        </a:rPr>
                        <a:t>2</a:t>
                      </a:r>
                      <a:endParaRPr sz="13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GB" sz="1300"/>
                        <a:t>85.9</a:t>
                      </a:r>
                      <a:r>
                        <a:rPr lang="en-GB" sz="1300"/>
                        <a:t>±3.9</a:t>
                      </a:r>
                      <a:endParaRPr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300"/>
                        <a:t>91.8±3.7</a:t>
                      </a:r>
                      <a:endParaRPr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300"/>
                        <a:t>88</a:t>
                      </a:r>
                      <a:r>
                        <a:rPr lang="en-GB" sz="1300"/>
                        <a:t>.7±5.6</a:t>
                      </a:r>
                      <a:endParaRPr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300"/>
                        <a:t>95.4±1.3</a:t>
                      </a:r>
                      <a:endParaRPr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4600">
                <a:tc>
                  <a:txBody>
                    <a:bodyPr/>
                    <a:lstStyle/>
                    <a:p>
                      <a:pPr indent="0" lvl="0" marL="0" rtl="0" algn="ctr">
                        <a:spcBef>
                          <a:spcPts val="0"/>
                        </a:spcBef>
                        <a:spcAft>
                          <a:spcPts val="0"/>
                        </a:spcAft>
                        <a:buClr>
                          <a:schemeClr val="dk1"/>
                        </a:buClr>
                        <a:buSzPts val="1100"/>
                        <a:buFont typeface="Arial"/>
                        <a:buNone/>
                      </a:pPr>
                      <a:r>
                        <a:rPr lang="en-GB" sz="1300">
                          <a:solidFill>
                            <a:schemeClr val="dk1"/>
                          </a:solidFill>
                        </a:rPr>
                        <a:t>Raw - Page Blocks</a:t>
                      </a:r>
                      <a:r>
                        <a:rPr baseline="30000" lang="en-GB" sz="1300">
                          <a:solidFill>
                            <a:schemeClr val="dk1"/>
                          </a:solidFill>
                        </a:rPr>
                        <a:t>1</a:t>
                      </a:r>
                      <a:endParaRPr sz="1300">
                        <a:solidFill>
                          <a:schemeClr val="dk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GB" sz="1300"/>
                        <a:t>95.7</a:t>
                      </a:r>
                      <a:r>
                        <a:rPr lang="en-GB" sz="1300">
                          <a:solidFill>
                            <a:schemeClr val="dk1"/>
                          </a:solidFill>
                        </a:rPr>
                        <a:t>±1.1</a:t>
                      </a:r>
                      <a:endParaRPr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300"/>
                        <a:t>80.9</a:t>
                      </a:r>
                      <a:r>
                        <a:rPr lang="en-GB" sz="1300">
                          <a:solidFill>
                            <a:schemeClr val="dk1"/>
                          </a:solidFill>
                        </a:rPr>
                        <a:t>±4.0</a:t>
                      </a:r>
                      <a:endParaRPr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300"/>
                        <a:t>88.7</a:t>
                      </a:r>
                      <a:r>
                        <a:rPr lang="en-GB" sz="1300">
                          <a:solidFill>
                            <a:schemeClr val="dk1"/>
                          </a:solidFill>
                        </a:rPr>
                        <a:t>±2.3</a:t>
                      </a:r>
                      <a:endParaRPr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300"/>
                        <a:t>74.6</a:t>
                      </a:r>
                      <a:r>
                        <a:rPr lang="en-GB" sz="1300">
                          <a:solidFill>
                            <a:schemeClr val="dk1"/>
                          </a:solidFill>
                        </a:rPr>
                        <a:t>±6.5</a:t>
                      </a:r>
                      <a:endParaRPr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4300">
                <a:tc>
                  <a:txBody>
                    <a:bodyPr/>
                    <a:lstStyle/>
                    <a:p>
                      <a:pPr indent="0" lvl="0" marL="0" rtl="0" algn="ctr">
                        <a:spcBef>
                          <a:spcPts val="0"/>
                        </a:spcBef>
                        <a:spcAft>
                          <a:spcPts val="0"/>
                        </a:spcAft>
                        <a:buNone/>
                      </a:pPr>
                      <a:r>
                        <a:rPr lang="en-GB" sz="1300"/>
                        <a:t>Raw - Page Blocks</a:t>
                      </a:r>
                      <a:r>
                        <a:rPr baseline="30000" lang="en-GB" sz="1300"/>
                        <a:t>2</a:t>
                      </a:r>
                      <a:endParaRPr baseline="30000" sz="1300"/>
                    </a:p>
                  </a:txBody>
                  <a:tcPr marT="91425" marB="91425" marR="91425" marL="91425"/>
                </a:tc>
                <a:tc>
                  <a:txBody>
                    <a:bodyPr/>
                    <a:lstStyle/>
                    <a:p>
                      <a:pPr indent="0" lvl="0" marL="0" rtl="0" algn="ctr">
                        <a:spcBef>
                          <a:spcPts val="0"/>
                        </a:spcBef>
                        <a:spcAft>
                          <a:spcPts val="0"/>
                        </a:spcAft>
                        <a:buNone/>
                      </a:pPr>
                      <a:r>
                        <a:rPr lang="en-GB" sz="1300"/>
                        <a:t>96.1</a:t>
                      </a:r>
                      <a:r>
                        <a:rPr lang="en-GB" sz="1300">
                          <a:solidFill>
                            <a:schemeClr val="dk1"/>
                          </a:solidFill>
                        </a:rPr>
                        <a:t>±0.6</a:t>
                      </a:r>
                      <a:endParaRPr sz="13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GB" sz="1300"/>
                        <a:t>97.8</a:t>
                      </a:r>
                      <a:r>
                        <a:rPr lang="en-GB" sz="1300">
                          <a:solidFill>
                            <a:schemeClr val="dk1"/>
                          </a:solidFill>
                        </a:rPr>
                        <a:t>±0.3</a:t>
                      </a:r>
                      <a:endParaRPr sz="13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GB" sz="1300"/>
                        <a:t>99.0</a:t>
                      </a:r>
                      <a:r>
                        <a:rPr lang="en-GB" sz="1300">
                          <a:solidFill>
                            <a:schemeClr val="dk1"/>
                          </a:solidFill>
                        </a:rPr>
                        <a:t>±0.3</a:t>
                      </a:r>
                      <a:endParaRPr sz="13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GB" sz="1300"/>
                        <a:t>96.8</a:t>
                      </a:r>
                      <a:r>
                        <a:rPr lang="en-GB" sz="1300">
                          <a:solidFill>
                            <a:schemeClr val="dk1"/>
                          </a:solidFill>
                        </a:rPr>
                        <a:t>±0.9</a:t>
                      </a:r>
                      <a:endParaRPr sz="1300"/>
                    </a:p>
                  </a:txBody>
                  <a:tcPr marT="91425" marB="91425" marR="91425" marL="91425">
                    <a:lnT cap="flat" cmpd="sng" w="9525">
                      <a:solidFill>
                        <a:srgbClr val="9E9E9E"/>
                      </a:solidFill>
                      <a:prstDash val="solid"/>
                      <a:round/>
                      <a:headEnd len="sm" w="sm" type="none"/>
                      <a:tailEnd len="sm" w="sm" type="none"/>
                    </a:lnT>
                  </a:tcPr>
                </a:tc>
              </a:tr>
            </a:tbl>
          </a:graphicData>
        </a:graphic>
      </p:graphicFrame>
      <p:sp>
        <p:nvSpPr>
          <p:cNvPr id="291" name="Google Shape;291;p46"/>
          <p:cNvSpPr txBox="1"/>
          <p:nvPr/>
        </p:nvSpPr>
        <p:spPr>
          <a:xfrm>
            <a:off x="952500" y="4291625"/>
            <a:ext cx="7239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t>Definitions of labels (’Positive’ vs ’Negative’) are as follows: Page Blocks</a:t>
            </a:r>
            <a:r>
              <a:rPr baseline="30000" lang="en-GB" sz="1200"/>
              <a:t>1</a:t>
            </a:r>
            <a:r>
              <a:rPr lang="en-GB" sz="1200"/>
              <a:t>: ’horizontal line , vertical line, picture, graphic’ vs ’text’. Page Blocks</a:t>
            </a:r>
            <a:r>
              <a:rPr baseline="30000" lang="en-GB" sz="1200"/>
              <a:t>2</a:t>
            </a:r>
            <a:r>
              <a:rPr lang="en-GB" sz="1200"/>
              <a:t>: ’text’ vs ’horizontal line , vertical line, picture, graphic’.</a:t>
            </a:r>
            <a:endParaRPr/>
          </a:p>
        </p:txBody>
      </p:sp>
      <p:sp>
        <p:nvSpPr>
          <p:cNvPr id="292" name="Google Shape;292;p46"/>
          <p:cNvSpPr/>
          <p:nvPr/>
        </p:nvSpPr>
        <p:spPr>
          <a:xfrm>
            <a:off x="1043500" y="2679050"/>
            <a:ext cx="7060200" cy="34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7"/>
          <p:cNvSpPr txBox="1"/>
          <p:nvPr>
            <p:ph type="title"/>
          </p:nvPr>
        </p:nvSpPr>
        <p:spPr>
          <a:xfrm>
            <a:off x="550500" y="619156"/>
            <a:ext cx="6518700" cy="857700"/>
          </a:xfrm>
          <a:prstGeom prst="rect">
            <a:avLst/>
          </a:prstGeom>
        </p:spPr>
        <p:txBody>
          <a:bodyPr anchorCtr="0" anchor="ctr" bIns="41875" lIns="83750" spcFirstLastPara="1" rIns="83750" wrap="square" tIns="41875">
            <a:noAutofit/>
          </a:bodyPr>
          <a:lstStyle/>
          <a:p>
            <a:pPr indent="0" lvl="0" marL="0" rtl="0" algn="l">
              <a:spcBef>
                <a:spcPts val="0"/>
              </a:spcBef>
              <a:spcAft>
                <a:spcPts val="0"/>
              </a:spcAft>
              <a:buNone/>
            </a:pPr>
            <a:r>
              <a:rPr lang="en-GB"/>
              <a:t>Results - Fashion MNIST</a:t>
            </a:r>
            <a:endParaRPr/>
          </a:p>
        </p:txBody>
      </p:sp>
      <p:graphicFrame>
        <p:nvGraphicFramePr>
          <p:cNvPr id="298" name="Google Shape;298;p47"/>
          <p:cNvGraphicFramePr/>
          <p:nvPr/>
        </p:nvGraphicFramePr>
        <p:xfrm>
          <a:off x="952500" y="1476850"/>
          <a:ext cx="3000000" cy="3000000"/>
        </p:xfrm>
        <a:graphic>
          <a:graphicData uri="http://schemas.openxmlformats.org/drawingml/2006/table">
            <a:tbl>
              <a:tblPr>
                <a:noFill/>
                <a:tableStyleId>{948AADF5-326C-4DB3-A07E-F3AAE5F31E02}</a:tableStyleId>
              </a:tblPr>
              <a:tblGrid>
                <a:gridCol w="1780850"/>
                <a:gridCol w="1233150"/>
                <a:gridCol w="1403400"/>
                <a:gridCol w="1373800"/>
                <a:gridCol w="1447800"/>
              </a:tblGrid>
              <a:tr h="3810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GB"/>
                        <a:t>Accuracy</a:t>
                      </a:r>
                      <a:endParaRPr/>
                    </a:p>
                  </a:txBody>
                  <a:tcPr marT="91425" marB="91425" marR="91425" marL="91425"/>
                </a:tc>
                <a:tc>
                  <a:txBody>
                    <a:bodyPr/>
                    <a:lstStyle/>
                    <a:p>
                      <a:pPr indent="0" lvl="0" marL="0" rtl="0" algn="ctr">
                        <a:spcBef>
                          <a:spcPts val="0"/>
                        </a:spcBef>
                        <a:spcAft>
                          <a:spcPts val="0"/>
                        </a:spcAft>
                        <a:buNone/>
                      </a:pPr>
                      <a:r>
                        <a:rPr lang="en-GB"/>
                        <a:t>F1-score</a:t>
                      </a:r>
                      <a:endParaRPr/>
                    </a:p>
                  </a:txBody>
                  <a:tcPr marT="91425" marB="91425" marR="91425" marL="91425"/>
                </a:tc>
                <a:tc>
                  <a:txBody>
                    <a:bodyPr/>
                    <a:lstStyle/>
                    <a:p>
                      <a:pPr indent="0" lvl="0" marL="0" rtl="0" algn="ctr">
                        <a:spcBef>
                          <a:spcPts val="0"/>
                        </a:spcBef>
                        <a:spcAft>
                          <a:spcPts val="0"/>
                        </a:spcAft>
                        <a:buNone/>
                      </a:pPr>
                      <a:r>
                        <a:rPr lang="en-GB"/>
                        <a:t>Recall </a:t>
                      </a:r>
                      <a:endParaRPr/>
                    </a:p>
                  </a:txBody>
                  <a:tcPr marT="91425" marB="91425" marR="91425" marL="91425"/>
                </a:tc>
                <a:tc>
                  <a:txBody>
                    <a:bodyPr/>
                    <a:lstStyle/>
                    <a:p>
                      <a:pPr indent="0" lvl="0" marL="0" rtl="0" algn="ctr">
                        <a:spcBef>
                          <a:spcPts val="0"/>
                        </a:spcBef>
                        <a:spcAft>
                          <a:spcPts val="0"/>
                        </a:spcAft>
                        <a:buNone/>
                      </a:pPr>
                      <a:r>
                        <a:rPr lang="en-GB"/>
                        <a:t>Precision</a:t>
                      </a:r>
                      <a:endParaRPr/>
                    </a:p>
                  </a:txBody>
                  <a:tcPr marT="91425" marB="91425" marR="91425" marL="91425"/>
                </a:tc>
              </a:tr>
              <a:tr h="381000">
                <a:tc>
                  <a:txBody>
                    <a:bodyPr/>
                    <a:lstStyle/>
                    <a:p>
                      <a:pPr indent="0" lvl="0" marL="0" rtl="0" algn="ctr">
                        <a:spcBef>
                          <a:spcPts val="0"/>
                        </a:spcBef>
                        <a:spcAft>
                          <a:spcPts val="0"/>
                        </a:spcAft>
                        <a:buClr>
                          <a:schemeClr val="dk1"/>
                        </a:buClr>
                        <a:buSzPts val="1100"/>
                        <a:buFont typeface="Arial"/>
                        <a:buNone/>
                      </a:pPr>
                      <a:r>
                        <a:rPr lang="en-GB" sz="1300">
                          <a:solidFill>
                            <a:schemeClr val="dk1"/>
                          </a:solidFill>
                        </a:rPr>
                        <a:t>VPU - FMNIST</a:t>
                      </a:r>
                      <a:r>
                        <a:rPr baseline="30000" lang="en-GB" sz="1300">
                          <a:solidFill>
                            <a:schemeClr val="dk1"/>
                          </a:solidFill>
                        </a:rPr>
                        <a:t>1</a:t>
                      </a:r>
                      <a:endParaRPr sz="1300"/>
                    </a:p>
                  </a:txBody>
                  <a:tcPr marT="91425" marB="91425" marR="91425" marL="91425"/>
                </a:tc>
                <a:tc>
                  <a:txBody>
                    <a:bodyPr/>
                    <a:lstStyle/>
                    <a:p>
                      <a:pPr indent="0" lvl="0" marL="0" rtl="0" algn="ctr">
                        <a:spcBef>
                          <a:spcPts val="0"/>
                        </a:spcBef>
                        <a:spcAft>
                          <a:spcPts val="0"/>
                        </a:spcAft>
                        <a:buNone/>
                      </a:pPr>
                      <a:r>
                        <a:rPr lang="en-GB" sz="1300"/>
                        <a:t>92.1</a:t>
                      </a:r>
                      <a:r>
                        <a:rPr lang="en-GB" sz="1300">
                          <a:solidFill>
                            <a:schemeClr val="dk1"/>
                          </a:solidFill>
                        </a:rPr>
                        <a:t>±0.5</a:t>
                      </a:r>
                      <a:endParaRPr sz="1300"/>
                    </a:p>
                  </a:txBody>
                  <a:tcPr marT="91425" marB="91425" marR="91425" marL="91425"/>
                </a:tc>
                <a:tc>
                  <a:txBody>
                    <a:bodyPr/>
                    <a:lstStyle/>
                    <a:p>
                      <a:pPr indent="0" lvl="0" marL="0" rtl="0" algn="ctr">
                        <a:spcBef>
                          <a:spcPts val="0"/>
                        </a:spcBef>
                        <a:spcAft>
                          <a:spcPts val="0"/>
                        </a:spcAft>
                        <a:buNone/>
                      </a:pPr>
                      <a:r>
                        <a:rPr lang="en-GB" sz="1300"/>
                        <a:t>86.1</a:t>
                      </a:r>
                      <a:r>
                        <a:rPr lang="en-GB" sz="1300">
                          <a:solidFill>
                            <a:schemeClr val="dk1"/>
                          </a:solidFill>
                        </a:rPr>
                        <a:t>±1.7</a:t>
                      </a:r>
                      <a:endParaRPr sz="1300"/>
                    </a:p>
                  </a:txBody>
                  <a:tcPr marT="91425" marB="91425" marR="91425" marL="91425"/>
                </a:tc>
                <a:tc>
                  <a:txBody>
                    <a:bodyPr/>
                    <a:lstStyle/>
                    <a:p>
                      <a:pPr indent="0" lvl="0" marL="0" rtl="0" algn="ctr">
                        <a:spcBef>
                          <a:spcPts val="0"/>
                        </a:spcBef>
                        <a:spcAft>
                          <a:spcPts val="0"/>
                        </a:spcAft>
                        <a:buNone/>
                      </a:pPr>
                      <a:r>
                        <a:rPr lang="en-GB" sz="1300"/>
                        <a:t>81.4</a:t>
                      </a:r>
                      <a:r>
                        <a:rPr lang="en-GB" sz="1300">
                          <a:solidFill>
                            <a:schemeClr val="dk1"/>
                          </a:solidFill>
                        </a:rPr>
                        <a:t>±3.9</a:t>
                      </a:r>
                      <a:endParaRPr sz="1300"/>
                    </a:p>
                  </a:txBody>
                  <a:tcPr marT="91425" marB="91425" marR="91425" marL="91425"/>
                </a:tc>
                <a:tc>
                  <a:txBody>
                    <a:bodyPr/>
                    <a:lstStyle/>
                    <a:p>
                      <a:pPr indent="0" lvl="0" marL="0" rtl="0" algn="ctr">
                        <a:spcBef>
                          <a:spcPts val="0"/>
                        </a:spcBef>
                        <a:spcAft>
                          <a:spcPts val="0"/>
                        </a:spcAft>
                        <a:buNone/>
                      </a:pPr>
                      <a:r>
                        <a:rPr lang="en-GB" sz="1300"/>
                        <a:t>91.7</a:t>
                      </a:r>
                      <a:r>
                        <a:rPr lang="en-GB" sz="1300">
                          <a:solidFill>
                            <a:schemeClr val="dk1"/>
                          </a:solidFill>
                        </a:rPr>
                        <a:t>±2.7</a:t>
                      </a:r>
                      <a:endParaRPr sz="1300"/>
                    </a:p>
                  </a:txBody>
                  <a:tcPr marT="91425" marB="91425" marR="91425" marL="91425"/>
                </a:tc>
              </a:tr>
              <a:tr h="381000">
                <a:tc>
                  <a:txBody>
                    <a:bodyPr/>
                    <a:lstStyle/>
                    <a:p>
                      <a:pPr indent="0" lvl="0" marL="0" rtl="0" algn="ctr">
                        <a:spcBef>
                          <a:spcPts val="0"/>
                        </a:spcBef>
                        <a:spcAft>
                          <a:spcPts val="0"/>
                        </a:spcAft>
                        <a:buClr>
                          <a:schemeClr val="dk1"/>
                        </a:buClr>
                        <a:buSzPts val="1100"/>
                        <a:buFont typeface="Arial"/>
                        <a:buNone/>
                      </a:pPr>
                      <a:r>
                        <a:rPr lang="en-GB" sz="1300">
                          <a:solidFill>
                            <a:schemeClr val="dk1"/>
                          </a:solidFill>
                        </a:rPr>
                        <a:t>VPU - FMNIST</a:t>
                      </a:r>
                      <a:r>
                        <a:rPr baseline="30000" lang="en-GB" sz="1300">
                          <a:solidFill>
                            <a:schemeClr val="dk1"/>
                          </a:solidFill>
                        </a:rPr>
                        <a:t>2</a:t>
                      </a:r>
                      <a:endParaRPr sz="13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300"/>
                        <a:t>87.7</a:t>
                      </a:r>
                      <a:r>
                        <a:rPr lang="en-GB" sz="1300">
                          <a:solidFill>
                            <a:schemeClr val="dk1"/>
                          </a:solidFill>
                        </a:rPr>
                        <a:t>±2.5</a:t>
                      </a:r>
                      <a:endParaRPr sz="13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300"/>
                        <a:t>90.1</a:t>
                      </a:r>
                      <a:r>
                        <a:rPr lang="en-GB" sz="1300">
                          <a:solidFill>
                            <a:schemeClr val="dk1"/>
                          </a:solidFill>
                        </a:rPr>
                        <a:t>±2.1</a:t>
                      </a:r>
                      <a:endParaRPr sz="13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300"/>
                        <a:t>87.0</a:t>
                      </a:r>
                      <a:r>
                        <a:rPr lang="en-GB" sz="1300">
                          <a:solidFill>
                            <a:schemeClr val="dk1"/>
                          </a:solidFill>
                        </a:rPr>
                        <a:t>±3.8</a:t>
                      </a:r>
                      <a:endParaRPr sz="13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300"/>
                        <a:t>93.6</a:t>
                      </a:r>
                      <a:r>
                        <a:rPr lang="en-GB" sz="1300">
                          <a:solidFill>
                            <a:schemeClr val="dk1"/>
                          </a:solidFill>
                        </a:rPr>
                        <a:t>±1.4</a:t>
                      </a:r>
                      <a:endParaRPr sz="1300"/>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GB" sz="1300"/>
                        <a:t>nnPU - FMNIST</a:t>
                      </a:r>
                      <a:r>
                        <a:rPr baseline="30000" lang="en-GB" sz="1300">
                          <a:solidFill>
                            <a:schemeClr val="dk1"/>
                          </a:solidFill>
                        </a:rPr>
                        <a:t>1</a:t>
                      </a:r>
                      <a:endParaRPr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300"/>
                        <a:t>92.3</a:t>
                      </a:r>
                      <a:r>
                        <a:rPr lang="en-GB" sz="1300">
                          <a:solidFill>
                            <a:schemeClr val="dk1"/>
                          </a:solidFill>
                        </a:rPr>
                        <a:t>±0.3</a:t>
                      </a:r>
                      <a:endParaRPr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300"/>
                        <a:t>86.5</a:t>
                      </a:r>
                      <a:r>
                        <a:rPr lang="en-GB" sz="1300">
                          <a:solidFill>
                            <a:schemeClr val="dk1"/>
                          </a:solidFill>
                        </a:rPr>
                        <a:t>±</a:t>
                      </a:r>
                      <a:r>
                        <a:rPr lang="en-GB" sz="1300"/>
                        <a:t>0.5</a:t>
                      </a:r>
                      <a:endParaRPr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300"/>
                        <a:t>83.3</a:t>
                      </a:r>
                      <a:r>
                        <a:rPr lang="en-GB" sz="1300">
                          <a:solidFill>
                            <a:schemeClr val="dk1"/>
                          </a:solidFill>
                        </a:rPr>
                        <a:t>±1.5</a:t>
                      </a:r>
                      <a:endParaRPr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300"/>
                        <a:t>90.0</a:t>
                      </a:r>
                      <a:r>
                        <a:rPr lang="en-GB" sz="1300">
                          <a:solidFill>
                            <a:schemeClr val="dk1"/>
                          </a:solidFill>
                        </a:rPr>
                        <a:t>±2.0</a:t>
                      </a:r>
                      <a:endParaRPr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Clr>
                          <a:schemeClr val="dk1"/>
                        </a:buClr>
                        <a:buSzPts val="1100"/>
                        <a:buFont typeface="Arial"/>
                        <a:buNone/>
                      </a:pPr>
                      <a:r>
                        <a:rPr lang="en-GB" sz="1300">
                          <a:solidFill>
                            <a:schemeClr val="dk1"/>
                          </a:solidFill>
                        </a:rPr>
                        <a:t>nnPU - FMNIST</a:t>
                      </a:r>
                      <a:r>
                        <a:rPr baseline="30000" lang="en-GB" sz="1300">
                          <a:solidFill>
                            <a:schemeClr val="dk1"/>
                          </a:solidFill>
                        </a:rPr>
                        <a:t>2</a:t>
                      </a:r>
                      <a:endParaRPr sz="13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GB" sz="1300"/>
                        <a:t>92.0</a:t>
                      </a:r>
                      <a:r>
                        <a:rPr lang="en-GB" sz="1300">
                          <a:solidFill>
                            <a:schemeClr val="dk1"/>
                          </a:solidFill>
                        </a:rPr>
                        <a:t>±0.0</a:t>
                      </a:r>
                      <a:endParaRPr sz="13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GB" sz="1300"/>
                        <a:t>94.5</a:t>
                      </a:r>
                      <a:r>
                        <a:rPr lang="en-GB" sz="1300">
                          <a:solidFill>
                            <a:schemeClr val="dk1"/>
                          </a:solidFill>
                        </a:rPr>
                        <a:t>±0.5</a:t>
                      </a:r>
                      <a:endParaRPr sz="13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GB" sz="1300"/>
                        <a:t>94.5</a:t>
                      </a:r>
                      <a:r>
                        <a:rPr lang="en-GB" sz="1300">
                          <a:solidFill>
                            <a:schemeClr val="dk1"/>
                          </a:solidFill>
                        </a:rPr>
                        <a:t>±0.5</a:t>
                      </a:r>
                      <a:endParaRPr sz="13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GB" sz="1300"/>
                        <a:t>94.5</a:t>
                      </a:r>
                      <a:r>
                        <a:rPr lang="en-GB" sz="1300">
                          <a:solidFill>
                            <a:schemeClr val="dk1"/>
                          </a:solidFill>
                        </a:rPr>
                        <a:t>±0.5</a:t>
                      </a:r>
                      <a:endParaRPr sz="1300"/>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ctr">
                        <a:spcBef>
                          <a:spcPts val="0"/>
                        </a:spcBef>
                        <a:spcAft>
                          <a:spcPts val="0"/>
                        </a:spcAft>
                        <a:buNone/>
                      </a:pPr>
                      <a:r>
                        <a:rPr lang="en-GB" sz="1300"/>
                        <a:t>Raw - </a:t>
                      </a:r>
                      <a:r>
                        <a:rPr lang="en-GB" sz="1300"/>
                        <a:t>FMNIST</a:t>
                      </a:r>
                      <a:r>
                        <a:rPr baseline="30000" lang="en-GB" sz="1300">
                          <a:solidFill>
                            <a:schemeClr val="dk1"/>
                          </a:solidFill>
                        </a:rPr>
                        <a:t>1</a:t>
                      </a:r>
                      <a:endParaRPr sz="1300"/>
                    </a:p>
                  </a:txBody>
                  <a:tcPr marT="91425" marB="91425" marR="91425" marL="91425"/>
                </a:tc>
                <a:tc>
                  <a:txBody>
                    <a:bodyPr/>
                    <a:lstStyle/>
                    <a:p>
                      <a:pPr indent="0" lvl="0" marL="0" rtl="0" algn="ctr">
                        <a:spcBef>
                          <a:spcPts val="0"/>
                        </a:spcBef>
                        <a:spcAft>
                          <a:spcPts val="0"/>
                        </a:spcAft>
                        <a:buNone/>
                      </a:pPr>
                      <a:r>
                        <a:rPr lang="en-GB" sz="1300"/>
                        <a:t>82.1</a:t>
                      </a:r>
                      <a:r>
                        <a:rPr lang="en-GB" sz="1300">
                          <a:solidFill>
                            <a:schemeClr val="dk1"/>
                          </a:solidFill>
                        </a:rPr>
                        <a:t>±2.5</a:t>
                      </a:r>
                      <a:endParaRPr sz="1300"/>
                    </a:p>
                  </a:txBody>
                  <a:tcPr marT="91425" marB="91425" marR="91425" marL="91425"/>
                </a:tc>
                <a:tc>
                  <a:txBody>
                    <a:bodyPr/>
                    <a:lstStyle/>
                    <a:p>
                      <a:pPr indent="0" lvl="0" marL="0" rtl="0" algn="ctr">
                        <a:spcBef>
                          <a:spcPts val="0"/>
                        </a:spcBef>
                        <a:spcAft>
                          <a:spcPts val="0"/>
                        </a:spcAft>
                        <a:buNone/>
                      </a:pPr>
                      <a:r>
                        <a:rPr lang="en-GB" sz="1300"/>
                        <a:t>58.3</a:t>
                      </a:r>
                      <a:r>
                        <a:rPr lang="en-GB" sz="1300">
                          <a:solidFill>
                            <a:schemeClr val="dk1"/>
                          </a:solidFill>
                        </a:rPr>
                        <a:t>±8.0</a:t>
                      </a:r>
                      <a:endParaRPr sz="1300"/>
                    </a:p>
                  </a:txBody>
                  <a:tcPr marT="91425" marB="91425" marR="91425" marL="91425"/>
                </a:tc>
                <a:tc>
                  <a:txBody>
                    <a:bodyPr/>
                    <a:lstStyle/>
                    <a:p>
                      <a:pPr indent="0" lvl="0" marL="0" rtl="0" algn="ctr">
                        <a:spcBef>
                          <a:spcPts val="0"/>
                        </a:spcBef>
                        <a:spcAft>
                          <a:spcPts val="0"/>
                        </a:spcAft>
                        <a:buNone/>
                      </a:pPr>
                      <a:r>
                        <a:rPr lang="en-GB" sz="1300"/>
                        <a:t>42.5</a:t>
                      </a:r>
                      <a:r>
                        <a:rPr lang="en-GB" sz="1300">
                          <a:solidFill>
                            <a:schemeClr val="dk1"/>
                          </a:solidFill>
                        </a:rPr>
                        <a:t>±8.6</a:t>
                      </a:r>
                      <a:endParaRPr sz="1300"/>
                    </a:p>
                  </a:txBody>
                  <a:tcPr marT="91425" marB="91425" marR="91425" marL="91425"/>
                </a:tc>
                <a:tc>
                  <a:txBody>
                    <a:bodyPr/>
                    <a:lstStyle/>
                    <a:p>
                      <a:pPr indent="0" lvl="0" marL="0" rtl="0" algn="ctr">
                        <a:spcBef>
                          <a:spcPts val="0"/>
                        </a:spcBef>
                        <a:spcAft>
                          <a:spcPts val="0"/>
                        </a:spcAft>
                        <a:buNone/>
                      </a:pPr>
                      <a:r>
                        <a:rPr lang="en-GB" sz="1300"/>
                        <a:t>95.1</a:t>
                      </a:r>
                      <a:r>
                        <a:rPr lang="en-GB" sz="1300">
                          <a:solidFill>
                            <a:schemeClr val="dk1"/>
                          </a:solidFill>
                        </a:rPr>
                        <a:t>±0.8</a:t>
                      </a:r>
                      <a:endParaRPr sz="1300"/>
                    </a:p>
                  </a:txBody>
                  <a:tcPr marT="91425" marB="91425" marR="91425" marL="91425"/>
                </a:tc>
              </a:tr>
              <a:tr h="381000">
                <a:tc>
                  <a:txBody>
                    <a:bodyPr/>
                    <a:lstStyle/>
                    <a:p>
                      <a:pPr indent="0" lvl="0" marL="0" rtl="0" algn="ctr">
                        <a:spcBef>
                          <a:spcPts val="0"/>
                        </a:spcBef>
                        <a:spcAft>
                          <a:spcPts val="0"/>
                        </a:spcAft>
                        <a:buClr>
                          <a:schemeClr val="dk1"/>
                        </a:buClr>
                        <a:buSzPts val="1100"/>
                        <a:buFont typeface="Arial"/>
                        <a:buNone/>
                      </a:pPr>
                      <a:r>
                        <a:rPr lang="en-GB" sz="1300">
                          <a:solidFill>
                            <a:schemeClr val="dk1"/>
                          </a:solidFill>
                        </a:rPr>
                        <a:t>Raw - FMNIST</a:t>
                      </a:r>
                      <a:r>
                        <a:rPr baseline="30000" lang="en-GB" sz="1300">
                          <a:solidFill>
                            <a:schemeClr val="dk1"/>
                          </a:solidFill>
                        </a:rPr>
                        <a:t>2</a:t>
                      </a:r>
                      <a:endParaRPr sz="1300"/>
                    </a:p>
                  </a:txBody>
                  <a:tcPr marT="91425" marB="91425" marR="91425" marL="91425"/>
                </a:tc>
                <a:tc>
                  <a:txBody>
                    <a:bodyPr/>
                    <a:lstStyle/>
                    <a:p>
                      <a:pPr indent="0" lvl="0" marL="0" rtl="0" algn="ctr">
                        <a:spcBef>
                          <a:spcPts val="0"/>
                        </a:spcBef>
                        <a:spcAft>
                          <a:spcPts val="0"/>
                        </a:spcAft>
                        <a:buNone/>
                      </a:pPr>
                      <a:r>
                        <a:rPr lang="en-GB" sz="1300"/>
                        <a:t>38.7</a:t>
                      </a:r>
                      <a:r>
                        <a:rPr lang="en-GB" sz="1300">
                          <a:solidFill>
                            <a:schemeClr val="dk1"/>
                          </a:solidFill>
                        </a:rPr>
                        <a:t>±1.5</a:t>
                      </a:r>
                      <a:endParaRPr sz="1300"/>
                    </a:p>
                  </a:txBody>
                  <a:tcPr marT="91425" marB="91425" marR="91425" marL="91425"/>
                </a:tc>
                <a:tc>
                  <a:txBody>
                    <a:bodyPr/>
                    <a:lstStyle/>
                    <a:p>
                      <a:pPr indent="0" lvl="0" marL="0" rtl="0" algn="ctr">
                        <a:spcBef>
                          <a:spcPts val="0"/>
                        </a:spcBef>
                        <a:spcAft>
                          <a:spcPts val="0"/>
                        </a:spcAft>
                        <a:buNone/>
                      </a:pPr>
                      <a:r>
                        <a:rPr lang="en-GB" sz="1300"/>
                        <a:t>22.9</a:t>
                      </a:r>
                      <a:r>
                        <a:rPr lang="en-GB" sz="1300">
                          <a:solidFill>
                            <a:schemeClr val="dk1"/>
                          </a:solidFill>
                        </a:rPr>
                        <a:t>±3.6</a:t>
                      </a:r>
                      <a:endParaRPr sz="1300"/>
                    </a:p>
                  </a:txBody>
                  <a:tcPr marT="91425" marB="91425" marR="91425" marL="91425"/>
                </a:tc>
                <a:tc>
                  <a:txBody>
                    <a:bodyPr/>
                    <a:lstStyle/>
                    <a:p>
                      <a:pPr indent="0" lvl="0" marL="0" rtl="0" algn="ctr">
                        <a:spcBef>
                          <a:spcPts val="0"/>
                        </a:spcBef>
                        <a:spcAft>
                          <a:spcPts val="0"/>
                        </a:spcAft>
                        <a:buNone/>
                      </a:pPr>
                      <a:r>
                        <a:rPr lang="en-GB" sz="1300"/>
                        <a:t>13.0</a:t>
                      </a:r>
                      <a:r>
                        <a:rPr lang="en-GB" sz="1300">
                          <a:solidFill>
                            <a:schemeClr val="dk1"/>
                          </a:solidFill>
                        </a:rPr>
                        <a:t>±2.4</a:t>
                      </a:r>
                      <a:endParaRPr sz="1300"/>
                    </a:p>
                  </a:txBody>
                  <a:tcPr marT="91425" marB="91425" marR="91425" marL="91425"/>
                </a:tc>
                <a:tc>
                  <a:txBody>
                    <a:bodyPr/>
                    <a:lstStyle/>
                    <a:p>
                      <a:pPr indent="0" lvl="0" marL="0" rtl="0" algn="ctr">
                        <a:spcBef>
                          <a:spcPts val="0"/>
                        </a:spcBef>
                        <a:spcAft>
                          <a:spcPts val="0"/>
                        </a:spcAft>
                        <a:buNone/>
                      </a:pPr>
                      <a:r>
                        <a:rPr lang="en-GB" sz="1300"/>
                        <a:t>95.7</a:t>
                      </a:r>
                      <a:r>
                        <a:rPr lang="en-GB" sz="1300">
                          <a:solidFill>
                            <a:schemeClr val="dk1"/>
                          </a:solidFill>
                        </a:rPr>
                        <a:t>±1.2</a:t>
                      </a:r>
                      <a:endParaRPr sz="1300"/>
                    </a:p>
                  </a:txBody>
                  <a:tcPr marT="91425" marB="91425" marR="91425" marL="91425"/>
                </a:tc>
              </a:tr>
            </a:tbl>
          </a:graphicData>
        </a:graphic>
      </p:graphicFrame>
      <p:sp>
        <p:nvSpPr>
          <p:cNvPr id="299" name="Google Shape;299;p47"/>
          <p:cNvSpPr txBox="1"/>
          <p:nvPr/>
        </p:nvSpPr>
        <p:spPr>
          <a:xfrm>
            <a:off x="931350" y="4331000"/>
            <a:ext cx="7281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t>Definitions of labels (’Positive’ vs ’Negative’) are as follows: </a:t>
            </a:r>
            <a:r>
              <a:rPr lang="en-GB" sz="1200"/>
              <a:t>FashionMNIST</a:t>
            </a:r>
            <a:r>
              <a:rPr baseline="30000" lang="en-GB" sz="1200"/>
              <a:t>1</a:t>
            </a:r>
            <a:r>
              <a:rPr lang="en-GB" sz="1200"/>
              <a:t>: ’1,4,7’ vs ’0,2,3,5,6,8,9’. FashionMNIST</a:t>
            </a:r>
            <a:r>
              <a:rPr baseline="30000" lang="en-GB" sz="1200"/>
              <a:t>2</a:t>
            </a:r>
            <a:r>
              <a:rPr lang="en-GB" sz="1200"/>
              <a:t>: ’0,2,3,5,6,8,9’ vs ’1,4,7’.</a:t>
            </a:r>
            <a:endParaRPr/>
          </a:p>
        </p:txBody>
      </p:sp>
      <p:sp>
        <p:nvSpPr>
          <p:cNvPr id="300" name="Google Shape;300;p47"/>
          <p:cNvSpPr/>
          <p:nvPr/>
        </p:nvSpPr>
        <p:spPr>
          <a:xfrm>
            <a:off x="1028700" y="3426525"/>
            <a:ext cx="7060200" cy="703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8"/>
          <p:cNvSpPr txBox="1"/>
          <p:nvPr>
            <p:ph type="title"/>
          </p:nvPr>
        </p:nvSpPr>
        <p:spPr>
          <a:xfrm>
            <a:off x="550500" y="619156"/>
            <a:ext cx="6518700" cy="857700"/>
          </a:xfrm>
          <a:prstGeom prst="rect">
            <a:avLst/>
          </a:prstGeom>
        </p:spPr>
        <p:txBody>
          <a:bodyPr anchorCtr="0" anchor="ctr" bIns="41875" lIns="83750" spcFirstLastPara="1" rIns="83750" wrap="square" tIns="41875">
            <a:noAutofit/>
          </a:bodyPr>
          <a:lstStyle/>
          <a:p>
            <a:pPr indent="0" lvl="0" marL="0" rtl="0" algn="l">
              <a:spcBef>
                <a:spcPts val="0"/>
              </a:spcBef>
              <a:spcAft>
                <a:spcPts val="0"/>
              </a:spcAft>
              <a:buNone/>
            </a:pPr>
            <a:r>
              <a:rPr lang="en-GB"/>
              <a:t>The Impact of Prior on nnPU Performance</a:t>
            </a:r>
            <a:endParaRPr/>
          </a:p>
        </p:txBody>
      </p:sp>
      <p:pic>
        <p:nvPicPr>
          <p:cNvPr id="306" name="Google Shape;306;p48"/>
          <p:cNvPicPr preferRelativeResize="0"/>
          <p:nvPr/>
        </p:nvPicPr>
        <p:blipFill>
          <a:blip r:embed="rId3">
            <a:alphaModFix/>
          </a:blip>
          <a:stretch>
            <a:fillRect/>
          </a:stretch>
        </p:blipFill>
        <p:spPr>
          <a:xfrm>
            <a:off x="4640850" y="1476854"/>
            <a:ext cx="3715200" cy="2704558"/>
          </a:xfrm>
          <a:prstGeom prst="rect">
            <a:avLst/>
          </a:prstGeom>
          <a:noFill/>
          <a:ln>
            <a:noFill/>
          </a:ln>
        </p:spPr>
      </p:pic>
      <p:pic>
        <p:nvPicPr>
          <p:cNvPr id="307" name="Google Shape;307;p48"/>
          <p:cNvPicPr preferRelativeResize="0"/>
          <p:nvPr/>
        </p:nvPicPr>
        <p:blipFill>
          <a:blip r:embed="rId4">
            <a:alphaModFix/>
          </a:blip>
          <a:stretch>
            <a:fillRect/>
          </a:stretch>
        </p:blipFill>
        <p:spPr>
          <a:xfrm>
            <a:off x="606525" y="1476850"/>
            <a:ext cx="3715193" cy="2681375"/>
          </a:xfrm>
          <a:prstGeom prst="rect">
            <a:avLst/>
          </a:prstGeom>
          <a:noFill/>
          <a:ln>
            <a:noFill/>
          </a:ln>
        </p:spPr>
      </p:pic>
      <p:sp>
        <p:nvSpPr>
          <p:cNvPr id="308" name="Google Shape;308;p48"/>
          <p:cNvSpPr txBox="1"/>
          <p:nvPr/>
        </p:nvSpPr>
        <p:spPr>
          <a:xfrm>
            <a:off x="787950" y="4200150"/>
            <a:ext cx="756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Times New Roman"/>
                <a:ea typeface="Times New Roman"/>
                <a:cs typeface="Times New Roman"/>
                <a:sym typeface="Times New Roman"/>
              </a:rPr>
              <a:t>The prior has a great impact on the test accuracy of the nnPU model.</a:t>
            </a:r>
            <a:endParaRPr>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9"/>
          <p:cNvSpPr txBox="1"/>
          <p:nvPr>
            <p:ph type="title"/>
          </p:nvPr>
        </p:nvSpPr>
        <p:spPr>
          <a:xfrm>
            <a:off x="550500" y="619156"/>
            <a:ext cx="6518700" cy="857700"/>
          </a:xfrm>
          <a:prstGeom prst="rect">
            <a:avLst/>
          </a:prstGeom>
        </p:spPr>
        <p:txBody>
          <a:bodyPr anchorCtr="0" anchor="ctr" bIns="41875" lIns="83750" spcFirstLastPara="1" rIns="83750" wrap="square" tIns="41875">
            <a:noAutofit/>
          </a:bodyPr>
          <a:lstStyle/>
          <a:p>
            <a:pPr indent="0" lvl="0" marL="0" rtl="0" algn="l">
              <a:spcBef>
                <a:spcPts val="0"/>
              </a:spcBef>
              <a:spcAft>
                <a:spcPts val="0"/>
              </a:spcAft>
              <a:buNone/>
            </a:pPr>
            <a:r>
              <a:rPr lang="en-GB"/>
              <a:t>The Impact of Prior on nnPU Performance</a:t>
            </a:r>
            <a:endParaRPr/>
          </a:p>
        </p:txBody>
      </p:sp>
      <p:sp>
        <p:nvSpPr>
          <p:cNvPr id="314" name="Google Shape;314;p49"/>
          <p:cNvSpPr txBox="1"/>
          <p:nvPr/>
        </p:nvSpPr>
        <p:spPr>
          <a:xfrm>
            <a:off x="787950" y="4200150"/>
            <a:ext cx="756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Times New Roman"/>
                <a:ea typeface="Times New Roman"/>
                <a:cs typeface="Times New Roman"/>
                <a:sym typeface="Times New Roman"/>
              </a:rPr>
              <a:t>The prior has a great impact on the test accuracy of the nnPU model.</a:t>
            </a:r>
            <a:endParaRPr>
              <a:latin typeface="Times New Roman"/>
              <a:ea typeface="Times New Roman"/>
              <a:cs typeface="Times New Roman"/>
              <a:sym typeface="Times New Roman"/>
            </a:endParaRPr>
          </a:p>
        </p:txBody>
      </p:sp>
      <p:pic>
        <p:nvPicPr>
          <p:cNvPr id="315" name="Google Shape;315;p49"/>
          <p:cNvPicPr preferRelativeResize="0"/>
          <p:nvPr/>
        </p:nvPicPr>
        <p:blipFill>
          <a:blip r:embed="rId3">
            <a:alphaModFix/>
          </a:blip>
          <a:stretch>
            <a:fillRect/>
          </a:stretch>
        </p:blipFill>
        <p:spPr>
          <a:xfrm>
            <a:off x="787950" y="1542853"/>
            <a:ext cx="3073696" cy="2455713"/>
          </a:xfrm>
          <a:prstGeom prst="rect">
            <a:avLst/>
          </a:prstGeom>
          <a:noFill/>
          <a:ln>
            <a:noFill/>
          </a:ln>
        </p:spPr>
      </p:pic>
      <p:pic>
        <p:nvPicPr>
          <p:cNvPr id="316" name="Google Shape;316;p49"/>
          <p:cNvPicPr preferRelativeResize="0"/>
          <p:nvPr/>
        </p:nvPicPr>
        <p:blipFill>
          <a:blip r:embed="rId4">
            <a:alphaModFix/>
          </a:blip>
          <a:stretch>
            <a:fillRect/>
          </a:stretch>
        </p:blipFill>
        <p:spPr>
          <a:xfrm>
            <a:off x="4572000" y="1476851"/>
            <a:ext cx="3337483" cy="2503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0"/>
          <p:cNvSpPr txBox="1"/>
          <p:nvPr>
            <p:ph idx="1" type="body"/>
          </p:nvPr>
        </p:nvSpPr>
        <p:spPr>
          <a:xfrm>
            <a:off x="0" y="3714935"/>
            <a:ext cx="9143955" cy="1238312"/>
          </a:xfrm>
          <a:prstGeom prst="rect">
            <a:avLst/>
          </a:prstGeom>
          <a:noFill/>
          <a:ln>
            <a:noFill/>
          </a:ln>
        </p:spPr>
        <p:txBody>
          <a:bodyPr anchorCtr="0" anchor="t" bIns="41875" lIns="83750" spcFirstLastPara="1" rIns="83750" wrap="square" tIns="41875">
            <a:noAutofit/>
          </a:bodyPr>
          <a:lstStyle/>
          <a:p>
            <a:pPr indent="0" lvl="0" marL="0" rtl="0" algn="l">
              <a:lnSpc>
                <a:spcPct val="100000"/>
              </a:lnSpc>
              <a:spcBef>
                <a:spcPts val="0"/>
              </a:spcBef>
              <a:spcAft>
                <a:spcPts val="0"/>
              </a:spcAft>
              <a:buClr>
                <a:srgbClr val="FF6600"/>
              </a:buClr>
              <a:buSzPts val="4500"/>
              <a:buFont typeface="Times New Roman"/>
              <a:buNone/>
            </a:pPr>
            <a:r>
              <a:rPr lang="en-GB"/>
              <a:t>Extension and Conclusion</a:t>
            </a:r>
            <a:endParaRPr/>
          </a:p>
        </p:txBody>
      </p:sp>
      <p:sp>
        <p:nvSpPr>
          <p:cNvPr id="322" name="Google Shape;322;p50"/>
          <p:cNvSpPr txBox="1"/>
          <p:nvPr>
            <p:ph idx="4294967295" type="ftr"/>
          </p:nvPr>
        </p:nvSpPr>
        <p:spPr>
          <a:xfrm>
            <a:off x="6248527" y="4751161"/>
            <a:ext cx="2895586" cy="342892"/>
          </a:xfrm>
          <a:prstGeom prst="rect">
            <a:avLst/>
          </a:prstGeom>
          <a:noFill/>
          <a:ln>
            <a:noFill/>
          </a:ln>
        </p:spPr>
        <p:txBody>
          <a:bodyPr anchorCtr="0" anchor="t" bIns="41875" lIns="83750" spcFirstLastPara="1" rIns="83750" wrap="square" tIns="41875">
            <a:noAutofit/>
          </a:bodyPr>
          <a:lstStyle/>
          <a:p>
            <a:pPr indent="0" lvl="0" marL="0" rtl="0" algn="ctr">
              <a:lnSpc>
                <a:spcPct val="100000"/>
              </a:lnSpc>
              <a:spcBef>
                <a:spcPts val="0"/>
              </a:spcBef>
              <a:spcAft>
                <a:spcPts val="0"/>
              </a:spcAft>
              <a:buSzPts val="1200"/>
              <a:buNone/>
            </a:pPr>
            <a:r>
              <a:t/>
            </a:r>
            <a:endParaRPr/>
          </a:p>
          <a:p>
            <a:pPr indent="0" lvl="0" marL="0" rtl="0" algn="ctr">
              <a:lnSpc>
                <a:spcPct val="100000"/>
              </a:lnSpc>
              <a:spcBef>
                <a:spcPts val="0"/>
              </a:spcBef>
              <a:spcAft>
                <a:spcPts val="0"/>
              </a:spcAft>
              <a:buSzPts val="12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1"/>
          <p:cNvSpPr txBox="1"/>
          <p:nvPr>
            <p:ph type="title"/>
          </p:nvPr>
        </p:nvSpPr>
        <p:spPr>
          <a:xfrm>
            <a:off x="550500" y="619156"/>
            <a:ext cx="6518700" cy="857700"/>
          </a:xfrm>
          <a:prstGeom prst="rect">
            <a:avLst/>
          </a:prstGeom>
        </p:spPr>
        <p:txBody>
          <a:bodyPr anchorCtr="0" anchor="ctr" bIns="41875" lIns="83750" spcFirstLastPara="1" rIns="83750" wrap="square" tIns="41875">
            <a:noAutofit/>
          </a:bodyPr>
          <a:lstStyle/>
          <a:p>
            <a:pPr indent="0" lvl="0" marL="0" rtl="0" algn="l">
              <a:spcBef>
                <a:spcPts val="0"/>
              </a:spcBef>
              <a:spcAft>
                <a:spcPts val="0"/>
              </a:spcAft>
              <a:buNone/>
            </a:pPr>
            <a:r>
              <a:rPr lang="en-GB"/>
              <a:t>Extension</a:t>
            </a:r>
            <a:endParaRPr/>
          </a:p>
        </p:txBody>
      </p:sp>
      <p:sp>
        <p:nvSpPr>
          <p:cNvPr id="328" name="Google Shape;328;p51"/>
          <p:cNvSpPr txBox="1"/>
          <p:nvPr>
            <p:ph idx="1" type="body"/>
          </p:nvPr>
        </p:nvSpPr>
        <p:spPr>
          <a:xfrm>
            <a:off x="550500" y="1561744"/>
            <a:ext cx="7771200" cy="3209700"/>
          </a:xfrm>
          <a:prstGeom prst="rect">
            <a:avLst/>
          </a:prstGeom>
        </p:spPr>
        <p:txBody>
          <a:bodyPr anchorCtr="0" anchor="t" bIns="41875" lIns="83750" spcFirstLastPara="1" rIns="83750" wrap="square" tIns="41875">
            <a:noAutofit/>
          </a:bodyPr>
          <a:lstStyle/>
          <a:p>
            <a:pPr indent="-304800" lvl="0" marL="457200" rtl="0" algn="l">
              <a:lnSpc>
                <a:spcPct val="150000"/>
              </a:lnSpc>
              <a:spcBef>
                <a:spcPts val="300"/>
              </a:spcBef>
              <a:spcAft>
                <a:spcPts val="0"/>
              </a:spcAft>
              <a:buSzPts val="1200"/>
              <a:buChar char="●"/>
            </a:pPr>
            <a:r>
              <a:rPr lang="en-GB"/>
              <a:t>Other variational principles using different statistical distances</a:t>
            </a:r>
            <a:endParaRPr/>
          </a:p>
          <a:p>
            <a:pPr indent="-304800" lvl="0" marL="457200" rtl="0" algn="l">
              <a:lnSpc>
                <a:spcPct val="150000"/>
              </a:lnSpc>
              <a:spcBef>
                <a:spcPts val="0"/>
              </a:spcBef>
              <a:spcAft>
                <a:spcPts val="0"/>
              </a:spcAft>
              <a:buSzPts val="1200"/>
              <a:buChar char="●"/>
            </a:pPr>
            <a:r>
              <a:rPr lang="en-GB"/>
              <a:t>Application on categorical data</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2"/>
          <p:cNvSpPr txBox="1"/>
          <p:nvPr>
            <p:ph type="title"/>
          </p:nvPr>
        </p:nvSpPr>
        <p:spPr>
          <a:xfrm>
            <a:off x="550500" y="619156"/>
            <a:ext cx="6518700" cy="857700"/>
          </a:xfrm>
          <a:prstGeom prst="rect">
            <a:avLst/>
          </a:prstGeom>
        </p:spPr>
        <p:txBody>
          <a:bodyPr anchorCtr="0" anchor="ctr" bIns="41875" lIns="83750" spcFirstLastPara="1" rIns="83750" wrap="square" tIns="41875">
            <a:noAutofit/>
          </a:bodyPr>
          <a:lstStyle/>
          <a:p>
            <a:pPr indent="0" lvl="0" marL="0" rtl="0" algn="l">
              <a:spcBef>
                <a:spcPts val="0"/>
              </a:spcBef>
              <a:spcAft>
                <a:spcPts val="0"/>
              </a:spcAft>
              <a:buNone/>
            </a:pPr>
            <a:r>
              <a:rPr lang="en-GB"/>
              <a:t>Conclusion</a:t>
            </a:r>
            <a:endParaRPr/>
          </a:p>
        </p:txBody>
      </p:sp>
      <p:sp>
        <p:nvSpPr>
          <p:cNvPr id="334" name="Google Shape;334;p52"/>
          <p:cNvSpPr txBox="1"/>
          <p:nvPr>
            <p:ph idx="1" type="body"/>
          </p:nvPr>
        </p:nvSpPr>
        <p:spPr>
          <a:xfrm>
            <a:off x="550500" y="1485544"/>
            <a:ext cx="7771200" cy="3209700"/>
          </a:xfrm>
          <a:prstGeom prst="rect">
            <a:avLst/>
          </a:prstGeom>
        </p:spPr>
        <p:txBody>
          <a:bodyPr anchorCtr="0" anchor="t" bIns="41875" lIns="83750" spcFirstLastPara="1" rIns="83750" wrap="square" tIns="41875">
            <a:noAutofit/>
          </a:bodyPr>
          <a:lstStyle/>
          <a:p>
            <a:pPr indent="-304800" lvl="0" marL="457200" rtl="0" algn="l">
              <a:lnSpc>
                <a:spcPct val="115000"/>
              </a:lnSpc>
              <a:spcBef>
                <a:spcPts val="300"/>
              </a:spcBef>
              <a:spcAft>
                <a:spcPts val="0"/>
              </a:spcAft>
              <a:buSzPts val="1200"/>
              <a:buChar char="●"/>
            </a:pPr>
            <a:r>
              <a:rPr lang="en-GB"/>
              <a:t>VPU can explore the negative pattern in the PU datasets well.</a:t>
            </a:r>
            <a:endParaRPr/>
          </a:p>
          <a:p>
            <a:pPr indent="-304800" lvl="0" marL="457200" rtl="0" algn="l">
              <a:lnSpc>
                <a:spcPct val="115000"/>
              </a:lnSpc>
              <a:spcBef>
                <a:spcPts val="0"/>
              </a:spcBef>
              <a:spcAft>
                <a:spcPts val="0"/>
              </a:spcAft>
              <a:buSzPts val="1200"/>
              <a:buChar char="●"/>
            </a:pPr>
            <a:r>
              <a:rPr lang="en-GB"/>
              <a:t>More efficient:</a:t>
            </a:r>
            <a:br>
              <a:rPr lang="en-GB"/>
            </a:br>
            <a:r>
              <a:rPr lang="en-GB"/>
              <a:t>Less labels are needed.</a:t>
            </a:r>
            <a:endParaRPr/>
          </a:p>
          <a:p>
            <a:pPr indent="-304800" lvl="0" marL="457200" rtl="0" algn="l">
              <a:lnSpc>
                <a:spcPct val="115000"/>
              </a:lnSpc>
              <a:spcBef>
                <a:spcPts val="0"/>
              </a:spcBef>
              <a:spcAft>
                <a:spcPts val="0"/>
              </a:spcAft>
              <a:buSzPts val="1200"/>
              <a:buChar char="●"/>
            </a:pPr>
            <a:r>
              <a:rPr lang="en-GB"/>
              <a:t>More applicable: </a:t>
            </a:r>
            <a:br>
              <a:rPr lang="en-GB"/>
            </a:br>
            <a:r>
              <a:rPr lang="en-GB"/>
              <a:t>VPU overcomes some limitations of the baseline models and other state-of-art PU methods.</a:t>
            </a:r>
            <a:endParaRPr/>
          </a:p>
          <a:p>
            <a:pPr indent="0" lvl="0" marL="457200" rtl="0" algn="l">
              <a:spcBef>
                <a:spcPts val="300"/>
              </a:spcBef>
              <a:spcAft>
                <a:spcPts val="0"/>
              </a:spcAft>
              <a:buNone/>
            </a:pPr>
            <a:r>
              <a:t/>
            </a:r>
            <a:endParaRPr/>
          </a:p>
          <a:p>
            <a:pPr indent="0" lvl="0" marL="457200" rtl="0" algn="l">
              <a:spcBef>
                <a:spcPts val="3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idx="1" type="body"/>
          </p:nvPr>
        </p:nvSpPr>
        <p:spPr>
          <a:xfrm>
            <a:off x="0" y="3714935"/>
            <a:ext cx="9144000" cy="1238400"/>
          </a:xfrm>
          <a:prstGeom prst="rect">
            <a:avLst/>
          </a:prstGeom>
          <a:noFill/>
          <a:ln>
            <a:noFill/>
          </a:ln>
        </p:spPr>
        <p:txBody>
          <a:bodyPr anchorCtr="0" anchor="t" bIns="41875" lIns="83750" spcFirstLastPara="1" rIns="83750" wrap="square" tIns="41875">
            <a:noAutofit/>
          </a:bodyPr>
          <a:lstStyle/>
          <a:p>
            <a:pPr indent="0" lvl="0" marL="0" rtl="0" algn="l">
              <a:lnSpc>
                <a:spcPct val="100000"/>
              </a:lnSpc>
              <a:spcBef>
                <a:spcPts val="0"/>
              </a:spcBef>
              <a:spcAft>
                <a:spcPts val="0"/>
              </a:spcAft>
              <a:buClr>
                <a:srgbClr val="FF6600"/>
              </a:buClr>
              <a:buSzPts val="4500"/>
              <a:buFont typeface="Times New Roman"/>
              <a:buNone/>
            </a:pPr>
            <a:r>
              <a:rPr lang="en-GB"/>
              <a:t>Introduction</a:t>
            </a:r>
            <a:endParaRPr/>
          </a:p>
        </p:txBody>
      </p:sp>
      <p:sp>
        <p:nvSpPr>
          <p:cNvPr id="146" name="Google Shape;146;p27"/>
          <p:cNvSpPr txBox="1"/>
          <p:nvPr>
            <p:ph idx="4294967295" type="ftr"/>
          </p:nvPr>
        </p:nvSpPr>
        <p:spPr>
          <a:xfrm>
            <a:off x="6248527" y="4751161"/>
            <a:ext cx="2895600" cy="342900"/>
          </a:xfrm>
          <a:prstGeom prst="rect">
            <a:avLst/>
          </a:prstGeom>
          <a:noFill/>
          <a:ln>
            <a:noFill/>
          </a:ln>
        </p:spPr>
        <p:txBody>
          <a:bodyPr anchorCtr="0" anchor="t" bIns="41875" lIns="83750" spcFirstLastPara="1" rIns="83750" wrap="square" tIns="41875">
            <a:noAutofit/>
          </a:bodyPr>
          <a:lstStyle/>
          <a:p>
            <a:pPr indent="0" lvl="0" marL="0" rtl="0" algn="ctr">
              <a:lnSpc>
                <a:spcPct val="100000"/>
              </a:lnSpc>
              <a:spcBef>
                <a:spcPts val="0"/>
              </a:spcBef>
              <a:spcAft>
                <a:spcPts val="0"/>
              </a:spcAft>
              <a:buSzPts val="1200"/>
              <a:buNone/>
            </a:pPr>
            <a:r>
              <a:t/>
            </a:r>
            <a:endParaRPr/>
          </a:p>
          <a:p>
            <a:pPr indent="0" lvl="0" marL="0" rtl="0" algn="ctr">
              <a:lnSpc>
                <a:spcPct val="100000"/>
              </a:lnSpc>
              <a:spcBef>
                <a:spcPts val="0"/>
              </a:spcBef>
              <a:spcAft>
                <a:spcPts val="0"/>
              </a:spcAft>
              <a:buSzPts val="12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550500" y="619156"/>
            <a:ext cx="6518851" cy="857840"/>
          </a:xfrm>
          <a:prstGeom prst="rect">
            <a:avLst/>
          </a:prstGeom>
          <a:noFill/>
          <a:ln>
            <a:noFill/>
          </a:ln>
        </p:spPr>
        <p:txBody>
          <a:bodyPr anchorCtr="0" anchor="ctr" bIns="41875" lIns="83750" spcFirstLastPara="1" rIns="83750" wrap="square" tIns="41875">
            <a:noAutofit/>
          </a:bodyPr>
          <a:lstStyle/>
          <a:p>
            <a:pPr indent="0" lvl="0" marL="0" rtl="0" algn="l">
              <a:lnSpc>
                <a:spcPct val="100000"/>
              </a:lnSpc>
              <a:spcBef>
                <a:spcPts val="0"/>
              </a:spcBef>
              <a:spcAft>
                <a:spcPts val="0"/>
              </a:spcAft>
              <a:buSzPts val="1200"/>
              <a:buNone/>
            </a:pPr>
            <a:r>
              <a:rPr lang="en-GB"/>
              <a:t>Background of PU learning</a:t>
            </a:r>
            <a:endParaRPr/>
          </a:p>
        </p:txBody>
      </p:sp>
      <p:sp>
        <p:nvSpPr>
          <p:cNvPr id="153" name="Google Shape;153;p28"/>
          <p:cNvSpPr txBox="1"/>
          <p:nvPr>
            <p:ph idx="1" type="body"/>
          </p:nvPr>
        </p:nvSpPr>
        <p:spPr>
          <a:xfrm>
            <a:off x="550500" y="1485544"/>
            <a:ext cx="7771281" cy="3209738"/>
          </a:xfrm>
          <a:prstGeom prst="rect">
            <a:avLst/>
          </a:prstGeom>
          <a:noFill/>
          <a:ln>
            <a:noFill/>
          </a:ln>
        </p:spPr>
        <p:txBody>
          <a:bodyPr anchorCtr="0" anchor="t" bIns="41875" lIns="83750" spcFirstLastPara="1" rIns="83750" wrap="square" tIns="41875">
            <a:noAutofit/>
          </a:bodyPr>
          <a:lstStyle/>
          <a:p>
            <a:pPr indent="-285750" lvl="0" marL="381000" rtl="0" algn="l">
              <a:lnSpc>
                <a:spcPct val="100000"/>
              </a:lnSpc>
              <a:spcBef>
                <a:spcPts val="800"/>
              </a:spcBef>
              <a:spcAft>
                <a:spcPts val="0"/>
              </a:spcAft>
              <a:buClr>
                <a:srgbClr val="003399"/>
              </a:buClr>
              <a:buSzPts val="1500"/>
              <a:buFont typeface="Arial"/>
              <a:buChar char="●"/>
            </a:pPr>
            <a:r>
              <a:rPr lang="en-GB" sz="1500"/>
              <a:t>Positive - Unlabeled (PU) learning</a:t>
            </a:r>
            <a:r>
              <a:rPr b="0" lang="en-GB" sz="1500"/>
              <a:t>: Build a binary classification model from a number of </a:t>
            </a:r>
            <a:r>
              <a:rPr lang="en-GB" sz="1500"/>
              <a:t>positive</a:t>
            </a:r>
            <a:r>
              <a:rPr b="0" lang="en-GB" sz="1500"/>
              <a:t> data and plenty of </a:t>
            </a:r>
            <a:r>
              <a:rPr lang="en-GB" sz="1500"/>
              <a:t>unlabeled</a:t>
            </a:r>
            <a:r>
              <a:rPr b="0" lang="en-GB" sz="1500"/>
              <a:t> data without extra information on the negative data.</a:t>
            </a:r>
            <a:endParaRPr b="0" sz="1500"/>
          </a:p>
          <a:p>
            <a:pPr indent="0" lvl="0" marL="381000" rtl="0" algn="l">
              <a:lnSpc>
                <a:spcPct val="100000"/>
              </a:lnSpc>
              <a:spcBef>
                <a:spcPts val="800"/>
              </a:spcBef>
              <a:spcAft>
                <a:spcPts val="0"/>
              </a:spcAft>
              <a:buNone/>
            </a:pPr>
            <a:r>
              <a:t/>
            </a:r>
            <a:endParaRPr b="0" sz="1500"/>
          </a:p>
          <a:p>
            <a:pPr indent="0" lvl="0" marL="381000" rtl="0" algn="l">
              <a:lnSpc>
                <a:spcPct val="100000"/>
              </a:lnSpc>
              <a:spcBef>
                <a:spcPts val="800"/>
              </a:spcBef>
              <a:spcAft>
                <a:spcPts val="0"/>
              </a:spcAft>
              <a:buNone/>
            </a:pPr>
            <a:r>
              <a:t/>
            </a:r>
            <a:endParaRPr b="0" sz="1500"/>
          </a:p>
          <a:p>
            <a:pPr indent="0" lvl="0" marL="381000" rtl="0" algn="l">
              <a:lnSpc>
                <a:spcPct val="100000"/>
              </a:lnSpc>
              <a:spcBef>
                <a:spcPts val="800"/>
              </a:spcBef>
              <a:spcAft>
                <a:spcPts val="0"/>
              </a:spcAft>
              <a:buNone/>
            </a:pPr>
            <a:r>
              <a:t/>
            </a:r>
            <a:endParaRPr b="0" sz="1500"/>
          </a:p>
          <a:p>
            <a:pPr indent="0" lvl="0" marL="381000" rtl="0" algn="l">
              <a:lnSpc>
                <a:spcPct val="100000"/>
              </a:lnSpc>
              <a:spcBef>
                <a:spcPts val="800"/>
              </a:spcBef>
              <a:spcAft>
                <a:spcPts val="0"/>
              </a:spcAft>
              <a:buNone/>
            </a:pPr>
            <a:r>
              <a:t/>
            </a:r>
            <a:endParaRPr b="0" sz="1500"/>
          </a:p>
          <a:p>
            <a:pPr indent="-285750" lvl="0" marL="381000" rtl="0" algn="l">
              <a:lnSpc>
                <a:spcPct val="100000"/>
              </a:lnSpc>
              <a:spcBef>
                <a:spcPts val="800"/>
              </a:spcBef>
              <a:spcAft>
                <a:spcPts val="0"/>
              </a:spcAft>
              <a:buClr>
                <a:srgbClr val="003399"/>
              </a:buClr>
              <a:buSzPts val="1500"/>
              <a:buFont typeface="Times New Roman"/>
              <a:buChar char="●"/>
            </a:pPr>
            <a:r>
              <a:rPr b="0" lang="en-GB" sz="1500"/>
              <a:t>Applications examples:</a:t>
            </a:r>
            <a:endParaRPr b="0" sz="1500"/>
          </a:p>
          <a:p>
            <a:pPr indent="-273050" lvl="1" marL="749300" rtl="0" algn="l">
              <a:lnSpc>
                <a:spcPct val="100000"/>
              </a:lnSpc>
              <a:spcBef>
                <a:spcPts val="0"/>
              </a:spcBef>
              <a:spcAft>
                <a:spcPts val="0"/>
              </a:spcAft>
              <a:buClr>
                <a:srgbClr val="003399"/>
              </a:buClr>
              <a:buSzPts val="1500"/>
              <a:buFont typeface="Times New Roman"/>
              <a:buChar char="○"/>
            </a:pPr>
            <a:r>
              <a:rPr lang="en-GB" sz="1500"/>
              <a:t>disease gene identification: known disease genes and unknown genes</a:t>
            </a:r>
            <a:endParaRPr sz="1500"/>
          </a:p>
          <a:p>
            <a:pPr indent="-273050" lvl="1" marL="749300" rtl="0" algn="l">
              <a:lnSpc>
                <a:spcPct val="100000"/>
              </a:lnSpc>
              <a:spcBef>
                <a:spcPts val="0"/>
              </a:spcBef>
              <a:spcAft>
                <a:spcPts val="0"/>
              </a:spcAft>
              <a:buClr>
                <a:srgbClr val="003399"/>
              </a:buClr>
              <a:buSzPts val="1500"/>
              <a:buFont typeface="Times New Roman"/>
              <a:buChar char="○"/>
            </a:pPr>
            <a:r>
              <a:rPr lang="en-GB" sz="1500"/>
              <a:t>deceptive review detection</a:t>
            </a:r>
            <a:endParaRPr sz="1500"/>
          </a:p>
          <a:p>
            <a:pPr indent="-273050" lvl="1" marL="749300" rtl="0" algn="l">
              <a:lnSpc>
                <a:spcPct val="100000"/>
              </a:lnSpc>
              <a:spcBef>
                <a:spcPts val="0"/>
              </a:spcBef>
              <a:spcAft>
                <a:spcPts val="0"/>
              </a:spcAft>
              <a:buClr>
                <a:srgbClr val="003399"/>
              </a:buClr>
              <a:buSzPts val="1500"/>
              <a:buFont typeface="Times New Roman"/>
              <a:buChar char="○"/>
            </a:pPr>
            <a:r>
              <a:rPr lang="en-GB" sz="1500"/>
              <a:t>web data mining</a:t>
            </a:r>
            <a:endParaRPr sz="1500"/>
          </a:p>
          <a:p>
            <a:pPr indent="-273050" lvl="1" marL="749300" rtl="0" algn="l">
              <a:lnSpc>
                <a:spcPct val="100000"/>
              </a:lnSpc>
              <a:spcBef>
                <a:spcPts val="0"/>
              </a:spcBef>
              <a:spcAft>
                <a:spcPts val="0"/>
              </a:spcAft>
              <a:buClr>
                <a:srgbClr val="003399"/>
              </a:buClr>
              <a:buSzPts val="1500"/>
              <a:buFont typeface="Times New Roman"/>
              <a:buChar char="○"/>
            </a:pPr>
            <a:r>
              <a:rPr lang="en-GB" sz="1500"/>
              <a:t>…..</a:t>
            </a:r>
            <a:endParaRPr sz="1500"/>
          </a:p>
          <a:p>
            <a:pPr indent="0" lvl="0" marL="0" rtl="0" algn="l">
              <a:lnSpc>
                <a:spcPct val="100000"/>
              </a:lnSpc>
              <a:spcBef>
                <a:spcPts val="800"/>
              </a:spcBef>
              <a:spcAft>
                <a:spcPts val="800"/>
              </a:spcAft>
              <a:buNone/>
            </a:pPr>
            <a:r>
              <a:t/>
            </a:r>
            <a:endParaRPr sz="1500"/>
          </a:p>
        </p:txBody>
      </p:sp>
      <p:sp>
        <p:nvSpPr>
          <p:cNvPr id="154" name="Google Shape;154;p28"/>
          <p:cNvSpPr txBox="1"/>
          <p:nvPr>
            <p:ph idx="11" type="ftr"/>
          </p:nvPr>
        </p:nvSpPr>
        <p:spPr>
          <a:xfrm>
            <a:off x="3157150" y="4751161"/>
            <a:ext cx="2895586" cy="342892"/>
          </a:xfrm>
          <a:prstGeom prst="rect">
            <a:avLst/>
          </a:prstGeom>
          <a:noFill/>
          <a:ln>
            <a:noFill/>
          </a:ln>
        </p:spPr>
        <p:txBody>
          <a:bodyPr anchorCtr="0" anchor="t" bIns="41875" lIns="83750" spcFirstLastPara="1" rIns="83750" wrap="square" tIns="41875">
            <a:noAutofit/>
          </a:bodyPr>
          <a:lstStyle/>
          <a:p>
            <a:pPr indent="0" lvl="0" marL="0" rtl="0" algn="ctr">
              <a:lnSpc>
                <a:spcPct val="100000"/>
              </a:lnSpc>
              <a:spcBef>
                <a:spcPts val="0"/>
              </a:spcBef>
              <a:spcAft>
                <a:spcPts val="0"/>
              </a:spcAft>
              <a:buSzPts val="1200"/>
              <a:buNone/>
            </a:pPr>
            <a:r>
              <a:t/>
            </a:r>
            <a:endParaRPr/>
          </a:p>
          <a:p>
            <a:pPr indent="0" lvl="0" marL="0" rtl="0" algn="ctr">
              <a:lnSpc>
                <a:spcPct val="100000"/>
              </a:lnSpc>
              <a:spcBef>
                <a:spcPts val="0"/>
              </a:spcBef>
              <a:spcAft>
                <a:spcPts val="0"/>
              </a:spcAft>
              <a:buSzPts val="1200"/>
              <a:buNone/>
            </a:pPr>
            <a:r>
              <a:t/>
            </a:r>
            <a:endParaRPr/>
          </a:p>
        </p:txBody>
      </p:sp>
      <p:pic>
        <p:nvPicPr>
          <p:cNvPr id="155" name="Google Shape;155;p28"/>
          <p:cNvPicPr preferRelativeResize="0"/>
          <p:nvPr/>
        </p:nvPicPr>
        <p:blipFill>
          <a:blip r:embed="rId3">
            <a:alphaModFix/>
          </a:blip>
          <a:stretch>
            <a:fillRect/>
          </a:stretch>
        </p:blipFill>
        <p:spPr>
          <a:xfrm>
            <a:off x="2546925" y="2329300"/>
            <a:ext cx="3778426" cy="769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550500" y="619156"/>
            <a:ext cx="6518700" cy="857700"/>
          </a:xfrm>
          <a:prstGeom prst="rect">
            <a:avLst/>
          </a:prstGeom>
        </p:spPr>
        <p:txBody>
          <a:bodyPr anchorCtr="0" anchor="ctr" bIns="41875" lIns="83750" spcFirstLastPara="1" rIns="83750" wrap="square" tIns="41875">
            <a:noAutofit/>
          </a:bodyPr>
          <a:lstStyle/>
          <a:p>
            <a:pPr indent="0" lvl="0" marL="0" rtl="0" algn="l">
              <a:spcBef>
                <a:spcPts val="0"/>
              </a:spcBef>
              <a:spcAft>
                <a:spcPts val="0"/>
              </a:spcAft>
              <a:buClr>
                <a:schemeClr val="dk1"/>
              </a:buClr>
              <a:buSzPts val="1200"/>
              <a:buFont typeface="Arial"/>
              <a:buNone/>
            </a:pPr>
            <a:r>
              <a:rPr lang="en-GB"/>
              <a:t>Previous approaches</a:t>
            </a:r>
            <a:r>
              <a:rPr lang="en-GB"/>
              <a:t> of PU learning</a:t>
            </a:r>
            <a:endParaRPr/>
          </a:p>
        </p:txBody>
      </p:sp>
      <p:sp>
        <p:nvSpPr>
          <p:cNvPr id="161" name="Google Shape;161;p29"/>
          <p:cNvSpPr txBox="1"/>
          <p:nvPr>
            <p:ph idx="1" type="body"/>
          </p:nvPr>
        </p:nvSpPr>
        <p:spPr>
          <a:xfrm>
            <a:off x="550500" y="1485544"/>
            <a:ext cx="7771200" cy="3209700"/>
          </a:xfrm>
          <a:prstGeom prst="rect">
            <a:avLst/>
          </a:prstGeom>
        </p:spPr>
        <p:txBody>
          <a:bodyPr anchorCtr="0" anchor="t" bIns="41875" lIns="83750" spcFirstLastPara="1" rIns="83750" wrap="square" tIns="41875">
            <a:noAutofit/>
          </a:bodyPr>
          <a:lstStyle/>
          <a:p>
            <a:pPr indent="-323850" lvl="0" marL="457200" rtl="0" algn="l">
              <a:spcBef>
                <a:spcPts val="300"/>
              </a:spcBef>
              <a:spcAft>
                <a:spcPts val="0"/>
              </a:spcAft>
              <a:buSzPts val="1500"/>
              <a:buChar char="●"/>
            </a:pPr>
            <a:r>
              <a:rPr lang="en-GB" sz="1500"/>
              <a:t>Ranking Pruning (RP)</a:t>
            </a:r>
            <a:endParaRPr sz="1500"/>
          </a:p>
          <a:p>
            <a:pPr indent="-323850" lvl="1" marL="914400" rtl="0" algn="l">
              <a:spcBef>
                <a:spcPts val="0"/>
              </a:spcBef>
              <a:spcAft>
                <a:spcPts val="0"/>
              </a:spcAft>
              <a:buClr>
                <a:srgbClr val="003399"/>
              </a:buClr>
              <a:buSzPts val="1500"/>
              <a:buFont typeface="Times New Roman"/>
              <a:buChar char="○"/>
            </a:pPr>
            <a:r>
              <a:rPr lang="en-GB" sz="1500"/>
              <a:t>positive-negative learning problem with noisy labels</a:t>
            </a:r>
            <a:endParaRPr sz="1500"/>
          </a:p>
          <a:p>
            <a:pPr indent="-323850" lvl="1" marL="914400" rtl="0" algn="l">
              <a:spcBef>
                <a:spcPts val="0"/>
              </a:spcBef>
              <a:spcAft>
                <a:spcPts val="0"/>
              </a:spcAft>
              <a:buClr>
                <a:srgbClr val="003399"/>
              </a:buClr>
              <a:buSzPts val="1500"/>
              <a:buFont typeface="Times New Roman"/>
              <a:buChar char="○"/>
            </a:pPr>
            <a:r>
              <a:rPr lang="en-GB" sz="1500"/>
              <a:t>Assumption: Data separability </a:t>
            </a:r>
            <a:endParaRPr sz="1500"/>
          </a:p>
          <a:p>
            <a:pPr indent="-323850" lvl="1" marL="914400" rtl="0" algn="l">
              <a:spcBef>
                <a:spcPts val="0"/>
              </a:spcBef>
              <a:spcAft>
                <a:spcPts val="0"/>
              </a:spcAft>
              <a:buSzPts val="1500"/>
              <a:buChar char="○"/>
            </a:pPr>
            <a:r>
              <a:rPr lang="en-GB" sz="1500"/>
              <a:t>Risk estimator：</a:t>
            </a:r>
            <a:endParaRPr sz="1500"/>
          </a:p>
          <a:p>
            <a:pPr indent="0" lvl="0" marL="914400" rtl="0" algn="l">
              <a:spcBef>
                <a:spcPts val="300"/>
              </a:spcBef>
              <a:spcAft>
                <a:spcPts val="0"/>
              </a:spcAft>
              <a:buNone/>
            </a:pPr>
            <a:r>
              <a:t/>
            </a:r>
            <a:endParaRPr sz="1800"/>
          </a:p>
          <a:p>
            <a:pPr indent="0" lvl="0" marL="1371600" rtl="0" algn="l">
              <a:spcBef>
                <a:spcPts val="300"/>
              </a:spcBef>
              <a:spcAft>
                <a:spcPts val="0"/>
              </a:spcAft>
              <a:buNone/>
            </a:pPr>
            <a:r>
              <a:t/>
            </a:r>
            <a:endParaRPr b="0" i="1" sz="1200">
              <a:solidFill>
                <a:srgbClr val="003399"/>
              </a:solidFill>
            </a:endParaRPr>
          </a:p>
          <a:p>
            <a:pPr indent="-311150" lvl="2" marL="1371600" rtl="0" algn="l">
              <a:spcBef>
                <a:spcPts val="300"/>
              </a:spcBef>
              <a:spcAft>
                <a:spcPts val="0"/>
              </a:spcAft>
              <a:buClr>
                <a:srgbClr val="003399"/>
              </a:buClr>
              <a:buSzPts val="1300"/>
              <a:buFont typeface="Times New Roman"/>
              <a:buChar char="■"/>
            </a:pPr>
            <a:r>
              <a:rPr i="1" lang="en-GB" sz="1300">
                <a:solidFill>
                  <a:srgbClr val="003399"/>
                </a:solidFill>
              </a:rPr>
              <a:t>πP</a:t>
            </a:r>
            <a:r>
              <a:rPr b="0" i="1" lang="en-GB" sz="1300">
                <a:solidFill>
                  <a:srgbClr val="003399"/>
                </a:solidFill>
              </a:rPr>
              <a:t> </a:t>
            </a:r>
            <a:r>
              <a:rPr b="0" lang="en-GB" sz="1300">
                <a:solidFill>
                  <a:srgbClr val="003399"/>
                </a:solidFill>
              </a:rPr>
              <a:t>denotes the </a:t>
            </a:r>
            <a:r>
              <a:rPr i="1" lang="en-GB" sz="1300">
                <a:solidFill>
                  <a:srgbClr val="003399"/>
                </a:solidFill>
              </a:rPr>
              <a:t>class prior</a:t>
            </a:r>
            <a:r>
              <a:rPr b="0" lang="en-GB" sz="1300">
                <a:solidFill>
                  <a:srgbClr val="003399"/>
                </a:solidFill>
              </a:rPr>
              <a:t>, i.e., the proportion of positive data in the unlabeled data.</a:t>
            </a:r>
            <a:endParaRPr b="0" sz="1300">
              <a:solidFill>
                <a:srgbClr val="003399"/>
              </a:solidFill>
            </a:endParaRPr>
          </a:p>
          <a:p>
            <a:pPr indent="-311150" lvl="2" marL="1371600" rtl="0" algn="l">
              <a:spcBef>
                <a:spcPts val="0"/>
              </a:spcBef>
              <a:spcAft>
                <a:spcPts val="0"/>
              </a:spcAft>
              <a:buClr>
                <a:srgbClr val="003399"/>
              </a:buClr>
              <a:buSzPts val="1300"/>
              <a:buFont typeface="Times New Roman"/>
              <a:buChar char="■"/>
            </a:pPr>
            <a:r>
              <a:rPr b="0" lang="en-GB" sz="1300">
                <a:solidFill>
                  <a:srgbClr val="003399"/>
                </a:solidFill>
              </a:rPr>
              <a:t>Classifier can be trained through </a:t>
            </a:r>
            <a:r>
              <a:rPr lang="en-GB" sz="1300">
                <a:solidFill>
                  <a:srgbClr val="003399"/>
                </a:solidFill>
              </a:rPr>
              <a:t>minimization</a:t>
            </a:r>
            <a:r>
              <a:rPr b="0" lang="en-GB" sz="1300">
                <a:solidFill>
                  <a:srgbClr val="003399"/>
                </a:solidFill>
              </a:rPr>
              <a:t> of the estimated risk when </a:t>
            </a:r>
            <a:r>
              <a:rPr b="0" i="1" lang="en-GB" sz="1300">
                <a:solidFill>
                  <a:srgbClr val="003399"/>
                </a:solidFill>
              </a:rPr>
              <a:t>πP </a:t>
            </a:r>
            <a:r>
              <a:rPr b="0" lang="en-GB" sz="1300">
                <a:solidFill>
                  <a:srgbClr val="003399"/>
                </a:solidFill>
              </a:rPr>
              <a:t>is known.</a:t>
            </a:r>
            <a:endParaRPr b="0" sz="1300">
              <a:solidFill>
                <a:srgbClr val="003399"/>
              </a:solidFill>
            </a:endParaRPr>
          </a:p>
          <a:p>
            <a:pPr indent="0" lvl="0" marL="1371600" rtl="0" algn="l">
              <a:spcBef>
                <a:spcPts val="300"/>
              </a:spcBef>
              <a:spcAft>
                <a:spcPts val="0"/>
              </a:spcAft>
              <a:buNone/>
            </a:pPr>
            <a:r>
              <a:t/>
            </a:r>
            <a:endParaRPr b="0" sz="1500">
              <a:solidFill>
                <a:srgbClr val="003399"/>
              </a:solidFill>
            </a:endParaRPr>
          </a:p>
          <a:p>
            <a:pPr indent="-323850" lvl="1" marL="914400" rtl="0" algn="l">
              <a:spcBef>
                <a:spcPts val="300"/>
              </a:spcBef>
              <a:spcAft>
                <a:spcPts val="0"/>
              </a:spcAft>
              <a:buSzPts val="1500"/>
              <a:buChar char="○"/>
            </a:pPr>
            <a:r>
              <a:rPr b="1" lang="en-GB" sz="1500"/>
              <a:t>Limitations</a:t>
            </a:r>
            <a:r>
              <a:rPr lang="en-GB" sz="1500"/>
              <a:t>: easily </a:t>
            </a:r>
            <a:r>
              <a:rPr lang="en-GB" sz="1500"/>
              <a:t>severe</a:t>
            </a:r>
            <a:r>
              <a:rPr lang="en-GB" sz="1500"/>
              <a:t> overfitting</a:t>
            </a:r>
            <a:endParaRPr sz="1500"/>
          </a:p>
        </p:txBody>
      </p:sp>
      <p:pic>
        <p:nvPicPr>
          <p:cNvPr id="162" name="Google Shape;162;p29"/>
          <p:cNvPicPr preferRelativeResize="0"/>
          <p:nvPr/>
        </p:nvPicPr>
        <p:blipFill>
          <a:blip r:embed="rId3">
            <a:alphaModFix/>
          </a:blip>
          <a:stretch>
            <a:fillRect/>
          </a:stretch>
        </p:blipFill>
        <p:spPr>
          <a:xfrm>
            <a:off x="1582175" y="2571750"/>
            <a:ext cx="5413906" cy="31435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550500" y="619156"/>
            <a:ext cx="6518700" cy="857700"/>
          </a:xfrm>
          <a:prstGeom prst="rect">
            <a:avLst/>
          </a:prstGeom>
        </p:spPr>
        <p:txBody>
          <a:bodyPr anchorCtr="0" anchor="ctr" bIns="41875" lIns="83750" spcFirstLastPara="1" rIns="83750" wrap="square" tIns="41875">
            <a:noAutofit/>
          </a:bodyPr>
          <a:lstStyle/>
          <a:p>
            <a:pPr indent="0" lvl="0" marL="0" rtl="0" algn="l">
              <a:spcBef>
                <a:spcPts val="0"/>
              </a:spcBef>
              <a:spcAft>
                <a:spcPts val="0"/>
              </a:spcAft>
              <a:buNone/>
            </a:pPr>
            <a:r>
              <a:rPr lang="en-GB"/>
              <a:t>Previous approaches of PU learning</a:t>
            </a:r>
            <a:endParaRPr/>
          </a:p>
        </p:txBody>
      </p:sp>
      <p:sp>
        <p:nvSpPr>
          <p:cNvPr id="168" name="Google Shape;168;p30"/>
          <p:cNvSpPr txBox="1"/>
          <p:nvPr>
            <p:ph idx="1" type="body"/>
          </p:nvPr>
        </p:nvSpPr>
        <p:spPr>
          <a:xfrm>
            <a:off x="550500" y="1485544"/>
            <a:ext cx="7771200" cy="3209700"/>
          </a:xfrm>
          <a:prstGeom prst="rect">
            <a:avLst/>
          </a:prstGeom>
        </p:spPr>
        <p:txBody>
          <a:bodyPr anchorCtr="0" anchor="t" bIns="41875" lIns="83750" spcFirstLastPara="1" rIns="83750" wrap="square" tIns="41875">
            <a:noAutofit/>
          </a:bodyPr>
          <a:lstStyle/>
          <a:p>
            <a:pPr indent="-323850" lvl="0" marL="457200" rtl="0" algn="l">
              <a:spcBef>
                <a:spcPts val="300"/>
              </a:spcBef>
              <a:spcAft>
                <a:spcPts val="0"/>
              </a:spcAft>
              <a:buSzPts val="1500"/>
              <a:buChar char="●"/>
            </a:pPr>
            <a:r>
              <a:rPr lang="en-GB" sz="1500"/>
              <a:t>Positive and Unlabeled learning with Label Disambiguation (PULD)</a:t>
            </a:r>
            <a:endParaRPr sz="1500"/>
          </a:p>
          <a:p>
            <a:pPr indent="-323850" lvl="1" marL="914400" rtl="0" algn="l">
              <a:spcBef>
                <a:spcPts val="0"/>
              </a:spcBef>
              <a:spcAft>
                <a:spcPts val="0"/>
              </a:spcAft>
              <a:buClr>
                <a:srgbClr val="003399"/>
              </a:buClr>
              <a:buSzPts val="1500"/>
              <a:buFont typeface="Times New Roman"/>
              <a:buChar char="○"/>
            </a:pPr>
            <a:r>
              <a:rPr lang="en-GB" sz="1500"/>
              <a:t>PU learning is formulated as a maximum margin classification problem for a given </a:t>
            </a:r>
            <a:r>
              <a:rPr i="1" lang="en-GB" sz="1500"/>
              <a:t>πP </a:t>
            </a:r>
            <a:endParaRPr sz="1500"/>
          </a:p>
          <a:p>
            <a:pPr indent="-323850" lvl="1" marL="914400" rtl="0" algn="l">
              <a:spcBef>
                <a:spcPts val="0"/>
              </a:spcBef>
              <a:spcAft>
                <a:spcPts val="0"/>
              </a:spcAft>
              <a:buClr>
                <a:srgbClr val="003399"/>
              </a:buClr>
              <a:buSzPts val="1500"/>
              <a:buFont typeface="Times New Roman"/>
              <a:buChar char="○"/>
            </a:pPr>
            <a:r>
              <a:rPr lang="en-GB" sz="1500"/>
              <a:t>Solved by efficient convex optimizers</a:t>
            </a:r>
            <a:endParaRPr b="0" sz="1500">
              <a:solidFill>
                <a:srgbClr val="003399"/>
              </a:solidFill>
            </a:endParaRPr>
          </a:p>
          <a:p>
            <a:pPr indent="-323850" lvl="1" marL="914400" rtl="0" algn="l">
              <a:spcBef>
                <a:spcPts val="0"/>
              </a:spcBef>
              <a:spcAft>
                <a:spcPts val="0"/>
              </a:spcAft>
              <a:buSzPts val="1500"/>
              <a:buChar char="○"/>
            </a:pPr>
            <a:r>
              <a:rPr b="1" lang="en-GB" sz="1500"/>
              <a:t>Limitations</a:t>
            </a:r>
            <a:r>
              <a:rPr lang="en-GB" sz="1500"/>
              <a:t>: </a:t>
            </a:r>
            <a:r>
              <a:rPr lang="en-GB" sz="1500"/>
              <a:t>only applicable for linear classifiers in non-trainable feature spaces</a:t>
            </a:r>
            <a:endParaRPr sz="1500"/>
          </a:p>
          <a:p>
            <a:pPr indent="0" lvl="0" marL="914400" rtl="0" algn="l">
              <a:spcBef>
                <a:spcPts val="300"/>
              </a:spcBef>
              <a:spcAft>
                <a:spcPts val="0"/>
              </a:spcAft>
              <a:buNone/>
            </a:pPr>
            <a:r>
              <a:t/>
            </a:r>
            <a:endParaRPr sz="1500"/>
          </a:p>
          <a:p>
            <a:pPr indent="-323850" lvl="0" marL="457200" rtl="0" algn="l">
              <a:spcBef>
                <a:spcPts val="300"/>
              </a:spcBef>
              <a:spcAft>
                <a:spcPts val="0"/>
              </a:spcAft>
              <a:buClr>
                <a:srgbClr val="003399"/>
              </a:buClr>
              <a:buSzPts val="1500"/>
              <a:buFont typeface="Times New Roman"/>
              <a:buChar char="●"/>
            </a:pPr>
            <a:r>
              <a:rPr lang="en-GB" sz="1500"/>
              <a:t>Generative Adversarial Networks (GAN)</a:t>
            </a:r>
            <a:endParaRPr sz="1500"/>
          </a:p>
          <a:p>
            <a:pPr indent="-323850" lvl="1" marL="914400" rtl="0" algn="l">
              <a:spcBef>
                <a:spcPts val="0"/>
              </a:spcBef>
              <a:spcAft>
                <a:spcPts val="0"/>
              </a:spcAft>
              <a:buClr>
                <a:srgbClr val="003399"/>
              </a:buClr>
              <a:buSzPts val="1500"/>
              <a:buFont typeface="Times New Roman"/>
              <a:buChar char="○"/>
            </a:pPr>
            <a:r>
              <a:rPr lang="en-GB" sz="1500"/>
              <a:t>Generate fake positive and negative samples, and the classifier is trained by using the fake samples.</a:t>
            </a:r>
            <a:endParaRPr sz="1500"/>
          </a:p>
          <a:p>
            <a:pPr indent="-323850" lvl="1" marL="914400" rtl="0" algn="l">
              <a:spcBef>
                <a:spcPts val="0"/>
              </a:spcBef>
              <a:spcAft>
                <a:spcPts val="0"/>
              </a:spcAft>
              <a:buClr>
                <a:srgbClr val="003399"/>
              </a:buClr>
              <a:buSzPts val="1500"/>
              <a:buFont typeface="Times New Roman"/>
              <a:buChar char="○"/>
            </a:pPr>
            <a:r>
              <a:rPr lang="en-GB" sz="1500"/>
              <a:t>Improve the PU learning performance when the size of positive labeled data is extremely small</a:t>
            </a:r>
            <a:endParaRPr sz="1500"/>
          </a:p>
          <a:p>
            <a:pPr indent="-323850" lvl="1" marL="914400" rtl="0" algn="l">
              <a:spcBef>
                <a:spcPts val="0"/>
              </a:spcBef>
              <a:spcAft>
                <a:spcPts val="0"/>
              </a:spcAft>
              <a:buClr>
                <a:srgbClr val="003399"/>
              </a:buClr>
              <a:buSzPts val="1500"/>
              <a:buChar char="○"/>
            </a:pPr>
            <a:r>
              <a:rPr b="1" lang="en-GB" sz="1500"/>
              <a:t>Limitations</a:t>
            </a:r>
            <a:r>
              <a:rPr lang="en-GB" sz="1500"/>
              <a:t>: The exact value of </a:t>
            </a:r>
            <a:r>
              <a:rPr i="1" lang="en-GB" sz="1500"/>
              <a:t>πP </a:t>
            </a:r>
            <a:r>
              <a:rPr lang="en-GB" sz="1500"/>
              <a:t>should be available.</a:t>
            </a:r>
            <a:endParaRPr sz="1500"/>
          </a:p>
          <a:p>
            <a:pPr indent="0" lvl="0" marL="914400" rtl="0" algn="l">
              <a:spcBef>
                <a:spcPts val="300"/>
              </a:spcBef>
              <a:spcAft>
                <a:spcPts val="0"/>
              </a:spcAft>
              <a:buNone/>
            </a:pPr>
            <a:r>
              <a:t/>
            </a:r>
            <a:endParaRPr sz="1500"/>
          </a:p>
          <a:p>
            <a:pPr indent="0" lvl="0" marL="457200" rtl="0" algn="l">
              <a:spcBef>
                <a:spcPts val="300"/>
              </a:spcBef>
              <a:spcAft>
                <a:spcPts val="0"/>
              </a:spcAft>
              <a:buNone/>
            </a:pPr>
            <a:r>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550500" y="619156"/>
            <a:ext cx="6518700" cy="857700"/>
          </a:xfrm>
          <a:prstGeom prst="rect">
            <a:avLst/>
          </a:prstGeom>
        </p:spPr>
        <p:txBody>
          <a:bodyPr anchorCtr="0" anchor="ctr" bIns="41875" lIns="83750" spcFirstLastPara="1" rIns="83750" wrap="square" tIns="41875">
            <a:noAutofit/>
          </a:bodyPr>
          <a:lstStyle/>
          <a:p>
            <a:pPr indent="0" lvl="0" marL="0" rtl="0" algn="l">
              <a:spcBef>
                <a:spcPts val="0"/>
              </a:spcBef>
              <a:spcAft>
                <a:spcPts val="0"/>
              </a:spcAft>
              <a:buNone/>
            </a:pPr>
            <a:r>
              <a:rPr lang="en-GB"/>
              <a:t>Problems of previous approaches</a:t>
            </a:r>
            <a:endParaRPr/>
          </a:p>
        </p:txBody>
      </p:sp>
      <p:sp>
        <p:nvSpPr>
          <p:cNvPr id="174" name="Google Shape;174;p31"/>
          <p:cNvSpPr txBox="1"/>
          <p:nvPr>
            <p:ph idx="1" type="body"/>
          </p:nvPr>
        </p:nvSpPr>
        <p:spPr>
          <a:xfrm>
            <a:off x="550500" y="1485544"/>
            <a:ext cx="7771200" cy="3209700"/>
          </a:xfrm>
          <a:prstGeom prst="rect">
            <a:avLst/>
          </a:prstGeom>
        </p:spPr>
        <p:txBody>
          <a:bodyPr anchorCtr="0" anchor="t" bIns="41875" lIns="83750" spcFirstLastPara="1" rIns="83750" wrap="square" tIns="41875">
            <a:noAutofit/>
          </a:bodyPr>
          <a:lstStyle/>
          <a:p>
            <a:pPr indent="0" lvl="0" marL="0" rtl="0" algn="l">
              <a:spcBef>
                <a:spcPts val="300"/>
              </a:spcBef>
              <a:spcAft>
                <a:spcPts val="0"/>
              </a:spcAft>
              <a:buNone/>
            </a:pPr>
            <a:r>
              <a:rPr b="0" lang="en-GB" sz="1800"/>
              <a:t>They all make use of </a:t>
            </a:r>
            <a:r>
              <a:rPr lang="en-GB" sz="1800"/>
              <a:t>class prior </a:t>
            </a:r>
            <a:r>
              <a:rPr i="1" lang="en-GB" sz="1800"/>
              <a:t>πP.</a:t>
            </a:r>
            <a:endParaRPr i="1" sz="1800"/>
          </a:p>
          <a:p>
            <a:pPr indent="0" lvl="0" marL="0" rtl="0" algn="l">
              <a:spcBef>
                <a:spcPts val="300"/>
              </a:spcBef>
              <a:spcAft>
                <a:spcPts val="0"/>
              </a:spcAft>
              <a:buNone/>
            </a:pPr>
            <a:r>
              <a:t/>
            </a:r>
            <a:endParaRPr sz="1800"/>
          </a:p>
          <a:p>
            <a:pPr indent="0" lvl="0" marL="0" rtl="0" algn="l">
              <a:spcBef>
                <a:spcPts val="300"/>
              </a:spcBef>
              <a:spcAft>
                <a:spcPts val="0"/>
              </a:spcAft>
              <a:buNone/>
            </a:pPr>
            <a:r>
              <a:rPr lang="en-GB" sz="1800"/>
              <a:t>Limitations of class prior:</a:t>
            </a:r>
            <a:endParaRPr sz="1800"/>
          </a:p>
          <a:p>
            <a:pPr indent="0" lvl="0" marL="0" rtl="0" algn="l">
              <a:spcBef>
                <a:spcPts val="300"/>
              </a:spcBef>
              <a:spcAft>
                <a:spcPts val="0"/>
              </a:spcAft>
              <a:buNone/>
            </a:pPr>
            <a:r>
              <a:t/>
            </a:r>
            <a:endParaRPr sz="1800"/>
          </a:p>
          <a:p>
            <a:pPr indent="-323850" lvl="0" marL="457200" rtl="0" algn="l">
              <a:spcBef>
                <a:spcPts val="300"/>
              </a:spcBef>
              <a:spcAft>
                <a:spcPts val="0"/>
              </a:spcAft>
              <a:buClr>
                <a:srgbClr val="003399"/>
              </a:buClr>
              <a:buSzPts val="1500"/>
              <a:buChar char="●"/>
            </a:pPr>
            <a:r>
              <a:rPr b="0" lang="en-GB" sz="1500"/>
              <a:t>It cannot be automatically selected as a trainable parameter.</a:t>
            </a:r>
            <a:endParaRPr b="0" sz="1500"/>
          </a:p>
          <a:p>
            <a:pPr indent="0" lvl="0" marL="457200" rtl="0" algn="l">
              <a:spcBef>
                <a:spcPts val="300"/>
              </a:spcBef>
              <a:spcAft>
                <a:spcPts val="0"/>
              </a:spcAft>
              <a:buNone/>
            </a:pPr>
            <a:r>
              <a:t/>
            </a:r>
            <a:endParaRPr b="0" sz="1500"/>
          </a:p>
          <a:p>
            <a:pPr indent="-323850" lvl="0" marL="457200" rtl="0" algn="l">
              <a:spcBef>
                <a:spcPts val="300"/>
              </a:spcBef>
              <a:spcAft>
                <a:spcPts val="0"/>
              </a:spcAft>
              <a:buClr>
                <a:srgbClr val="003399"/>
              </a:buClr>
              <a:buSzPts val="1500"/>
              <a:buFont typeface="Times New Roman"/>
              <a:buChar char="●"/>
            </a:pPr>
            <a:r>
              <a:rPr b="0" lang="en-GB" sz="1500"/>
              <a:t>Difficult to adjust </a:t>
            </a:r>
            <a:r>
              <a:rPr b="0" i="1" lang="en-GB" sz="1500"/>
              <a:t>πP </a:t>
            </a:r>
            <a:r>
              <a:rPr b="0" lang="en-GB" sz="1500"/>
              <a:t>as a hyper-parameter by cross validation unless some negative data are available in the validation set.</a:t>
            </a:r>
            <a:endParaRPr b="0" sz="1500"/>
          </a:p>
          <a:p>
            <a:pPr indent="0" lvl="0" marL="457200" rtl="0" algn="l">
              <a:spcBef>
                <a:spcPts val="300"/>
              </a:spcBef>
              <a:spcAft>
                <a:spcPts val="0"/>
              </a:spcAft>
              <a:buNone/>
            </a:pPr>
            <a:r>
              <a:t/>
            </a:r>
            <a:endParaRPr b="0" sz="1500"/>
          </a:p>
          <a:p>
            <a:pPr indent="-323850" lvl="0" marL="457200" rtl="0" algn="l">
              <a:spcBef>
                <a:spcPts val="300"/>
              </a:spcBef>
              <a:spcAft>
                <a:spcPts val="0"/>
              </a:spcAft>
              <a:buClr>
                <a:srgbClr val="003399"/>
              </a:buClr>
              <a:buSzPts val="1500"/>
              <a:buFont typeface="Times New Roman"/>
              <a:buChar char="●"/>
            </a:pPr>
            <a:r>
              <a:rPr b="0" lang="en-GB" sz="1500"/>
              <a:t>The classification performance could be badly affected by an inaccurate estimate</a:t>
            </a:r>
            <a:endParaRPr b="0" sz="1500"/>
          </a:p>
          <a:p>
            <a:pPr indent="0" lvl="0" marL="457200" rtl="0" algn="l">
              <a:spcBef>
                <a:spcPts val="300"/>
              </a:spcBef>
              <a:spcAft>
                <a:spcPts val="0"/>
              </a:spcAft>
              <a:buNone/>
            </a:pPr>
            <a:r>
              <a:t/>
            </a:r>
            <a:endParaRPr b="0" sz="1000">
              <a:solidFill>
                <a:schemeClr val="dk1"/>
              </a:solidFill>
              <a:latin typeface="Arial"/>
              <a:ea typeface="Arial"/>
              <a:cs typeface="Arial"/>
              <a:sym typeface="Arial"/>
            </a:endParaRPr>
          </a:p>
          <a:p>
            <a:pPr indent="0" lvl="0" marL="457200" rtl="0" algn="l">
              <a:spcBef>
                <a:spcPts val="3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550500" y="619150"/>
            <a:ext cx="7815000" cy="857700"/>
          </a:xfrm>
          <a:prstGeom prst="rect">
            <a:avLst/>
          </a:prstGeom>
        </p:spPr>
        <p:txBody>
          <a:bodyPr anchorCtr="0" anchor="ctr" bIns="41875" lIns="83750" spcFirstLastPara="1" rIns="83750" wrap="square" tIns="41875">
            <a:noAutofit/>
          </a:bodyPr>
          <a:lstStyle/>
          <a:p>
            <a:pPr indent="0" lvl="0" marL="0" rtl="0" algn="l">
              <a:spcBef>
                <a:spcPts val="0"/>
              </a:spcBef>
              <a:spcAft>
                <a:spcPts val="0"/>
              </a:spcAft>
              <a:buNone/>
            </a:pPr>
            <a:r>
              <a:rPr lang="en-GB"/>
              <a:t>A Variational approach for PU learning(VPU)</a:t>
            </a:r>
            <a:endParaRPr/>
          </a:p>
        </p:txBody>
      </p:sp>
      <p:sp>
        <p:nvSpPr>
          <p:cNvPr id="180" name="Google Shape;180;p32"/>
          <p:cNvSpPr txBox="1"/>
          <p:nvPr>
            <p:ph idx="1" type="body"/>
          </p:nvPr>
        </p:nvSpPr>
        <p:spPr>
          <a:xfrm>
            <a:off x="550500" y="1485544"/>
            <a:ext cx="7771200" cy="3209700"/>
          </a:xfrm>
          <a:prstGeom prst="rect">
            <a:avLst/>
          </a:prstGeom>
        </p:spPr>
        <p:txBody>
          <a:bodyPr anchorCtr="0" anchor="t" bIns="41875" lIns="83750" spcFirstLastPara="1" rIns="83750" wrap="square" tIns="41875">
            <a:noAutofit/>
          </a:bodyPr>
          <a:lstStyle/>
          <a:p>
            <a:pPr indent="0" lvl="0" marL="0" rtl="0" algn="l">
              <a:spcBef>
                <a:spcPts val="300"/>
              </a:spcBef>
              <a:spcAft>
                <a:spcPts val="0"/>
              </a:spcAft>
              <a:buNone/>
            </a:pPr>
            <a:r>
              <a:rPr i="1" lang="en-GB" sz="1500"/>
              <a:t>VPU</a:t>
            </a:r>
            <a:r>
              <a:rPr b="0" i="1" lang="en-GB" sz="1500"/>
              <a:t>: an accurate classifier in PU learning </a:t>
            </a:r>
            <a:r>
              <a:rPr i="1" lang="en-GB" sz="1500"/>
              <a:t>without</a:t>
            </a:r>
            <a:r>
              <a:rPr b="0" i="1" lang="en-GB" sz="1500"/>
              <a:t> solving </a:t>
            </a:r>
            <a:r>
              <a:rPr i="1" lang="en-GB" sz="1500"/>
              <a:t>class prior estimation</a:t>
            </a:r>
            <a:r>
              <a:rPr b="0" i="1" lang="en-GB" sz="1500"/>
              <a:t> problem.</a:t>
            </a:r>
            <a:endParaRPr b="0" i="1" sz="1500"/>
          </a:p>
          <a:p>
            <a:pPr indent="0" lvl="0" marL="0" rtl="0" algn="l">
              <a:spcBef>
                <a:spcPts val="300"/>
              </a:spcBef>
              <a:spcAft>
                <a:spcPts val="0"/>
              </a:spcAft>
              <a:buNone/>
            </a:pPr>
            <a:r>
              <a:t/>
            </a:r>
            <a:endParaRPr b="0" i="1" sz="1500"/>
          </a:p>
          <a:p>
            <a:pPr indent="0" lvl="0" marL="0" rtl="0" algn="l">
              <a:spcBef>
                <a:spcPts val="300"/>
              </a:spcBef>
              <a:spcAft>
                <a:spcPts val="0"/>
              </a:spcAft>
              <a:buNone/>
            </a:pPr>
            <a:r>
              <a:rPr b="0" i="1" lang="en-GB" sz="1500"/>
              <a:t>Advantages:</a:t>
            </a:r>
            <a:endParaRPr b="0" i="1" sz="1500"/>
          </a:p>
          <a:p>
            <a:pPr indent="-323850" lvl="0" marL="457200" rtl="0" algn="l">
              <a:spcBef>
                <a:spcPts val="300"/>
              </a:spcBef>
              <a:spcAft>
                <a:spcPts val="0"/>
              </a:spcAft>
              <a:buClr>
                <a:srgbClr val="003399"/>
              </a:buClr>
              <a:buSzPts val="1500"/>
              <a:buChar char="●"/>
            </a:pPr>
            <a:r>
              <a:rPr b="0" lang="en-GB" sz="1500"/>
              <a:t>VPU evaluates the difference between a given classifier and the ideal Bayesian classifier in a </a:t>
            </a:r>
            <a:r>
              <a:rPr lang="en-GB" sz="1500"/>
              <a:t>class prior-free</a:t>
            </a:r>
            <a:r>
              <a:rPr b="0" lang="en-GB" sz="1500"/>
              <a:t> manner by using </a:t>
            </a:r>
            <a:r>
              <a:rPr lang="en-GB" sz="1500"/>
              <a:t>only distributions</a:t>
            </a:r>
            <a:r>
              <a:rPr b="0" lang="en-GB" sz="1500"/>
              <a:t> of labeled and unlabeled data.</a:t>
            </a:r>
            <a:endParaRPr b="0" sz="1500"/>
          </a:p>
          <a:p>
            <a:pPr indent="0" lvl="0" marL="457200" rtl="0" algn="l">
              <a:spcBef>
                <a:spcPts val="300"/>
              </a:spcBef>
              <a:spcAft>
                <a:spcPts val="0"/>
              </a:spcAft>
              <a:buNone/>
            </a:pPr>
            <a:r>
              <a:t/>
            </a:r>
            <a:endParaRPr b="0" sz="1500"/>
          </a:p>
          <a:p>
            <a:pPr indent="-323850" lvl="0" marL="457200" rtl="0" algn="l">
              <a:spcBef>
                <a:spcPts val="300"/>
              </a:spcBef>
              <a:spcAft>
                <a:spcPts val="0"/>
              </a:spcAft>
              <a:buClr>
                <a:srgbClr val="003399"/>
              </a:buClr>
              <a:buSzPts val="1500"/>
              <a:buFont typeface="Times New Roman"/>
              <a:buChar char="●"/>
            </a:pPr>
            <a:r>
              <a:rPr b="0" lang="en-GB" sz="1500"/>
              <a:t>VPU can achieve </a:t>
            </a:r>
            <a:r>
              <a:rPr lang="en-GB" sz="1500"/>
              <a:t>high classification accuracies</a:t>
            </a:r>
            <a:r>
              <a:rPr b="0" lang="en-GB" sz="1500"/>
              <a:t> in PU learning tasks </a:t>
            </a:r>
            <a:r>
              <a:rPr lang="en-GB" sz="1500"/>
              <a:t>without the estimation of class prior</a:t>
            </a:r>
            <a:r>
              <a:rPr b="0" lang="en-GB" sz="1500"/>
              <a:t> or the </a:t>
            </a:r>
            <a:r>
              <a:rPr lang="en-GB" sz="1500"/>
              <a:t>assumption of data separability</a:t>
            </a:r>
            <a:r>
              <a:rPr b="0" lang="en-GB" sz="1500"/>
              <a:t>.</a:t>
            </a:r>
            <a:endParaRPr b="0" sz="1500"/>
          </a:p>
          <a:p>
            <a:pPr indent="0" lvl="0" marL="457200" rtl="0" algn="l">
              <a:spcBef>
                <a:spcPts val="300"/>
              </a:spcBef>
              <a:spcAft>
                <a:spcPts val="0"/>
              </a:spcAft>
              <a:buNone/>
            </a:pPr>
            <a:r>
              <a:t/>
            </a:r>
            <a:endParaRPr b="0" i="1"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idx="1" type="body"/>
          </p:nvPr>
        </p:nvSpPr>
        <p:spPr>
          <a:xfrm>
            <a:off x="0" y="3714935"/>
            <a:ext cx="9143955" cy="1238312"/>
          </a:xfrm>
          <a:prstGeom prst="rect">
            <a:avLst/>
          </a:prstGeom>
          <a:noFill/>
          <a:ln>
            <a:noFill/>
          </a:ln>
        </p:spPr>
        <p:txBody>
          <a:bodyPr anchorCtr="0" anchor="t" bIns="41875" lIns="83750" spcFirstLastPara="1" rIns="83750" wrap="square" tIns="41875">
            <a:noAutofit/>
          </a:bodyPr>
          <a:lstStyle/>
          <a:p>
            <a:pPr indent="0" lvl="0" marL="0" rtl="0" algn="l">
              <a:lnSpc>
                <a:spcPct val="100000"/>
              </a:lnSpc>
              <a:spcBef>
                <a:spcPts val="0"/>
              </a:spcBef>
              <a:spcAft>
                <a:spcPts val="0"/>
              </a:spcAft>
              <a:buClr>
                <a:srgbClr val="FF6600"/>
              </a:buClr>
              <a:buSzPts val="4500"/>
              <a:buFont typeface="Times New Roman"/>
              <a:buNone/>
            </a:pPr>
            <a:r>
              <a:rPr lang="en-GB"/>
              <a:t>VPU</a:t>
            </a:r>
            <a:endParaRPr/>
          </a:p>
        </p:txBody>
      </p:sp>
      <p:sp>
        <p:nvSpPr>
          <p:cNvPr id="186" name="Google Shape;186;p33"/>
          <p:cNvSpPr txBox="1"/>
          <p:nvPr>
            <p:ph idx="4294967295" type="ftr"/>
          </p:nvPr>
        </p:nvSpPr>
        <p:spPr>
          <a:xfrm>
            <a:off x="6248527" y="4751161"/>
            <a:ext cx="2895586" cy="342892"/>
          </a:xfrm>
          <a:prstGeom prst="rect">
            <a:avLst/>
          </a:prstGeom>
          <a:noFill/>
          <a:ln>
            <a:noFill/>
          </a:ln>
        </p:spPr>
        <p:txBody>
          <a:bodyPr anchorCtr="0" anchor="t" bIns="41875" lIns="83750" spcFirstLastPara="1" rIns="83750" wrap="square" tIns="41875">
            <a:noAutofit/>
          </a:bodyPr>
          <a:lstStyle/>
          <a:p>
            <a:pPr indent="0" lvl="0" marL="0" rtl="0" algn="ctr">
              <a:lnSpc>
                <a:spcPct val="100000"/>
              </a:lnSpc>
              <a:spcBef>
                <a:spcPts val="0"/>
              </a:spcBef>
              <a:spcAft>
                <a:spcPts val="0"/>
              </a:spcAft>
              <a:buSzPts val="1200"/>
              <a:buNone/>
            </a:pPr>
            <a:r>
              <a:t/>
            </a:r>
            <a:endParaRPr/>
          </a:p>
          <a:p>
            <a:pPr indent="0" lvl="0" marL="0" rtl="0" algn="ctr">
              <a:lnSpc>
                <a:spcPct val="100000"/>
              </a:lnSpc>
              <a:spcBef>
                <a:spcPts val="0"/>
              </a:spcBef>
              <a:spcAft>
                <a:spcPts val="0"/>
              </a:spcAft>
              <a:buSzPts val="12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