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AEB0"/>
    <a:srgbClr val="275662"/>
    <a:srgbClr val="77CBFB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7" autoAdjust="0"/>
    <p:restoredTop sz="94726" autoAdjust="0"/>
  </p:normalViewPr>
  <p:slideViewPr>
    <p:cSldViewPr snapToGrid="0" snapToObjects="1">
      <p:cViewPr varScale="1">
        <p:scale>
          <a:sx n="158" d="100"/>
          <a:sy n="158" d="100"/>
        </p:scale>
        <p:origin x="294" y="150"/>
      </p:cViewPr>
      <p:guideLst>
        <p:guide orient="horz" pos="221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4295D9B-C250-48C5-A8D5-76169356A80E}"/>
              </a:ext>
            </a:extLst>
          </p:cNvPr>
          <p:cNvGrpSpPr/>
          <p:nvPr userDrawn="1"/>
        </p:nvGrpSpPr>
        <p:grpSpPr>
          <a:xfrm>
            <a:off x="9592230" y="35591"/>
            <a:ext cx="2535625" cy="897255"/>
            <a:chOff x="4411980" y="1226820"/>
            <a:chExt cx="2956560" cy="10515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A499E2-8121-416C-888B-8D2A3F53233B}"/>
                </a:ext>
              </a:extLst>
            </p:cNvPr>
            <p:cNvSpPr/>
            <p:nvPr/>
          </p:nvSpPr>
          <p:spPr>
            <a:xfrm>
              <a:off x="4411980" y="1226820"/>
              <a:ext cx="2956560" cy="1051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A844555-2532-4B04-BB91-062DF852AFFB}"/>
                </a:ext>
              </a:extLst>
            </p:cNvPr>
            <p:cNvGrpSpPr/>
            <p:nvPr/>
          </p:nvGrpSpPr>
          <p:grpSpPr>
            <a:xfrm>
              <a:off x="4478837" y="1304924"/>
              <a:ext cx="2836364" cy="896115"/>
              <a:chOff x="4448356" y="1138441"/>
              <a:chExt cx="3269725" cy="106259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6072730-8A01-4B63-B63B-75E0A3A8587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61" t="-1793" r="-6983" b="-2"/>
              <a:stretch/>
            </p:blipFill>
            <p:spPr>
              <a:xfrm>
                <a:off x="6224588" y="1138441"/>
                <a:ext cx="1493493" cy="83330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689E816-4FB5-4466-994B-2ABED6D19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8356" y="1210575"/>
                <a:ext cx="1647644" cy="990464"/>
              </a:xfrm>
              <a:prstGeom prst="rect">
                <a:avLst/>
              </a:prstGeom>
            </p:spPr>
          </p:pic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193" y="1684725"/>
            <a:ext cx="6484196" cy="1470236"/>
          </a:xfrm>
        </p:spPr>
        <p:txBody>
          <a:bodyPr/>
          <a:lstStyle>
            <a:lvl1pPr algn="l">
              <a:defRPr sz="3600" b="1">
                <a:solidFill>
                  <a:schemeClr val="tx2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0130" y="2982202"/>
            <a:ext cx="6484025" cy="4673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  <a:latin typeface="Raleway" charset="0"/>
                <a:cs typeface="Raleway" charset="0"/>
              </a:defRPr>
            </a:lvl1pPr>
            <a:lvl2pPr marL="45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40AE13-8997-4317-9D49-6A70A88FA5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2" t="-966" b="43054"/>
          <a:stretch/>
        </p:blipFill>
        <p:spPr>
          <a:xfrm>
            <a:off x="1111218" y="1433570"/>
            <a:ext cx="2624041" cy="238597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8BBC8-A19B-4D20-B35B-2F0D250CAFAF}"/>
              </a:ext>
            </a:extLst>
          </p:cNvPr>
          <p:cNvGrpSpPr/>
          <p:nvPr userDrawn="1"/>
        </p:nvGrpSpPr>
        <p:grpSpPr>
          <a:xfrm>
            <a:off x="4102677" y="2195659"/>
            <a:ext cx="384990" cy="448368"/>
            <a:chOff x="7006410" y="2927485"/>
            <a:chExt cx="1267639" cy="1464233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BAAF152-3832-406C-ACC7-53A292555DBD}"/>
                </a:ext>
              </a:extLst>
            </p:cNvPr>
            <p:cNvSpPr/>
            <p:nvPr/>
          </p:nvSpPr>
          <p:spPr>
            <a:xfrm rot="5400000">
              <a:off x="7863088" y="3471821"/>
              <a:ext cx="457916" cy="36400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4D1351-92EC-4D3A-80E8-7981D8058364}"/>
                </a:ext>
              </a:extLst>
            </p:cNvPr>
            <p:cNvSpPr/>
            <p:nvPr/>
          </p:nvSpPr>
          <p:spPr>
            <a:xfrm rot="7344907">
              <a:off x="7475137" y="2839382"/>
              <a:ext cx="263351" cy="110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A597C9-C74E-4DDC-AD96-7EDC158BD6B8}"/>
                </a:ext>
              </a:extLst>
            </p:cNvPr>
            <p:cNvSpPr/>
            <p:nvPr/>
          </p:nvSpPr>
          <p:spPr>
            <a:xfrm rot="3384083">
              <a:off x="7479017" y="3371558"/>
              <a:ext cx="263351" cy="110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Flowchart: Delay 19">
              <a:extLst>
                <a:ext uri="{FF2B5EF4-FFF2-40B4-BE49-F238E27FC236}">
                  <a16:creationId xmlns:a16="http://schemas.microsoft.com/office/drawing/2014/main" id="{AC3F8D48-7FA5-466D-900A-A6B1D815238C}"/>
                </a:ext>
              </a:extLst>
            </p:cNvPr>
            <p:cNvSpPr/>
            <p:nvPr/>
          </p:nvSpPr>
          <p:spPr>
            <a:xfrm rot="12746330">
              <a:off x="7006410" y="2927485"/>
              <a:ext cx="160150" cy="26491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Flowchart: Delay 20">
              <a:extLst>
                <a:ext uri="{FF2B5EF4-FFF2-40B4-BE49-F238E27FC236}">
                  <a16:creationId xmlns:a16="http://schemas.microsoft.com/office/drawing/2014/main" id="{F158D5AC-AFDC-4202-B331-635D9845A13B}"/>
                </a:ext>
              </a:extLst>
            </p:cNvPr>
            <p:cNvSpPr/>
            <p:nvPr/>
          </p:nvSpPr>
          <p:spPr>
            <a:xfrm rot="8711609">
              <a:off x="7025988" y="4126800"/>
              <a:ext cx="160150" cy="26491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7460" y="274641"/>
            <a:ext cx="2742660" cy="5851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80" y="274641"/>
            <a:ext cx="8024820" cy="5851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DA08D1B-EA98-417F-BCE7-6F293520726A}"/>
              </a:ext>
            </a:extLst>
          </p:cNvPr>
          <p:cNvGrpSpPr/>
          <p:nvPr userDrawn="1"/>
        </p:nvGrpSpPr>
        <p:grpSpPr>
          <a:xfrm>
            <a:off x="-255953" y="5884632"/>
            <a:ext cx="2403367" cy="1186120"/>
            <a:chOff x="-47625" y="0"/>
            <a:chExt cx="3075850" cy="159040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6D42F2-4D01-4EDD-8FA6-B06378CF24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72" t="-966" b="43054"/>
            <a:stretch/>
          </p:blipFill>
          <p:spPr>
            <a:xfrm>
              <a:off x="-47625" y="0"/>
              <a:ext cx="1749090" cy="159040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0D3DF5C-2F83-40C6-A089-61EF2CD64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61" t="56851"/>
            <a:stretch/>
          </p:blipFill>
          <p:spPr>
            <a:xfrm>
              <a:off x="1630706" y="268010"/>
              <a:ext cx="1397519" cy="35322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sz="3000" b="1">
                <a:solidFill>
                  <a:schemeClr val="tx2"/>
                </a:solidFill>
                <a:latin typeface="Raleway Medium" charset="0"/>
                <a:cs typeface="Raleway Medium" charset="0"/>
              </a:defRPr>
            </a:lvl1pPr>
          </a:lstStyle>
          <a:p>
            <a:r>
              <a:rPr lang="fr-FR" altLang="en-US" dirty="0"/>
              <a:t>&gt; </a:t>
            </a: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AvenirNext LT Pro Cn" panose="020B0506020202020204" charset="0"/>
                <a:cs typeface="AvenirNext LT Pro Cn" panose="020B0506020202020204" charset="0"/>
              </a:defRPr>
            </a:lvl1pPr>
            <a:lvl2pPr>
              <a:defRPr sz="1800">
                <a:latin typeface="AvenirNext LT Pro Cn" panose="020B0506020202020204" charset="0"/>
                <a:cs typeface="AvenirNext LT Pro Cn" panose="020B0506020202020204" charset="0"/>
              </a:defRPr>
            </a:lvl2pPr>
            <a:lvl3pPr>
              <a:defRPr sz="1600">
                <a:latin typeface="AvenirNext LT Pro Cn" panose="020B0506020202020204" charset="0"/>
                <a:cs typeface="AvenirNext LT Pro Cn" panose="020B0506020202020204" charset="0"/>
              </a:defRPr>
            </a:lvl3pPr>
            <a:lvl4pPr>
              <a:defRPr sz="1400">
                <a:latin typeface="AvenirNext LT Pro Cn" panose="020B0506020202020204" charset="0"/>
                <a:cs typeface="AvenirNext LT Pro Cn" panose="020B0506020202020204" charset="0"/>
              </a:defRPr>
            </a:lvl4pPr>
            <a:lvl5pPr>
              <a:defRPr sz="1200">
                <a:latin typeface="AvenirNext LT Pro Cn" panose="020B0506020202020204" charset="0"/>
                <a:cs typeface="AvenirNext LT Pro Cn" panose="020B050602020202020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ZoneTexte 14"/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chemeClr val="tx2"/>
                </a:solidFill>
                <a:latin typeface="Trebuchet MS" panose="020B0603020202020204" charset="0"/>
              </a:rPr>
              <a:t>Titre de la présentation</a:t>
            </a:r>
            <a:endParaRPr lang="fr-FR" sz="1000" dirty="0">
              <a:solidFill>
                <a:schemeClr val="tx2"/>
              </a:solidFill>
              <a:latin typeface="Trebuchet MS" panose="020B0603020202020204" charset="0"/>
            </a:endParaRPr>
          </a:p>
        </p:txBody>
      </p:sp>
      <p:sp>
        <p:nvSpPr>
          <p:cNvPr id="9" name="ZoneTexte 15"/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00B0F0"/>
                </a:solidFill>
                <a:latin typeface="Arial" panose="020B0604020202020204" pitchFamily="34" charset="0"/>
              </a:rPr>
              <a:t>Date / information / nom de l’auteur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B5D8A7-4F9D-CBAB-4F7D-1013DC6611B8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solidFill>
              <a:srgbClr val="1EAEB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94" y="4406948"/>
            <a:ext cx="10361160" cy="1362090"/>
          </a:xfrm>
        </p:spPr>
        <p:txBody>
          <a:bodyPr anchor="t"/>
          <a:lstStyle>
            <a:lvl1pPr algn="l">
              <a:defRPr sz="4005" b="1" cap="all">
                <a:solidFill>
                  <a:schemeClr val="bg1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94" y="2906744"/>
            <a:ext cx="10361160" cy="150020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65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E3718-B90D-4775-977E-59F9517CCF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2" t="-966" b="43054"/>
          <a:stretch/>
        </p:blipFill>
        <p:spPr>
          <a:xfrm>
            <a:off x="316806" y="1441404"/>
            <a:ext cx="2794853" cy="254129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80" y="1600217"/>
            <a:ext cx="5383740" cy="452601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80" y="1535129"/>
            <a:ext cx="5385857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80" y="2174898"/>
            <a:ext cx="5385857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148" y="1535129"/>
            <a:ext cx="5387973" cy="63976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565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148" y="2174898"/>
            <a:ext cx="5387973" cy="39513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80" y="273053"/>
            <a:ext cx="4010294" cy="11620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795" y="273053"/>
            <a:ext cx="6814325" cy="5853176"/>
          </a:xfrm>
        </p:spPr>
        <p:txBody>
          <a:bodyPr/>
          <a:lstStyle>
            <a:lvl1pPr>
              <a:defRPr sz="3195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80" y="1435116"/>
            <a:ext cx="4010294" cy="4691114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247" y="4800651"/>
            <a:ext cx="7313760" cy="5667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247" y="612781"/>
            <a:ext cx="7313760" cy="4114844"/>
          </a:xfrm>
        </p:spPr>
        <p:txBody>
          <a:bodyPr/>
          <a:lstStyle>
            <a:lvl1pPr marL="0" indent="0">
              <a:buNone/>
              <a:defRPr sz="3195"/>
            </a:lvl1pPr>
            <a:lvl2pPr marL="456565" indent="0">
              <a:buNone/>
              <a:defRPr sz="2800"/>
            </a:lvl2pPr>
            <a:lvl3pPr marL="914400" indent="0">
              <a:buNone/>
              <a:defRPr sz="2400"/>
            </a:lvl3pPr>
            <a:lvl4pPr marL="1370965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247" y="5367396"/>
            <a:ext cx="7313760" cy="804871"/>
          </a:xfrm>
        </p:spPr>
        <p:txBody>
          <a:bodyPr/>
          <a:lstStyle>
            <a:lvl1pPr marL="0" indent="0">
              <a:buNone/>
              <a:defRPr sz="1400"/>
            </a:lvl1pPr>
            <a:lvl2pPr marL="456565" indent="0">
              <a:buNone/>
              <a:defRPr sz="1200"/>
            </a:lvl2pPr>
            <a:lvl3pPr marL="914400" indent="0">
              <a:buNone/>
              <a:defRPr sz="1000"/>
            </a:lvl3pPr>
            <a:lvl4pPr marL="1370965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80" y="274641"/>
            <a:ext cx="10970640" cy="1143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80" y="1600217"/>
            <a:ext cx="10970640" cy="45260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780" y="6356419"/>
            <a:ext cx="38600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880" y="6356419"/>
            <a:ext cx="2844240" cy="3651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565" rtl="0" eaLnBrk="1" latinLnBrk="0" hangingPunct="1">
        <a:spcBef>
          <a:spcPct val="0"/>
        </a:spcBef>
        <a:buNone/>
        <a:defRPr sz="440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6565" rtl="0" eaLnBrk="1" latinLnBrk="0" hangingPunct="1">
        <a:spcBef>
          <a:spcPct val="20000"/>
        </a:spcBef>
        <a:buFont typeface="Arial" panose="020B0604020202020204"/>
        <a:buChar char="•"/>
        <a:defRPr sz="3195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6565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6565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6565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6565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5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65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rmarkdown.rstudio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7600" y="2454245"/>
            <a:ext cx="5834400" cy="1103483"/>
          </a:xfrm>
        </p:spPr>
        <p:txBody>
          <a:bodyPr/>
          <a:lstStyle/>
          <a:p>
            <a:pPr marL="0" lvl="0" indent="0">
              <a:buNone/>
            </a:pPr>
            <a:r>
              <a:rPr lang="fr-FR" dirty="0" err="1">
                <a:solidFill>
                  <a:schemeClr val="tx2"/>
                </a:solidFill>
              </a:rPr>
              <a:t>Untitled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92400" y="3772228"/>
            <a:ext cx="4804800" cy="1315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br>
              <a:rPr lang="fr-FR"/>
            </a:br>
            <a:br>
              <a:rPr lang="fr-FR"/>
            </a:br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 dirty="0">
                <a:solidFill>
                  <a:schemeClr val="tx2"/>
                </a:solidFill>
              </a:rPr>
              <a:t>&gt; </a:t>
            </a:r>
            <a:r>
              <a:rPr sz="3000" dirty="0">
                <a:solidFill>
                  <a:schemeClr val="tx2"/>
                </a:solidFill>
              </a:rPr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>
                <a:latin typeface="AvenirNext LT Pro Cn" panose="020B0506020202020204" pitchFamily="34" charset="77"/>
              </a:rPr>
              <a:t>This is an R Markdown presentation. Markdown is a simple formatting syntax for authoring HTML, PDF, and MS Word documents. For more details on using R Markdown see </a:t>
            </a:r>
            <a:r>
              <a:rPr dirty="0">
                <a:latin typeface="AvenirNext LT Pro Cn" panose="020B0506020202020204" pitchFamily="34" charset="77"/>
                <a:hlinkClick r:id="rId2"/>
              </a:rPr>
              <a:t>http://rmarkdown.rstudio.com</a:t>
            </a:r>
            <a:r>
              <a:rPr dirty="0">
                <a:latin typeface="AvenirNext LT Pro Cn" panose="020B0506020202020204" pitchFamily="34" charset="77"/>
              </a:rPr>
              <a:t>.</a:t>
            </a:r>
          </a:p>
          <a:p>
            <a:pPr marL="0" lvl="0" indent="0">
              <a:buNone/>
            </a:pPr>
            <a:r>
              <a:rPr dirty="0">
                <a:latin typeface="AvenirNext LT Pro Cn" panose="020B0506020202020204" pitchFamily="34" charset="77"/>
              </a:rPr>
              <a:t>When you click the Knit button a document will be generated that includes both content as well as the output of any embedded R code chunks within the document.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99DB81-1E23-56BF-4BED-2DD3E046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E9441D-12FB-2FFE-3B3E-58F86823E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67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>
              <a:buNone/>
            </a:pPr>
            <a:r>
              <a:rPr lang="fr-FR" sz="3000"/>
              <a:t>&gt; </a:t>
            </a:r>
            <a:r>
              <a:rPr sz="3000"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/>
              <a:t>Bullet 1</a:t>
            </a:r>
          </a:p>
          <a:p>
            <a:pPr lvl="1"/>
            <a:r>
              <a:rPr sz="1800"/>
              <a:t>Bullet 2</a:t>
            </a:r>
          </a:p>
          <a:p>
            <a:pPr lvl="1"/>
            <a:r>
              <a:rPr sz="1800"/>
              <a:t>Bullet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Slide with Plot</a:t>
            </a:r>
          </a:p>
        </p:txBody>
      </p:sp>
      <p:pic>
        <p:nvPicPr>
          <p:cNvPr id="3" name="Picture 1" descr="test_files/figure-pptx/pressure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8400" y="2056228"/>
            <a:ext cx="4242333" cy="339386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156</Words>
  <Application>Microsoft Office PowerPoint</Application>
  <PresentationFormat>Custom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AvenirNext LT Pro Cn</vt:lpstr>
      <vt:lpstr>Calibri</vt:lpstr>
      <vt:lpstr>Courier</vt:lpstr>
      <vt:lpstr>Raleway</vt:lpstr>
      <vt:lpstr>Raleway Medium</vt:lpstr>
      <vt:lpstr>Trebuchet MS</vt:lpstr>
      <vt:lpstr>Office Theme</vt:lpstr>
      <vt:lpstr>Untitled</vt:lpstr>
      <vt:lpstr>&gt; R Markdown</vt:lpstr>
      <vt:lpstr>PowerPoint Presentation</vt:lpstr>
      <vt:lpstr>&gt; Slide with Bullets</vt:lpstr>
      <vt:lpstr>Slide with R Output</vt:lpstr>
      <vt:lpstr>Slide with Plot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lastModifiedBy>Léonard Heinry</cp:lastModifiedBy>
  <cp:revision>15</cp:revision>
  <dcterms:created xsi:type="dcterms:W3CDTF">2021-01-22T14:58:23Z</dcterms:created>
  <dcterms:modified xsi:type="dcterms:W3CDTF">2025-06-12T12:17:15Z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KSOProductBuildVer">
    <vt:lpwstr>1033-11.1.0.9719</vt:lpwstr>
  </property>
</Properties>
</file>