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786D-E24A-4152-872F-88698B9225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E8B8A-78E8-41AA-8740-5F50B83F4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69DA-5E0C-4359-93EC-3574F56B6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6D04-74AC-43F1-990B-324F192D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C2EA0-D15F-49CA-84C8-7B870CAF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157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B10D-E3F6-416B-8361-EF7250C13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E7491F-9043-4030-B701-1F7822E4D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FF47A-0CA5-437F-90F1-1E9D59237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CE38-98B0-44DB-8C67-6CF62DB2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66AF-CF64-4C89-A432-BA548166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368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3ED8D6-B8F1-446D-A442-FFED388B63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1F5129-6202-4E52-A058-BDA5FC71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11B5-EA43-4103-863D-CE045DDFA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F7737-635E-4690-9881-213CCA7C3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35AEE-2095-4689-858D-D8352C74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5809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14D6A-D5D8-43D9-8511-EA35116A4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818CF-CB73-431E-B16A-00D6E3868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B895E-531F-482F-919E-97AD92F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97E2F-DB89-49B7-B102-DD49067D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57B90-D263-4EE6-A3D9-3DC9E93EC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819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55B29-595F-43B0-BBD6-4F3E48D3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61360-0C46-411A-9916-F23EA73D4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4D4-DE2A-4DA9-88F5-F2CE6F0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65501-FA2B-43C2-8B5E-F0411726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4FFE3-A25C-4785-AA4D-7908BBF9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93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D2BA5-2C6D-4DB7-A999-F7095DF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49703-EC78-487E-B254-F436F3D92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11797-C639-4712-AD52-50165541E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ECDF2-999B-41D8-905D-346B359FB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F7CD-2123-4E9C-B5B0-8FAF59BAA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4D315-5AF3-4278-BD55-453F53DAA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58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3F46-C616-47BD-8536-A8CD068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0000E-3630-4B9B-8133-F41B6889B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05493-AE2B-4D55-A2E6-692D2BD51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290FAF-8A57-4994-9861-74C99B2821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D6CC46-7CA6-42B1-9F24-F030254CE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D230E-9AD5-4F5A-A7CE-709A930A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43699-0B04-4332-9E28-411E5A4EF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65E63-7688-4023-8664-1CFEFFE2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176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A2DD-4237-4D62-9D56-4A609BF3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B1EC6-7464-4963-AFA3-CC482612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0FAC1-46D8-4C96-8C22-07CF40F5C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888FA-A612-46D4-BEC4-3CB6E96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26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3DB57C-A25C-4576-A087-8CE5C48F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586E87-672A-438C-9C1A-3D45F48A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F6A14-2CE9-42FA-BBCC-537593A32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7B297-5BAC-462A-B9DB-67D92F7D9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9FBA-BD4E-4B17-B965-9797F2120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76B4B-4C26-4B70-9DDE-394407591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3D145-6ECD-4E75-868D-CFE8AF40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12A17-2046-4E44-ACFA-9E47F87E1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EF0FF-415B-4849-9B96-8CCF632D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93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68347-D8FD-4CC0-A719-0996CB60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E15EA-C2BD-46BA-A1B4-2316BD5FC6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63104-523F-41BD-A4E6-D4A1FA31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8B8EB-784C-47D7-A1C2-AE1E97AF4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179C0-BC71-45AB-82FD-E88D29E5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A62BE-BFCE-42D7-BBF1-07B5BBBB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134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93362-09E7-41D0-AA7E-DCFB1DC37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EEB171-EE6A-461A-A08D-C574E52B0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E687D-1734-4966-BFF0-5D6609ADC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A59F6-6615-4EED-AC09-57506BE73EF6}" type="datetimeFigureOut">
              <a:rPr lang="fr-FR" smtClean="0"/>
              <a:t>12/06/2025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E87A-4AAC-415A-9321-CB84E400E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0C4B9-EC5C-4F55-8FD6-50FF9D9B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A7658-5610-4340-9318-018B4E701D2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48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15BD64C1-DAEF-49D5-810F-73DD3DBAB387}"/>
              </a:ext>
            </a:extLst>
          </p:cNvPr>
          <p:cNvGrpSpPr/>
          <p:nvPr/>
        </p:nvGrpSpPr>
        <p:grpSpPr>
          <a:xfrm>
            <a:off x="-47625" y="0"/>
            <a:ext cx="3075850" cy="1590405"/>
            <a:chOff x="-47625" y="0"/>
            <a:chExt cx="3075850" cy="1590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BCF3B57-83FD-4740-8869-24E050425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72" t="-966" b="43054"/>
            <a:stretch/>
          </p:blipFill>
          <p:spPr>
            <a:xfrm>
              <a:off x="-47625" y="0"/>
              <a:ext cx="1749090" cy="159040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039EA5E-DD52-4588-AEF7-ECDEF835A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661" t="56851"/>
            <a:stretch/>
          </p:blipFill>
          <p:spPr>
            <a:xfrm>
              <a:off x="1630706" y="268010"/>
              <a:ext cx="1397519" cy="353226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6A31E4-05D4-418D-8BA7-0D7982260094}"/>
              </a:ext>
            </a:extLst>
          </p:cNvPr>
          <p:cNvGrpSpPr/>
          <p:nvPr/>
        </p:nvGrpSpPr>
        <p:grpSpPr>
          <a:xfrm>
            <a:off x="8929061" y="111563"/>
            <a:ext cx="2956560" cy="1051560"/>
            <a:chOff x="4411980" y="1226820"/>
            <a:chExt cx="2956560" cy="10515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F5385F-B6CC-4498-925C-CBCA86B6ECA7}"/>
                </a:ext>
              </a:extLst>
            </p:cNvPr>
            <p:cNvSpPr/>
            <p:nvPr/>
          </p:nvSpPr>
          <p:spPr>
            <a:xfrm>
              <a:off x="4411980" y="1226820"/>
              <a:ext cx="2956560" cy="10515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2F95CF-BDA9-478C-9A4B-F99F593BFA40}"/>
                </a:ext>
              </a:extLst>
            </p:cNvPr>
            <p:cNvGrpSpPr/>
            <p:nvPr/>
          </p:nvGrpSpPr>
          <p:grpSpPr>
            <a:xfrm>
              <a:off x="4478837" y="1304924"/>
              <a:ext cx="2836364" cy="896115"/>
              <a:chOff x="4448356" y="1138441"/>
              <a:chExt cx="3269725" cy="106259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25757099-8EE0-4456-88B4-F0C12CBF822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1661" t="-1793" r="-6983" b="-2"/>
              <a:stretch/>
            </p:blipFill>
            <p:spPr>
              <a:xfrm>
                <a:off x="6224588" y="1138441"/>
                <a:ext cx="1493493" cy="833302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F754B617-3A73-4F1F-85A1-690094F18C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48356" y="1210575"/>
                <a:ext cx="1647644" cy="990464"/>
              </a:xfrm>
              <a:prstGeom prst="rect">
                <a:avLst/>
              </a:prstGeom>
            </p:spPr>
          </p:pic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BBD6D5-62D2-4247-8BD7-B25C161A73BE}"/>
              </a:ext>
            </a:extLst>
          </p:cNvPr>
          <p:cNvGrpSpPr/>
          <p:nvPr/>
        </p:nvGrpSpPr>
        <p:grpSpPr>
          <a:xfrm>
            <a:off x="6687703" y="1092588"/>
            <a:ext cx="4271735" cy="1024130"/>
            <a:chOff x="3142525" y="2229057"/>
            <a:chExt cx="4271735" cy="1024130"/>
          </a:xfrm>
        </p:grpSpPr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694F8BC5-153B-45DB-B971-A148D6252598}"/>
                </a:ext>
              </a:extLst>
            </p:cNvPr>
            <p:cNvSpPr/>
            <p:nvPr/>
          </p:nvSpPr>
          <p:spPr>
            <a:xfrm rot="5400000">
              <a:off x="4766328" y="605254"/>
              <a:ext cx="1024130" cy="4271735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977881-9DF4-4F44-844C-5FB3C26AF7C0}"/>
                </a:ext>
              </a:extLst>
            </p:cNvPr>
            <p:cNvSpPr txBox="1"/>
            <p:nvPr/>
          </p:nvSpPr>
          <p:spPr>
            <a:xfrm>
              <a:off x="3663991" y="2701192"/>
              <a:ext cx="13906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Bahnschrift SemiBold" panose="020B0502040204020203" pitchFamily="34" charset="0"/>
                </a:rPr>
                <a:t>Charente-Maritime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C00CA53-747E-4F35-94F0-6DDCE6A89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2475" y="2549265"/>
              <a:ext cx="257216" cy="26294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4522BA-9F75-4658-9A36-B377BFDE8374}"/>
                </a:ext>
              </a:extLst>
            </p:cNvPr>
            <p:cNvSpPr txBox="1"/>
            <p:nvPr/>
          </p:nvSpPr>
          <p:spPr>
            <a:xfrm>
              <a:off x="3517941" y="2496161"/>
              <a:ext cx="16573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dirty="0">
                  <a:solidFill>
                    <a:schemeClr val="bg1"/>
                  </a:solidFill>
                  <a:latin typeface="Bahnschrift Light" panose="020B0502040204020203" pitchFamily="34" charset="0"/>
                </a:rPr>
                <a:t>La Rochelle Université</a:t>
              </a:r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AAF8D9A8-B670-4FC1-857A-5B85BDC70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94" y="83226"/>
            <a:ext cx="2141817" cy="1418606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B6B7DA65-E5FF-4A8E-97B6-60AB226BA252}"/>
              </a:ext>
            </a:extLst>
          </p:cNvPr>
          <p:cNvGrpSpPr/>
          <p:nvPr/>
        </p:nvGrpSpPr>
        <p:grpSpPr>
          <a:xfrm>
            <a:off x="6171870" y="268010"/>
            <a:ext cx="384990" cy="448368"/>
            <a:chOff x="7006410" y="2927485"/>
            <a:chExt cx="1267639" cy="1464233"/>
          </a:xfrm>
        </p:grpSpPr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997CB259-CAE6-497D-9632-3CDC202E906A}"/>
                </a:ext>
              </a:extLst>
            </p:cNvPr>
            <p:cNvSpPr/>
            <p:nvPr/>
          </p:nvSpPr>
          <p:spPr>
            <a:xfrm rot="5400000">
              <a:off x="7863088" y="3471821"/>
              <a:ext cx="457916" cy="364007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4F688A9-3D77-4BBE-B3D1-2CB8067C391D}"/>
                </a:ext>
              </a:extLst>
            </p:cNvPr>
            <p:cNvSpPr/>
            <p:nvPr/>
          </p:nvSpPr>
          <p:spPr>
            <a:xfrm rot="7344907">
              <a:off x="7475137" y="2839382"/>
              <a:ext cx="263351" cy="110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1E74DF4-A180-4661-A567-1E0C516A2CDA}"/>
                </a:ext>
              </a:extLst>
            </p:cNvPr>
            <p:cNvSpPr/>
            <p:nvPr/>
          </p:nvSpPr>
          <p:spPr>
            <a:xfrm rot="3384083">
              <a:off x="7479017" y="3371558"/>
              <a:ext cx="263351" cy="110202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Flowchart: Delay 47">
              <a:extLst>
                <a:ext uri="{FF2B5EF4-FFF2-40B4-BE49-F238E27FC236}">
                  <a16:creationId xmlns:a16="http://schemas.microsoft.com/office/drawing/2014/main" id="{BA276AB7-D49D-4A47-8056-7BF802B62FD5}"/>
                </a:ext>
              </a:extLst>
            </p:cNvPr>
            <p:cNvSpPr/>
            <p:nvPr/>
          </p:nvSpPr>
          <p:spPr>
            <a:xfrm rot="12746330">
              <a:off x="7006410" y="2927485"/>
              <a:ext cx="160150" cy="26491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Flowchart: Delay 48">
              <a:extLst>
                <a:ext uri="{FF2B5EF4-FFF2-40B4-BE49-F238E27FC236}">
                  <a16:creationId xmlns:a16="http://schemas.microsoft.com/office/drawing/2014/main" id="{D550EFBB-7B26-45A1-AE54-732063247689}"/>
                </a:ext>
              </a:extLst>
            </p:cNvPr>
            <p:cNvSpPr/>
            <p:nvPr/>
          </p:nvSpPr>
          <p:spPr>
            <a:xfrm rot="8711609">
              <a:off x="7025988" y="4126800"/>
              <a:ext cx="160150" cy="264918"/>
            </a:xfrm>
            <a:prstGeom prst="flowChartDelay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7641441-2415-453F-8C76-72BCF39F4551}"/>
              </a:ext>
            </a:extLst>
          </p:cNvPr>
          <p:cNvGrpSpPr/>
          <p:nvPr/>
        </p:nvGrpSpPr>
        <p:grpSpPr>
          <a:xfrm>
            <a:off x="0" y="3686967"/>
            <a:ext cx="12192001" cy="3212619"/>
            <a:chOff x="0" y="3325047"/>
            <a:chExt cx="12192001" cy="3212619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797A8E62-0476-4290-94FD-30AF1C7D18B9}"/>
                </a:ext>
              </a:extLst>
            </p:cNvPr>
            <p:cNvGrpSpPr/>
            <p:nvPr/>
          </p:nvGrpSpPr>
          <p:grpSpPr>
            <a:xfrm>
              <a:off x="0" y="3325047"/>
              <a:ext cx="12192001" cy="3212619"/>
              <a:chOff x="-1" y="3198852"/>
              <a:chExt cx="12192001" cy="3212619"/>
            </a:xfrm>
          </p:grpSpPr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3E819F4B-8C60-4CAB-908C-4554246D4882}"/>
                  </a:ext>
                </a:extLst>
              </p:cNvPr>
              <p:cNvSpPr/>
              <p:nvPr/>
            </p:nvSpPr>
            <p:spPr>
              <a:xfrm rot="5400000">
                <a:off x="2465142" y="733709"/>
                <a:ext cx="1468397" cy="6398683"/>
              </a:xfrm>
              <a:prstGeom prst="triangl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5D38684C-5BD5-4A6C-B605-A5BC0693C730}"/>
                  </a:ext>
                </a:extLst>
              </p:cNvPr>
              <p:cNvSpPr/>
              <p:nvPr/>
            </p:nvSpPr>
            <p:spPr>
              <a:xfrm>
                <a:off x="0" y="4667249"/>
                <a:ext cx="12192000" cy="174422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" name="Isosceles Triangle 63">
                <a:extLst>
                  <a:ext uri="{FF2B5EF4-FFF2-40B4-BE49-F238E27FC236}">
                    <a16:creationId xmlns:a16="http://schemas.microsoft.com/office/drawing/2014/main" id="{B29BE0D8-B777-4A04-A127-E879B12FB8C2}"/>
                  </a:ext>
                </a:extLst>
              </p:cNvPr>
              <p:cNvSpPr/>
              <p:nvPr/>
            </p:nvSpPr>
            <p:spPr>
              <a:xfrm rot="16006830">
                <a:off x="3599776" y="449940"/>
                <a:ext cx="941265" cy="80028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Flowchart: Manual Input 64">
                <a:extLst>
                  <a:ext uri="{FF2B5EF4-FFF2-40B4-BE49-F238E27FC236}">
                    <a16:creationId xmlns:a16="http://schemas.microsoft.com/office/drawing/2014/main" id="{3184EC02-DD98-4D3F-B2F5-B1C74D4E3097}"/>
                  </a:ext>
                </a:extLst>
              </p:cNvPr>
              <p:cNvSpPr/>
              <p:nvPr/>
            </p:nvSpPr>
            <p:spPr>
              <a:xfrm>
                <a:off x="9696696" y="3302805"/>
                <a:ext cx="2495302" cy="1376524"/>
              </a:xfrm>
              <a:prstGeom prst="flowChartManualInp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" name="Flowchart: Manual Input 65">
                <a:extLst>
                  <a:ext uri="{FF2B5EF4-FFF2-40B4-BE49-F238E27FC236}">
                    <a16:creationId xmlns:a16="http://schemas.microsoft.com/office/drawing/2014/main" id="{A090F67B-15DA-42F1-8BFF-6295745B46C1}"/>
                  </a:ext>
                </a:extLst>
              </p:cNvPr>
              <p:cNvSpPr/>
              <p:nvPr/>
            </p:nvSpPr>
            <p:spPr>
              <a:xfrm rot="10420041">
                <a:off x="7998875" y="3667713"/>
                <a:ext cx="1821726" cy="1405802"/>
              </a:xfrm>
              <a:prstGeom prst="flowChartManualInpu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B20E757-E615-4555-BA47-963DD46A46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72" t="-966" b="43054"/>
            <a:stretch/>
          </p:blipFill>
          <p:spPr>
            <a:xfrm>
              <a:off x="48855" y="4838414"/>
              <a:ext cx="1749090" cy="1590405"/>
            </a:xfrm>
            <a:prstGeom prst="rect">
              <a:avLst/>
            </a:prstGeom>
          </p:spPr>
        </p:pic>
      </p:grpSp>
      <p:pic>
        <p:nvPicPr>
          <p:cNvPr id="73" name="Picture 72">
            <a:extLst>
              <a:ext uri="{FF2B5EF4-FFF2-40B4-BE49-F238E27FC236}">
                <a16:creationId xmlns:a16="http://schemas.microsoft.com/office/drawing/2014/main" id="{7C905ECC-F776-46F2-8B1A-914E4D13A4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72" t="-966" b="43054"/>
          <a:stretch/>
        </p:blipFill>
        <p:spPr>
          <a:xfrm>
            <a:off x="10407341" y="1921385"/>
            <a:ext cx="1749090" cy="159040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FDA1B20-9928-4C41-BFA1-99A8593A4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0" y="2125760"/>
            <a:ext cx="1788589" cy="1045274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4C3C877D-126B-491B-AE80-1C7BDCEB81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61" t="-1793" r="-6983" b="-2"/>
          <a:stretch/>
        </p:blipFill>
        <p:spPr>
          <a:xfrm>
            <a:off x="3422634" y="2276655"/>
            <a:ext cx="1295549" cy="70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29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Bahnschrift Light</vt:lpstr>
      <vt:lpstr>Bahnschrift SemiBold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Léonard Heinry</dc:creator>
  <cp:lastModifiedBy>Léonard Heinry</cp:lastModifiedBy>
  <cp:revision>11</cp:revision>
  <dcterms:created xsi:type="dcterms:W3CDTF">2025-06-12T06:17:24Z</dcterms:created>
  <dcterms:modified xsi:type="dcterms:W3CDTF">2025-06-12T08:05:24Z</dcterms:modified>
</cp:coreProperties>
</file>