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59" r:id="rId16"/>
    <p:sldId id="260" r:id="rId17"/>
    <p:sldId id="261" r:id="rId18"/>
    <p:sldId id="262" r:id="rId19"/>
    <p:sldId id="263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/CVPR2024W/CVsports/papers/Koshkina_A_General_Framework_for_Jersey_Number_Recognition_in_Sports_Video_CVPRW_2024_paper.pdf" TargetMode="External"/><Relationship Id="rId2" Type="http://schemas.openxmlformats.org/officeDocument/2006/relationships/hyperlink" Target="https://github.com/SoccerNet/sn-jersey" TargetMode="External"/><Relationship Id="rId1" Type="http://schemas.openxmlformats.org/officeDocument/2006/relationships/hyperlink" Target="https://eval.ai/web/challenges/challenge-page/1952/overview" TargetMode="External"/><Relationship Id="rId4" Type="http://schemas.openxmlformats.org/officeDocument/2006/relationships/hyperlink" Target="https://arxiv.org/pdf/2309.06285v1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/CVPR2024W/CVsports/papers/Koshkina_A_General_Framework_for_Jersey_Number_Recognition_in_Sports_Video_CVPRW_2024_paper.pdf" TargetMode="External"/><Relationship Id="rId2" Type="http://schemas.openxmlformats.org/officeDocument/2006/relationships/hyperlink" Target="https://github.com/SoccerNet/sn-jersey" TargetMode="External"/><Relationship Id="rId1" Type="http://schemas.openxmlformats.org/officeDocument/2006/relationships/hyperlink" Target="https://eval.ai/web/challenges/challenge-page/1952/overview" TargetMode="External"/><Relationship Id="rId4" Type="http://schemas.openxmlformats.org/officeDocument/2006/relationships/hyperlink" Target="https://arxiv.org/pdf/2309.06285v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4FA61-C019-4FE9-8593-5A1E3D2A4D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742090-E927-4612-9787-13ED21F13283}">
      <dgm:prSet/>
      <dgm:spPr/>
      <dgm:t>
        <a:bodyPr/>
        <a:lstStyle/>
        <a:p>
          <a:r>
            <a:rPr lang="en-US"/>
            <a:t>Soccer Video Understanding Benchmark Suite</a:t>
          </a:r>
        </a:p>
      </dgm:t>
    </dgm:pt>
    <dgm:pt modelId="{74CEFFC5-7917-464E-9DDC-44F5DF86D5F8}" type="parTrans" cxnId="{443F79A8-004B-4F46-9003-B51F836E3155}">
      <dgm:prSet/>
      <dgm:spPr/>
      <dgm:t>
        <a:bodyPr/>
        <a:lstStyle/>
        <a:p>
          <a:endParaRPr lang="en-US"/>
        </a:p>
      </dgm:t>
    </dgm:pt>
    <dgm:pt modelId="{817E38C7-207F-4B5F-BC4F-5AA9149BEAA6}" type="sibTrans" cxnId="{443F79A8-004B-4F46-9003-B51F836E3155}">
      <dgm:prSet/>
      <dgm:spPr/>
      <dgm:t>
        <a:bodyPr/>
        <a:lstStyle/>
        <a:p>
          <a:endParaRPr lang="en-US"/>
        </a:p>
      </dgm:t>
    </dgm:pt>
    <dgm:pt modelId="{4BDB4D6C-19B8-4782-8E70-A30B71F91C95}">
      <dgm:prSet/>
      <dgm:spPr/>
      <dgm:t>
        <a:bodyPr/>
        <a:lstStyle/>
        <a:p>
          <a:r>
            <a:rPr lang="en-US"/>
            <a:t>C</a:t>
          </a:r>
          <a:r>
            <a:rPr lang="en-US" b="0" i="0"/>
            <a:t>omposed of 550 complete broadcast soccer games and 12 single camera games taken from the major European leagues.</a:t>
          </a:r>
          <a:endParaRPr lang="en-US"/>
        </a:p>
      </dgm:t>
    </dgm:pt>
    <dgm:pt modelId="{56D77F81-6327-4593-BD32-4BD628B7DA2C}" type="parTrans" cxnId="{5517A0B8-326C-44ED-8515-2E810774A348}">
      <dgm:prSet/>
      <dgm:spPr/>
      <dgm:t>
        <a:bodyPr/>
        <a:lstStyle/>
        <a:p>
          <a:endParaRPr lang="en-US"/>
        </a:p>
      </dgm:t>
    </dgm:pt>
    <dgm:pt modelId="{ED74977B-309B-4EDA-8AA5-D8C95A52A63F}" type="sibTrans" cxnId="{5517A0B8-326C-44ED-8515-2E810774A348}">
      <dgm:prSet/>
      <dgm:spPr/>
      <dgm:t>
        <a:bodyPr/>
        <a:lstStyle/>
        <a:p>
          <a:endParaRPr lang="en-US"/>
        </a:p>
      </dgm:t>
    </dgm:pt>
    <dgm:pt modelId="{45E5409B-3BCF-4BF9-880B-7740C5DC4A67}">
      <dgm:prSet/>
      <dgm:spPr/>
      <dgm:t>
        <a:bodyPr/>
        <a:lstStyle/>
        <a:p>
          <a:r>
            <a:rPr lang="en-US"/>
            <a:t>Offers datasets and yearly challenges</a:t>
          </a:r>
        </a:p>
      </dgm:t>
    </dgm:pt>
    <dgm:pt modelId="{96A9D350-918E-4332-A91E-807189A08EC0}" type="parTrans" cxnId="{3D22EF6B-798A-42D3-ADD8-1883CC92B7D8}">
      <dgm:prSet/>
      <dgm:spPr/>
      <dgm:t>
        <a:bodyPr/>
        <a:lstStyle/>
        <a:p>
          <a:endParaRPr lang="en-US"/>
        </a:p>
      </dgm:t>
    </dgm:pt>
    <dgm:pt modelId="{67F81D1D-4EBB-4653-9555-AE22D3365492}" type="sibTrans" cxnId="{3D22EF6B-798A-42D3-ADD8-1883CC92B7D8}">
      <dgm:prSet/>
      <dgm:spPr/>
      <dgm:t>
        <a:bodyPr/>
        <a:lstStyle/>
        <a:p>
          <a:endParaRPr lang="en-US"/>
        </a:p>
      </dgm:t>
    </dgm:pt>
    <dgm:pt modelId="{8A6577BB-06D0-40C0-9B35-8937EC71F663}">
      <dgm:prSet/>
      <dgm:spPr/>
      <dgm:t>
        <a:bodyPr/>
        <a:lstStyle/>
        <a:p>
          <a:r>
            <a:rPr lang="en-US"/>
            <a:t>5</a:t>
          </a:r>
          <a:r>
            <a:rPr lang="en-US" baseline="30000"/>
            <a:t>th</a:t>
          </a:r>
          <a:r>
            <a:rPr lang="en-US"/>
            <a:t> edition at CVPR 2025 offered: </a:t>
          </a:r>
          <a:r>
            <a:rPr lang="en-US" i="0"/>
            <a:t>Ball Action Spotting, Monocular Depth Estimation, Multi-View Foul Recognition and Game State Reconstruction</a:t>
          </a:r>
          <a:endParaRPr lang="en-US"/>
        </a:p>
      </dgm:t>
    </dgm:pt>
    <dgm:pt modelId="{9E4F3F32-D955-4F44-AA3E-E493BDA490FD}" type="parTrans" cxnId="{1FAC050C-4025-44C0-BA79-50E0F8317F58}">
      <dgm:prSet/>
      <dgm:spPr/>
      <dgm:t>
        <a:bodyPr/>
        <a:lstStyle/>
        <a:p>
          <a:endParaRPr lang="en-US"/>
        </a:p>
      </dgm:t>
    </dgm:pt>
    <dgm:pt modelId="{53A28259-46AD-4243-95BF-541054452C9A}" type="sibTrans" cxnId="{1FAC050C-4025-44C0-BA79-50E0F8317F58}">
      <dgm:prSet/>
      <dgm:spPr/>
      <dgm:t>
        <a:bodyPr/>
        <a:lstStyle/>
        <a:p>
          <a:endParaRPr lang="en-US"/>
        </a:p>
      </dgm:t>
    </dgm:pt>
    <dgm:pt modelId="{403ADF5A-686A-41D0-9AB6-CD3AC58A863B}">
      <dgm:prSet/>
      <dgm:spPr/>
      <dgm:t>
        <a:bodyPr/>
        <a:lstStyle/>
        <a:p>
          <a:r>
            <a:rPr lang="en-US"/>
            <a:t>Our Project will focus on Jersey Number Recognition</a:t>
          </a:r>
        </a:p>
      </dgm:t>
    </dgm:pt>
    <dgm:pt modelId="{A85BE73F-0923-4FE4-B56C-FC7D019B6F3D}" type="parTrans" cxnId="{69E71945-1B6B-4964-AFC1-82641C68A790}">
      <dgm:prSet/>
      <dgm:spPr/>
      <dgm:t>
        <a:bodyPr/>
        <a:lstStyle/>
        <a:p>
          <a:endParaRPr lang="en-US"/>
        </a:p>
      </dgm:t>
    </dgm:pt>
    <dgm:pt modelId="{D5F45491-46C4-4811-8D2A-793FFBC2C0E2}" type="sibTrans" cxnId="{69E71945-1B6B-4964-AFC1-82641C68A790}">
      <dgm:prSet/>
      <dgm:spPr/>
      <dgm:t>
        <a:bodyPr/>
        <a:lstStyle/>
        <a:p>
          <a:endParaRPr lang="en-US"/>
        </a:p>
      </dgm:t>
    </dgm:pt>
    <dgm:pt modelId="{6F42D213-5C50-4720-8041-DD4CC7A172A1}" type="pres">
      <dgm:prSet presAssocID="{DF44FA61-C019-4FE9-8593-5A1E3D2A4D6F}" presName="root" presStyleCnt="0">
        <dgm:presLayoutVars>
          <dgm:dir/>
          <dgm:resizeHandles val="exact"/>
        </dgm:presLayoutVars>
      </dgm:prSet>
      <dgm:spPr/>
    </dgm:pt>
    <dgm:pt modelId="{D23580E8-07C0-4F52-928E-C7E94274FE02}" type="pres">
      <dgm:prSet presAssocID="{00742090-E927-4612-9787-13ED21F13283}" presName="compNode" presStyleCnt="0"/>
      <dgm:spPr/>
    </dgm:pt>
    <dgm:pt modelId="{5C292DE3-C030-4571-9EF6-108096CB7935}" type="pres">
      <dgm:prSet presAssocID="{00742090-E927-4612-9787-13ED21F13283}" presName="bgRect" presStyleLbl="bgShp" presStyleIdx="0" presStyleCnt="4"/>
      <dgm:spPr/>
    </dgm:pt>
    <dgm:pt modelId="{ED4353D0-E57D-405B-ACAA-46A8F72D4AC6}" type="pres">
      <dgm:prSet presAssocID="{00742090-E927-4612-9787-13ED21F132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F79188E8-A9E3-48F0-96ED-DE7B23CA5AA9}" type="pres">
      <dgm:prSet presAssocID="{00742090-E927-4612-9787-13ED21F13283}" presName="spaceRect" presStyleCnt="0"/>
      <dgm:spPr/>
    </dgm:pt>
    <dgm:pt modelId="{68D37841-7A13-4C6F-AA71-77927E6E7E00}" type="pres">
      <dgm:prSet presAssocID="{00742090-E927-4612-9787-13ED21F13283}" presName="parTx" presStyleLbl="revTx" presStyleIdx="0" presStyleCnt="5">
        <dgm:presLayoutVars>
          <dgm:chMax val="0"/>
          <dgm:chPref val="0"/>
        </dgm:presLayoutVars>
      </dgm:prSet>
      <dgm:spPr/>
    </dgm:pt>
    <dgm:pt modelId="{8334D5D8-17DA-4D9F-A833-B3383D1AC4A1}" type="pres">
      <dgm:prSet presAssocID="{817E38C7-207F-4B5F-BC4F-5AA9149BEAA6}" presName="sibTrans" presStyleCnt="0"/>
      <dgm:spPr/>
    </dgm:pt>
    <dgm:pt modelId="{FE5F8CB3-1A50-49CC-B633-117DB3880AE5}" type="pres">
      <dgm:prSet presAssocID="{4BDB4D6C-19B8-4782-8E70-A30B71F91C95}" presName="compNode" presStyleCnt="0"/>
      <dgm:spPr/>
    </dgm:pt>
    <dgm:pt modelId="{5D3D30FD-D038-4CC0-B954-64E1C3540E85}" type="pres">
      <dgm:prSet presAssocID="{4BDB4D6C-19B8-4782-8E70-A30B71F91C95}" presName="bgRect" presStyleLbl="bgShp" presStyleIdx="1" presStyleCnt="4"/>
      <dgm:spPr/>
    </dgm:pt>
    <dgm:pt modelId="{44435E7C-F0A6-4D5A-913D-BA4DA87727E5}" type="pres">
      <dgm:prSet presAssocID="{4BDB4D6C-19B8-4782-8E70-A30B71F91C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CF93495-6FA4-4205-A321-B7C538B79DD0}" type="pres">
      <dgm:prSet presAssocID="{4BDB4D6C-19B8-4782-8E70-A30B71F91C95}" presName="spaceRect" presStyleCnt="0"/>
      <dgm:spPr/>
    </dgm:pt>
    <dgm:pt modelId="{D0F9960E-8625-4F55-A804-47EA93D24360}" type="pres">
      <dgm:prSet presAssocID="{4BDB4D6C-19B8-4782-8E70-A30B71F91C95}" presName="parTx" presStyleLbl="revTx" presStyleIdx="1" presStyleCnt="5">
        <dgm:presLayoutVars>
          <dgm:chMax val="0"/>
          <dgm:chPref val="0"/>
        </dgm:presLayoutVars>
      </dgm:prSet>
      <dgm:spPr/>
    </dgm:pt>
    <dgm:pt modelId="{89CD9077-418B-47BD-A9F0-1C8288FD17CD}" type="pres">
      <dgm:prSet presAssocID="{ED74977B-309B-4EDA-8AA5-D8C95A52A63F}" presName="sibTrans" presStyleCnt="0"/>
      <dgm:spPr/>
    </dgm:pt>
    <dgm:pt modelId="{FF8B8767-9FC7-4292-BFB9-256B6A6FE8C1}" type="pres">
      <dgm:prSet presAssocID="{45E5409B-3BCF-4BF9-880B-7740C5DC4A67}" presName="compNode" presStyleCnt="0"/>
      <dgm:spPr/>
    </dgm:pt>
    <dgm:pt modelId="{93C85144-91D6-4CF4-8B48-B2876685D98A}" type="pres">
      <dgm:prSet presAssocID="{45E5409B-3BCF-4BF9-880B-7740C5DC4A67}" presName="bgRect" presStyleLbl="bgShp" presStyleIdx="2" presStyleCnt="4"/>
      <dgm:spPr/>
    </dgm:pt>
    <dgm:pt modelId="{FDE64C97-21BF-408A-88D5-606084177B35}" type="pres">
      <dgm:prSet presAssocID="{45E5409B-3BCF-4BF9-880B-7740C5DC4A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BDF7F1B1-A3FF-4F54-9D08-4D041681CE6D}" type="pres">
      <dgm:prSet presAssocID="{45E5409B-3BCF-4BF9-880B-7740C5DC4A67}" presName="spaceRect" presStyleCnt="0"/>
      <dgm:spPr/>
    </dgm:pt>
    <dgm:pt modelId="{8D2D66E4-8B9F-451A-ABD5-702539F1FB52}" type="pres">
      <dgm:prSet presAssocID="{45E5409B-3BCF-4BF9-880B-7740C5DC4A67}" presName="parTx" presStyleLbl="revTx" presStyleIdx="2" presStyleCnt="5">
        <dgm:presLayoutVars>
          <dgm:chMax val="0"/>
          <dgm:chPref val="0"/>
        </dgm:presLayoutVars>
      </dgm:prSet>
      <dgm:spPr/>
    </dgm:pt>
    <dgm:pt modelId="{42A31B1D-E448-4BCB-8CD3-5956A51508F8}" type="pres">
      <dgm:prSet presAssocID="{45E5409B-3BCF-4BF9-880B-7740C5DC4A67}" presName="desTx" presStyleLbl="revTx" presStyleIdx="3" presStyleCnt="5">
        <dgm:presLayoutVars/>
      </dgm:prSet>
      <dgm:spPr/>
    </dgm:pt>
    <dgm:pt modelId="{3516FDE6-CDF5-41B7-89A4-A20897630BBE}" type="pres">
      <dgm:prSet presAssocID="{67F81D1D-4EBB-4653-9555-AE22D3365492}" presName="sibTrans" presStyleCnt="0"/>
      <dgm:spPr/>
    </dgm:pt>
    <dgm:pt modelId="{86B23A14-FA8B-48BE-BC19-ACA19DA7DDFA}" type="pres">
      <dgm:prSet presAssocID="{403ADF5A-686A-41D0-9AB6-CD3AC58A863B}" presName="compNode" presStyleCnt="0"/>
      <dgm:spPr/>
    </dgm:pt>
    <dgm:pt modelId="{A9F3B1C5-B2FB-4707-BB3F-041513F092AB}" type="pres">
      <dgm:prSet presAssocID="{403ADF5A-686A-41D0-9AB6-CD3AC58A863B}" presName="bgRect" presStyleLbl="bgShp" presStyleIdx="3" presStyleCnt="4"/>
      <dgm:spPr/>
    </dgm:pt>
    <dgm:pt modelId="{A2D55BBB-8012-40A4-8209-D28AA2F0AF2E}" type="pres">
      <dgm:prSet presAssocID="{403ADF5A-686A-41D0-9AB6-CD3AC58A86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3718A15A-BB31-4EDC-8EBA-8B9BB3D0DB7C}" type="pres">
      <dgm:prSet presAssocID="{403ADF5A-686A-41D0-9AB6-CD3AC58A863B}" presName="spaceRect" presStyleCnt="0"/>
      <dgm:spPr/>
    </dgm:pt>
    <dgm:pt modelId="{17163420-1512-44A3-802B-E16DC2AECCAA}" type="pres">
      <dgm:prSet presAssocID="{403ADF5A-686A-41D0-9AB6-CD3AC58A863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C6F708-ACE2-4AAB-ADBA-46B5EF783E06}" type="presOf" srcId="{403ADF5A-686A-41D0-9AB6-CD3AC58A863B}" destId="{17163420-1512-44A3-802B-E16DC2AECCAA}" srcOrd="0" destOrd="0" presId="urn:microsoft.com/office/officeart/2018/2/layout/IconVerticalSolidList"/>
    <dgm:cxn modelId="{1FAC050C-4025-44C0-BA79-50E0F8317F58}" srcId="{45E5409B-3BCF-4BF9-880B-7740C5DC4A67}" destId="{8A6577BB-06D0-40C0-9B35-8937EC71F663}" srcOrd="0" destOrd="0" parTransId="{9E4F3F32-D955-4F44-AA3E-E493BDA490FD}" sibTransId="{53A28259-46AD-4243-95BF-541054452C9A}"/>
    <dgm:cxn modelId="{4AB9A425-F90E-4A77-9E80-6562C1BE7390}" type="presOf" srcId="{8A6577BB-06D0-40C0-9B35-8937EC71F663}" destId="{42A31B1D-E448-4BCB-8CD3-5956A51508F8}" srcOrd="0" destOrd="0" presId="urn:microsoft.com/office/officeart/2018/2/layout/IconVerticalSolidList"/>
    <dgm:cxn modelId="{09413F2C-2387-487D-8E81-1AA0C00CA65F}" type="presOf" srcId="{DF44FA61-C019-4FE9-8593-5A1E3D2A4D6F}" destId="{6F42D213-5C50-4720-8041-DD4CC7A172A1}" srcOrd="0" destOrd="0" presId="urn:microsoft.com/office/officeart/2018/2/layout/IconVerticalSolidList"/>
    <dgm:cxn modelId="{476D335E-2A45-47A9-A688-056BB38EF0F7}" type="presOf" srcId="{00742090-E927-4612-9787-13ED21F13283}" destId="{68D37841-7A13-4C6F-AA71-77927E6E7E00}" srcOrd="0" destOrd="0" presId="urn:microsoft.com/office/officeart/2018/2/layout/IconVerticalSolidList"/>
    <dgm:cxn modelId="{69E71945-1B6B-4964-AFC1-82641C68A790}" srcId="{DF44FA61-C019-4FE9-8593-5A1E3D2A4D6F}" destId="{403ADF5A-686A-41D0-9AB6-CD3AC58A863B}" srcOrd="3" destOrd="0" parTransId="{A85BE73F-0923-4FE4-B56C-FC7D019B6F3D}" sibTransId="{D5F45491-46C4-4811-8D2A-793FFBC2C0E2}"/>
    <dgm:cxn modelId="{3D22EF6B-798A-42D3-ADD8-1883CC92B7D8}" srcId="{DF44FA61-C019-4FE9-8593-5A1E3D2A4D6F}" destId="{45E5409B-3BCF-4BF9-880B-7740C5DC4A67}" srcOrd="2" destOrd="0" parTransId="{96A9D350-918E-4332-A91E-807189A08EC0}" sibTransId="{67F81D1D-4EBB-4653-9555-AE22D3365492}"/>
    <dgm:cxn modelId="{8B215E9E-BB9D-4CFB-9590-2FE414290825}" type="presOf" srcId="{4BDB4D6C-19B8-4782-8E70-A30B71F91C95}" destId="{D0F9960E-8625-4F55-A804-47EA93D24360}" srcOrd="0" destOrd="0" presId="urn:microsoft.com/office/officeart/2018/2/layout/IconVerticalSolidList"/>
    <dgm:cxn modelId="{443F79A8-004B-4F46-9003-B51F836E3155}" srcId="{DF44FA61-C019-4FE9-8593-5A1E3D2A4D6F}" destId="{00742090-E927-4612-9787-13ED21F13283}" srcOrd="0" destOrd="0" parTransId="{74CEFFC5-7917-464E-9DDC-44F5DF86D5F8}" sibTransId="{817E38C7-207F-4B5F-BC4F-5AA9149BEAA6}"/>
    <dgm:cxn modelId="{5517A0B8-326C-44ED-8515-2E810774A348}" srcId="{DF44FA61-C019-4FE9-8593-5A1E3D2A4D6F}" destId="{4BDB4D6C-19B8-4782-8E70-A30B71F91C95}" srcOrd="1" destOrd="0" parTransId="{56D77F81-6327-4593-BD32-4BD628B7DA2C}" sibTransId="{ED74977B-309B-4EDA-8AA5-D8C95A52A63F}"/>
    <dgm:cxn modelId="{E5157CD1-05BB-461B-BCBA-B3AA2803158D}" type="presOf" srcId="{45E5409B-3BCF-4BF9-880B-7740C5DC4A67}" destId="{8D2D66E4-8B9F-451A-ABD5-702539F1FB52}" srcOrd="0" destOrd="0" presId="urn:microsoft.com/office/officeart/2018/2/layout/IconVerticalSolidList"/>
    <dgm:cxn modelId="{3A542187-0C79-4A60-A059-1AFB2E4647B7}" type="presParOf" srcId="{6F42D213-5C50-4720-8041-DD4CC7A172A1}" destId="{D23580E8-07C0-4F52-928E-C7E94274FE02}" srcOrd="0" destOrd="0" presId="urn:microsoft.com/office/officeart/2018/2/layout/IconVerticalSolidList"/>
    <dgm:cxn modelId="{6A18D6EE-CCBB-4A53-9C87-A4360206AB63}" type="presParOf" srcId="{D23580E8-07C0-4F52-928E-C7E94274FE02}" destId="{5C292DE3-C030-4571-9EF6-108096CB7935}" srcOrd="0" destOrd="0" presId="urn:microsoft.com/office/officeart/2018/2/layout/IconVerticalSolidList"/>
    <dgm:cxn modelId="{81D5E216-91B9-4A10-8BA2-7A78EA7DB44E}" type="presParOf" srcId="{D23580E8-07C0-4F52-928E-C7E94274FE02}" destId="{ED4353D0-E57D-405B-ACAA-46A8F72D4AC6}" srcOrd="1" destOrd="0" presId="urn:microsoft.com/office/officeart/2018/2/layout/IconVerticalSolidList"/>
    <dgm:cxn modelId="{E129F7C1-34D1-424A-A26F-93B0899B3EFE}" type="presParOf" srcId="{D23580E8-07C0-4F52-928E-C7E94274FE02}" destId="{F79188E8-A9E3-48F0-96ED-DE7B23CA5AA9}" srcOrd="2" destOrd="0" presId="urn:microsoft.com/office/officeart/2018/2/layout/IconVerticalSolidList"/>
    <dgm:cxn modelId="{7A872CBF-15B1-4F58-B723-FE2147445C8E}" type="presParOf" srcId="{D23580E8-07C0-4F52-928E-C7E94274FE02}" destId="{68D37841-7A13-4C6F-AA71-77927E6E7E00}" srcOrd="3" destOrd="0" presId="urn:microsoft.com/office/officeart/2018/2/layout/IconVerticalSolidList"/>
    <dgm:cxn modelId="{D665AD69-2688-4499-AB6B-EC2591FFF93A}" type="presParOf" srcId="{6F42D213-5C50-4720-8041-DD4CC7A172A1}" destId="{8334D5D8-17DA-4D9F-A833-B3383D1AC4A1}" srcOrd="1" destOrd="0" presId="urn:microsoft.com/office/officeart/2018/2/layout/IconVerticalSolidList"/>
    <dgm:cxn modelId="{0864BA53-27DF-4856-BB91-27496E7FD944}" type="presParOf" srcId="{6F42D213-5C50-4720-8041-DD4CC7A172A1}" destId="{FE5F8CB3-1A50-49CC-B633-117DB3880AE5}" srcOrd="2" destOrd="0" presId="urn:microsoft.com/office/officeart/2018/2/layout/IconVerticalSolidList"/>
    <dgm:cxn modelId="{F31AF509-2C50-460B-9A77-33D3E6B4E705}" type="presParOf" srcId="{FE5F8CB3-1A50-49CC-B633-117DB3880AE5}" destId="{5D3D30FD-D038-4CC0-B954-64E1C3540E85}" srcOrd="0" destOrd="0" presId="urn:microsoft.com/office/officeart/2018/2/layout/IconVerticalSolidList"/>
    <dgm:cxn modelId="{EFBC5DC5-C897-4DC7-A236-008DA0B22D2B}" type="presParOf" srcId="{FE5F8CB3-1A50-49CC-B633-117DB3880AE5}" destId="{44435E7C-F0A6-4D5A-913D-BA4DA87727E5}" srcOrd="1" destOrd="0" presId="urn:microsoft.com/office/officeart/2018/2/layout/IconVerticalSolidList"/>
    <dgm:cxn modelId="{FC08E406-AE0C-419B-846C-6BF374F83EBB}" type="presParOf" srcId="{FE5F8CB3-1A50-49CC-B633-117DB3880AE5}" destId="{BCF93495-6FA4-4205-A321-B7C538B79DD0}" srcOrd="2" destOrd="0" presId="urn:microsoft.com/office/officeart/2018/2/layout/IconVerticalSolidList"/>
    <dgm:cxn modelId="{AADFE8EB-7426-4D13-BC02-4CE6EE9C8D4A}" type="presParOf" srcId="{FE5F8CB3-1A50-49CC-B633-117DB3880AE5}" destId="{D0F9960E-8625-4F55-A804-47EA93D24360}" srcOrd="3" destOrd="0" presId="urn:microsoft.com/office/officeart/2018/2/layout/IconVerticalSolidList"/>
    <dgm:cxn modelId="{2334513D-0E5A-4F4B-B078-442F94ABBEC0}" type="presParOf" srcId="{6F42D213-5C50-4720-8041-DD4CC7A172A1}" destId="{89CD9077-418B-47BD-A9F0-1C8288FD17CD}" srcOrd="3" destOrd="0" presId="urn:microsoft.com/office/officeart/2018/2/layout/IconVerticalSolidList"/>
    <dgm:cxn modelId="{F3A36273-7E9D-40E4-A93B-6DC724178415}" type="presParOf" srcId="{6F42D213-5C50-4720-8041-DD4CC7A172A1}" destId="{FF8B8767-9FC7-4292-BFB9-256B6A6FE8C1}" srcOrd="4" destOrd="0" presId="urn:microsoft.com/office/officeart/2018/2/layout/IconVerticalSolidList"/>
    <dgm:cxn modelId="{3BFA99EF-E11E-42A5-A515-BFEB76E9C8DB}" type="presParOf" srcId="{FF8B8767-9FC7-4292-BFB9-256B6A6FE8C1}" destId="{93C85144-91D6-4CF4-8B48-B2876685D98A}" srcOrd="0" destOrd="0" presId="urn:microsoft.com/office/officeart/2018/2/layout/IconVerticalSolidList"/>
    <dgm:cxn modelId="{B1779437-DCD6-489E-BFB7-AA46934B94CC}" type="presParOf" srcId="{FF8B8767-9FC7-4292-BFB9-256B6A6FE8C1}" destId="{FDE64C97-21BF-408A-88D5-606084177B35}" srcOrd="1" destOrd="0" presId="urn:microsoft.com/office/officeart/2018/2/layout/IconVerticalSolidList"/>
    <dgm:cxn modelId="{25CA5F6C-2479-4C63-8C6D-D67835FBEAE9}" type="presParOf" srcId="{FF8B8767-9FC7-4292-BFB9-256B6A6FE8C1}" destId="{BDF7F1B1-A3FF-4F54-9D08-4D041681CE6D}" srcOrd="2" destOrd="0" presId="urn:microsoft.com/office/officeart/2018/2/layout/IconVerticalSolidList"/>
    <dgm:cxn modelId="{7F177229-5D48-498A-96E3-E202AFF86491}" type="presParOf" srcId="{FF8B8767-9FC7-4292-BFB9-256B6A6FE8C1}" destId="{8D2D66E4-8B9F-451A-ABD5-702539F1FB52}" srcOrd="3" destOrd="0" presId="urn:microsoft.com/office/officeart/2018/2/layout/IconVerticalSolidList"/>
    <dgm:cxn modelId="{464E10A9-3849-4E46-AAD6-F989EDEA6354}" type="presParOf" srcId="{FF8B8767-9FC7-4292-BFB9-256B6A6FE8C1}" destId="{42A31B1D-E448-4BCB-8CD3-5956A51508F8}" srcOrd="4" destOrd="0" presId="urn:microsoft.com/office/officeart/2018/2/layout/IconVerticalSolidList"/>
    <dgm:cxn modelId="{9001ABF9-5C5A-476F-95EB-073956157C54}" type="presParOf" srcId="{6F42D213-5C50-4720-8041-DD4CC7A172A1}" destId="{3516FDE6-CDF5-41B7-89A4-A20897630BBE}" srcOrd="5" destOrd="0" presId="urn:microsoft.com/office/officeart/2018/2/layout/IconVerticalSolidList"/>
    <dgm:cxn modelId="{872D3B95-1F64-4913-8EF0-59F2D86250AE}" type="presParOf" srcId="{6F42D213-5C50-4720-8041-DD4CC7A172A1}" destId="{86B23A14-FA8B-48BE-BC19-ACA19DA7DDFA}" srcOrd="6" destOrd="0" presId="urn:microsoft.com/office/officeart/2018/2/layout/IconVerticalSolidList"/>
    <dgm:cxn modelId="{46E52296-88CC-45B6-9713-C8B6915EF2E3}" type="presParOf" srcId="{86B23A14-FA8B-48BE-BC19-ACA19DA7DDFA}" destId="{A9F3B1C5-B2FB-4707-BB3F-041513F092AB}" srcOrd="0" destOrd="0" presId="urn:microsoft.com/office/officeart/2018/2/layout/IconVerticalSolidList"/>
    <dgm:cxn modelId="{90CB14E4-A976-4740-89F1-EBB3C4E7245F}" type="presParOf" srcId="{86B23A14-FA8B-48BE-BC19-ACA19DA7DDFA}" destId="{A2D55BBB-8012-40A4-8209-D28AA2F0AF2E}" srcOrd="1" destOrd="0" presId="urn:microsoft.com/office/officeart/2018/2/layout/IconVerticalSolidList"/>
    <dgm:cxn modelId="{02264FA2-9CDF-4A00-8BC7-5728693F93C4}" type="presParOf" srcId="{86B23A14-FA8B-48BE-BC19-ACA19DA7DDFA}" destId="{3718A15A-BB31-4EDC-8EBA-8B9BB3D0DB7C}" srcOrd="2" destOrd="0" presId="urn:microsoft.com/office/officeart/2018/2/layout/IconVerticalSolidList"/>
    <dgm:cxn modelId="{A611C8A1-1BD2-4250-85C4-94378CFCF1C6}" type="presParOf" srcId="{86B23A14-FA8B-48BE-BC19-ACA19DA7DDFA}" destId="{17163420-1512-44A3-802B-E16DC2AECC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D3EDE-FCE1-42D0-A203-E82D7B36BA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780C4E0-42C8-4BDB-91FD-58D0DB1CD353}">
      <dgm:prSet/>
      <dgm:spPr/>
      <dgm:t>
        <a:bodyPr/>
        <a:lstStyle/>
        <a:p>
          <a:r>
            <a:rPr lang="en-US" dirty="0"/>
            <a:t>Objective: Design a robust system for recognizing jersey numbers (0-99) from a player </a:t>
          </a:r>
          <a:r>
            <a:rPr lang="en-US" dirty="0" err="1"/>
            <a:t>tracklet</a:t>
          </a:r>
          <a:r>
            <a:rPr lang="en-US" dirty="0"/>
            <a:t> or return -1 if no number is visible.</a:t>
          </a:r>
        </a:p>
      </dgm:t>
    </dgm:pt>
    <dgm:pt modelId="{90F312CC-F004-4F9E-9CD3-AE77DD1FDCE4}" type="parTrans" cxnId="{E781A3D4-20B5-4AF1-A08E-1F2AFA16C2EC}">
      <dgm:prSet/>
      <dgm:spPr/>
      <dgm:t>
        <a:bodyPr/>
        <a:lstStyle/>
        <a:p>
          <a:endParaRPr lang="en-US"/>
        </a:p>
      </dgm:t>
    </dgm:pt>
    <dgm:pt modelId="{34585375-1665-459A-99DB-9F09DB3090DD}" type="sibTrans" cxnId="{E781A3D4-20B5-4AF1-A08E-1F2AFA16C2EC}">
      <dgm:prSet/>
      <dgm:spPr/>
      <dgm:t>
        <a:bodyPr/>
        <a:lstStyle/>
        <a:p>
          <a:endParaRPr lang="en-US"/>
        </a:p>
      </dgm:t>
    </dgm:pt>
    <dgm:pt modelId="{9A66F820-65A7-4C5E-87E7-EB80BA9C8ED7}">
      <dgm:prSet/>
      <dgm:spPr/>
      <dgm:t>
        <a:bodyPr/>
        <a:lstStyle/>
        <a:p>
          <a:r>
            <a:rPr lang="en-US"/>
            <a:t>Focus Areas: Computer vision, deep learning, and sequence-based analysis techniques.</a:t>
          </a:r>
        </a:p>
      </dgm:t>
    </dgm:pt>
    <dgm:pt modelId="{47E6AE8A-4553-4A48-9060-28C1FFB38B3B}" type="parTrans" cxnId="{D4BB4CDB-ADBF-4904-AF1B-5354259634EE}">
      <dgm:prSet/>
      <dgm:spPr/>
      <dgm:t>
        <a:bodyPr/>
        <a:lstStyle/>
        <a:p>
          <a:endParaRPr lang="en-US"/>
        </a:p>
      </dgm:t>
    </dgm:pt>
    <dgm:pt modelId="{B1E1E34C-FCD4-47AD-BD2F-AC5BA2B427FF}" type="sibTrans" cxnId="{D4BB4CDB-ADBF-4904-AF1B-5354259634EE}">
      <dgm:prSet/>
      <dgm:spPr/>
      <dgm:t>
        <a:bodyPr/>
        <a:lstStyle/>
        <a:p>
          <a:endParaRPr lang="en-US"/>
        </a:p>
      </dgm:t>
    </dgm:pt>
    <dgm:pt modelId="{8E27DAF6-2898-4B49-97EC-3167E95D6F7D}">
      <dgm:prSet/>
      <dgm:spPr/>
      <dgm:t>
        <a:bodyPr/>
        <a:lstStyle/>
        <a:p>
          <a:r>
            <a:rPr lang="en-US" dirty="0"/>
            <a:t>Goals: Provide at least some incremental improvements either in accuracy, speed, or resource efficiency.</a:t>
          </a:r>
        </a:p>
      </dgm:t>
    </dgm:pt>
    <dgm:pt modelId="{89504C38-26BA-4F85-A63D-F1936BD50E26}" type="parTrans" cxnId="{90CABA34-912A-4BBA-8B87-E67BDA61B328}">
      <dgm:prSet/>
      <dgm:spPr/>
      <dgm:t>
        <a:bodyPr/>
        <a:lstStyle/>
        <a:p>
          <a:endParaRPr lang="en-US"/>
        </a:p>
      </dgm:t>
    </dgm:pt>
    <dgm:pt modelId="{02375778-D9F8-4EDD-93C5-D8F46B80E526}" type="sibTrans" cxnId="{90CABA34-912A-4BBA-8B87-E67BDA61B328}">
      <dgm:prSet/>
      <dgm:spPr/>
      <dgm:t>
        <a:bodyPr/>
        <a:lstStyle/>
        <a:p>
          <a:endParaRPr lang="en-US"/>
        </a:p>
      </dgm:t>
    </dgm:pt>
    <dgm:pt modelId="{BF1E033C-D304-47D5-97A0-09BD625F45CB}" type="pres">
      <dgm:prSet presAssocID="{835D3EDE-FCE1-42D0-A203-E82D7B36BA47}" presName="root" presStyleCnt="0">
        <dgm:presLayoutVars>
          <dgm:dir/>
          <dgm:resizeHandles val="exact"/>
        </dgm:presLayoutVars>
      </dgm:prSet>
      <dgm:spPr/>
    </dgm:pt>
    <dgm:pt modelId="{9AC06FF4-E78B-4EEC-9753-50BBC20E1C62}" type="pres">
      <dgm:prSet presAssocID="{D780C4E0-42C8-4BDB-91FD-58D0DB1CD353}" presName="compNode" presStyleCnt="0"/>
      <dgm:spPr/>
    </dgm:pt>
    <dgm:pt modelId="{E9CCC5E2-41AA-4297-B3F5-C73E4D029301}" type="pres">
      <dgm:prSet presAssocID="{D780C4E0-42C8-4BDB-91FD-58D0DB1CD353}" presName="bgRect" presStyleLbl="bgShp" presStyleIdx="0" presStyleCnt="3"/>
      <dgm:spPr/>
    </dgm:pt>
    <dgm:pt modelId="{60604336-E13D-4CF8-811B-B3E2627760A5}" type="pres">
      <dgm:prSet presAssocID="{D780C4E0-42C8-4BDB-91FD-58D0DB1CD3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D039192E-0336-41E0-A39B-249B9DB92214}" type="pres">
      <dgm:prSet presAssocID="{D780C4E0-42C8-4BDB-91FD-58D0DB1CD353}" presName="spaceRect" presStyleCnt="0"/>
      <dgm:spPr/>
    </dgm:pt>
    <dgm:pt modelId="{EEAAA8B5-F0E6-4B53-BBF4-F018478CBE89}" type="pres">
      <dgm:prSet presAssocID="{D780C4E0-42C8-4BDB-91FD-58D0DB1CD353}" presName="parTx" presStyleLbl="revTx" presStyleIdx="0" presStyleCnt="3">
        <dgm:presLayoutVars>
          <dgm:chMax val="0"/>
          <dgm:chPref val="0"/>
        </dgm:presLayoutVars>
      </dgm:prSet>
      <dgm:spPr/>
    </dgm:pt>
    <dgm:pt modelId="{B5AB43AF-77D1-48D1-A5F2-DB52EF502C94}" type="pres">
      <dgm:prSet presAssocID="{34585375-1665-459A-99DB-9F09DB3090DD}" presName="sibTrans" presStyleCnt="0"/>
      <dgm:spPr/>
    </dgm:pt>
    <dgm:pt modelId="{99F974AE-C0AD-46DB-83E3-EF6E644DF9F1}" type="pres">
      <dgm:prSet presAssocID="{9A66F820-65A7-4C5E-87E7-EB80BA9C8ED7}" presName="compNode" presStyleCnt="0"/>
      <dgm:spPr/>
    </dgm:pt>
    <dgm:pt modelId="{23736709-1C60-4B3D-BD47-644467630D4F}" type="pres">
      <dgm:prSet presAssocID="{9A66F820-65A7-4C5E-87E7-EB80BA9C8ED7}" presName="bgRect" presStyleLbl="bgShp" presStyleIdx="1" presStyleCnt="3"/>
      <dgm:spPr/>
    </dgm:pt>
    <dgm:pt modelId="{E9FF4E3C-1B80-4AFC-A9CF-589158520075}" type="pres">
      <dgm:prSet presAssocID="{9A66F820-65A7-4C5E-87E7-EB80BA9C8E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4DACF0D-CC10-4FDC-A567-8CD87F702784}" type="pres">
      <dgm:prSet presAssocID="{9A66F820-65A7-4C5E-87E7-EB80BA9C8ED7}" presName="spaceRect" presStyleCnt="0"/>
      <dgm:spPr/>
    </dgm:pt>
    <dgm:pt modelId="{E494B43C-79FC-4D9E-A3C6-2A03189C0001}" type="pres">
      <dgm:prSet presAssocID="{9A66F820-65A7-4C5E-87E7-EB80BA9C8ED7}" presName="parTx" presStyleLbl="revTx" presStyleIdx="1" presStyleCnt="3">
        <dgm:presLayoutVars>
          <dgm:chMax val="0"/>
          <dgm:chPref val="0"/>
        </dgm:presLayoutVars>
      </dgm:prSet>
      <dgm:spPr/>
    </dgm:pt>
    <dgm:pt modelId="{A564F7BD-04D0-45AE-B2BC-1080CE75BB55}" type="pres">
      <dgm:prSet presAssocID="{B1E1E34C-FCD4-47AD-BD2F-AC5BA2B427FF}" presName="sibTrans" presStyleCnt="0"/>
      <dgm:spPr/>
    </dgm:pt>
    <dgm:pt modelId="{85AC512C-946D-4FDE-9A31-008317090E1E}" type="pres">
      <dgm:prSet presAssocID="{8E27DAF6-2898-4B49-97EC-3167E95D6F7D}" presName="compNode" presStyleCnt="0"/>
      <dgm:spPr/>
    </dgm:pt>
    <dgm:pt modelId="{600B5B23-F0DE-4A38-B246-E82D387AA2F7}" type="pres">
      <dgm:prSet presAssocID="{8E27DAF6-2898-4B49-97EC-3167E95D6F7D}" presName="bgRect" presStyleLbl="bgShp" presStyleIdx="2" presStyleCnt="3"/>
      <dgm:spPr/>
    </dgm:pt>
    <dgm:pt modelId="{6624EF91-8AAD-47D1-B0EA-F9C43009330E}" type="pres">
      <dgm:prSet presAssocID="{8E27DAF6-2898-4B49-97EC-3167E95D6F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BE8FAA13-6A09-43A4-8CAD-D89605B58FD8}" type="pres">
      <dgm:prSet presAssocID="{8E27DAF6-2898-4B49-97EC-3167E95D6F7D}" presName="spaceRect" presStyleCnt="0"/>
      <dgm:spPr/>
    </dgm:pt>
    <dgm:pt modelId="{ADA91893-780D-4E14-A5AB-E82FE48AB736}" type="pres">
      <dgm:prSet presAssocID="{8E27DAF6-2898-4B49-97EC-3167E95D6F7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CABA34-912A-4BBA-8B87-E67BDA61B328}" srcId="{835D3EDE-FCE1-42D0-A203-E82D7B36BA47}" destId="{8E27DAF6-2898-4B49-97EC-3167E95D6F7D}" srcOrd="2" destOrd="0" parTransId="{89504C38-26BA-4F85-A63D-F1936BD50E26}" sibTransId="{02375778-D9F8-4EDD-93C5-D8F46B80E526}"/>
    <dgm:cxn modelId="{4831323B-EDCD-44EC-80AC-6CDF5D710B3E}" type="presOf" srcId="{9A66F820-65A7-4C5E-87E7-EB80BA9C8ED7}" destId="{E494B43C-79FC-4D9E-A3C6-2A03189C0001}" srcOrd="0" destOrd="0" presId="urn:microsoft.com/office/officeart/2018/2/layout/IconVerticalSolidList"/>
    <dgm:cxn modelId="{A0E6F74E-7D02-467B-9D70-5E3993665CFD}" type="presOf" srcId="{835D3EDE-FCE1-42D0-A203-E82D7B36BA47}" destId="{BF1E033C-D304-47D5-97A0-09BD625F45CB}" srcOrd="0" destOrd="0" presId="urn:microsoft.com/office/officeart/2018/2/layout/IconVerticalSolidList"/>
    <dgm:cxn modelId="{52BF8D80-0FEF-43F0-9352-7DDA920B8600}" type="presOf" srcId="{D780C4E0-42C8-4BDB-91FD-58D0DB1CD353}" destId="{EEAAA8B5-F0E6-4B53-BBF4-F018478CBE89}" srcOrd="0" destOrd="0" presId="urn:microsoft.com/office/officeart/2018/2/layout/IconVerticalSolidList"/>
    <dgm:cxn modelId="{6166A193-7F7E-4BD0-A8F0-226CD63D70D2}" type="presOf" srcId="{8E27DAF6-2898-4B49-97EC-3167E95D6F7D}" destId="{ADA91893-780D-4E14-A5AB-E82FE48AB736}" srcOrd="0" destOrd="0" presId="urn:microsoft.com/office/officeart/2018/2/layout/IconVerticalSolidList"/>
    <dgm:cxn modelId="{E781A3D4-20B5-4AF1-A08E-1F2AFA16C2EC}" srcId="{835D3EDE-FCE1-42D0-A203-E82D7B36BA47}" destId="{D780C4E0-42C8-4BDB-91FD-58D0DB1CD353}" srcOrd="0" destOrd="0" parTransId="{90F312CC-F004-4F9E-9CD3-AE77DD1FDCE4}" sibTransId="{34585375-1665-459A-99DB-9F09DB3090DD}"/>
    <dgm:cxn modelId="{D4BB4CDB-ADBF-4904-AF1B-5354259634EE}" srcId="{835D3EDE-FCE1-42D0-A203-E82D7B36BA47}" destId="{9A66F820-65A7-4C5E-87E7-EB80BA9C8ED7}" srcOrd="1" destOrd="0" parTransId="{47E6AE8A-4553-4A48-9060-28C1FFB38B3B}" sibTransId="{B1E1E34C-FCD4-47AD-BD2F-AC5BA2B427FF}"/>
    <dgm:cxn modelId="{BC69AF74-24A4-4D32-8D8D-6C4635CC6D0F}" type="presParOf" srcId="{BF1E033C-D304-47D5-97A0-09BD625F45CB}" destId="{9AC06FF4-E78B-4EEC-9753-50BBC20E1C62}" srcOrd="0" destOrd="0" presId="urn:microsoft.com/office/officeart/2018/2/layout/IconVerticalSolidList"/>
    <dgm:cxn modelId="{0EE0EB5E-13A3-4FCC-9454-40ADAE95458C}" type="presParOf" srcId="{9AC06FF4-E78B-4EEC-9753-50BBC20E1C62}" destId="{E9CCC5E2-41AA-4297-B3F5-C73E4D029301}" srcOrd="0" destOrd="0" presId="urn:microsoft.com/office/officeart/2018/2/layout/IconVerticalSolidList"/>
    <dgm:cxn modelId="{A6F5B27B-842C-4FF7-91D2-48C262D5A919}" type="presParOf" srcId="{9AC06FF4-E78B-4EEC-9753-50BBC20E1C62}" destId="{60604336-E13D-4CF8-811B-B3E2627760A5}" srcOrd="1" destOrd="0" presId="urn:microsoft.com/office/officeart/2018/2/layout/IconVerticalSolidList"/>
    <dgm:cxn modelId="{2E3AD4D7-A396-4B41-9DB8-C974CC59EAD1}" type="presParOf" srcId="{9AC06FF4-E78B-4EEC-9753-50BBC20E1C62}" destId="{D039192E-0336-41E0-A39B-249B9DB92214}" srcOrd="2" destOrd="0" presId="urn:microsoft.com/office/officeart/2018/2/layout/IconVerticalSolidList"/>
    <dgm:cxn modelId="{BCD17E17-E07B-42DA-A485-ACEAEB99D376}" type="presParOf" srcId="{9AC06FF4-E78B-4EEC-9753-50BBC20E1C62}" destId="{EEAAA8B5-F0E6-4B53-BBF4-F018478CBE89}" srcOrd="3" destOrd="0" presId="urn:microsoft.com/office/officeart/2018/2/layout/IconVerticalSolidList"/>
    <dgm:cxn modelId="{2DDBF107-0A09-47DE-AF3C-79D7E0E0DAAC}" type="presParOf" srcId="{BF1E033C-D304-47D5-97A0-09BD625F45CB}" destId="{B5AB43AF-77D1-48D1-A5F2-DB52EF502C94}" srcOrd="1" destOrd="0" presId="urn:microsoft.com/office/officeart/2018/2/layout/IconVerticalSolidList"/>
    <dgm:cxn modelId="{17E4E40B-65CE-4B4D-9687-557384A37D33}" type="presParOf" srcId="{BF1E033C-D304-47D5-97A0-09BD625F45CB}" destId="{99F974AE-C0AD-46DB-83E3-EF6E644DF9F1}" srcOrd="2" destOrd="0" presId="urn:microsoft.com/office/officeart/2018/2/layout/IconVerticalSolidList"/>
    <dgm:cxn modelId="{B8B2BF35-F6AE-4FFE-B4A7-5DCABF5EBBC5}" type="presParOf" srcId="{99F974AE-C0AD-46DB-83E3-EF6E644DF9F1}" destId="{23736709-1C60-4B3D-BD47-644467630D4F}" srcOrd="0" destOrd="0" presId="urn:microsoft.com/office/officeart/2018/2/layout/IconVerticalSolidList"/>
    <dgm:cxn modelId="{740BB40E-544B-4127-A8BF-1D418DFD9352}" type="presParOf" srcId="{99F974AE-C0AD-46DB-83E3-EF6E644DF9F1}" destId="{E9FF4E3C-1B80-4AFC-A9CF-589158520075}" srcOrd="1" destOrd="0" presId="urn:microsoft.com/office/officeart/2018/2/layout/IconVerticalSolidList"/>
    <dgm:cxn modelId="{FC345910-8A54-498F-B90A-90F8A396E089}" type="presParOf" srcId="{99F974AE-C0AD-46DB-83E3-EF6E644DF9F1}" destId="{04DACF0D-CC10-4FDC-A567-8CD87F702784}" srcOrd="2" destOrd="0" presId="urn:microsoft.com/office/officeart/2018/2/layout/IconVerticalSolidList"/>
    <dgm:cxn modelId="{9E5D3D07-35C1-4732-BF06-660F3ACB1EB0}" type="presParOf" srcId="{99F974AE-C0AD-46DB-83E3-EF6E644DF9F1}" destId="{E494B43C-79FC-4D9E-A3C6-2A03189C0001}" srcOrd="3" destOrd="0" presId="urn:microsoft.com/office/officeart/2018/2/layout/IconVerticalSolidList"/>
    <dgm:cxn modelId="{39B09992-3C6B-4B40-85EE-F8E527A47CF0}" type="presParOf" srcId="{BF1E033C-D304-47D5-97A0-09BD625F45CB}" destId="{A564F7BD-04D0-45AE-B2BC-1080CE75BB55}" srcOrd="3" destOrd="0" presId="urn:microsoft.com/office/officeart/2018/2/layout/IconVerticalSolidList"/>
    <dgm:cxn modelId="{A0309626-D285-4266-8F55-AF9A365D38B6}" type="presParOf" srcId="{BF1E033C-D304-47D5-97A0-09BD625F45CB}" destId="{85AC512C-946D-4FDE-9A31-008317090E1E}" srcOrd="4" destOrd="0" presId="urn:microsoft.com/office/officeart/2018/2/layout/IconVerticalSolidList"/>
    <dgm:cxn modelId="{B041A7E0-3C40-40C8-98DD-1A380A1B64CD}" type="presParOf" srcId="{85AC512C-946D-4FDE-9A31-008317090E1E}" destId="{600B5B23-F0DE-4A38-B246-E82D387AA2F7}" srcOrd="0" destOrd="0" presId="urn:microsoft.com/office/officeart/2018/2/layout/IconVerticalSolidList"/>
    <dgm:cxn modelId="{2278A558-95AD-4CCB-BA89-6A3491654A8C}" type="presParOf" srcId="{85AC512C-946D-4FDE-9A31-008317090E1E}" destId="{6624EF91-8AAD-47D1-B0EA-F9C43009330E}" srcOrd="1" destOrd="0" presId="urn:microsoft.com/office/officeart/2018/2/layout/IconVerticalSolidList"/>
    <dgm:cxn modelId="{26E2AA5E-6229-409C-B3BA-F75390991661}" type="presParOf" srcId="{85AC512C-946D-4FDE-9A31-008317090E1E}" destId="{BE8FAA13-6A09-43A4-8CAD-D89605B58FD8}" srcOrd="2" destOrd="0" presId="urn:microsoft.com/office/officeart/2018/2/layout/IconVerticalSolidList"/>
    <dgm:cxn modelId="{6280A37A-37C2-4185-9CA9-7BCC541FBEB6}" type="presParOf" srcId="{85AC512C-946D-4FDE-9A31-008317090E1E}" destId="{ADA91893-780D-4E14-A5AB-E82FE48AB7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802529-8AB2-4B1F-AFD2-B58778C96D0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D1C2B3-39FB-4894-9373-DE435B85944B}">
      <dgm:prSet/>
      <dgm:spPr/>
      <dgm:t>
        <a:bodyPr/>
        <a:lstStyle/>
        <a:p>
          <a:r>
            <a:rPr lang="en-US"/>
            <a:t>Crucial for long-term player tracking in sports video analysis.</a:t>
          </a:r>
        </a:p>
      </dgm:t>
    </dgm:pt>
    <dgm:pt modelId="{F1129758-207C-4A25-A41D-E339A6A205CA}" type="parTrans" cxnId="{CA6C5EA9-806D-4E8C-92D0-233397538985}">
      <dgm:prSet/>
      <dgm:spPr/>
      <dgm:t>
        <a:bodyPr/>
        <a:lstStyle/>
        <a:p>
          <a:endParaRPr lang="en-US"/>
        </a:p>
      </dgm:t>
    </dgm:pt>
    <dgm:pt modelId="{DE2FE6C4-72C9-4A5F-8BF1-2CAB97EEE2C9}" type="sibTrans" cxnId="{CA6C5EA9-806D-4E8C-92D0-233397538985}">
      <dgm:prSet/>
      <dgm:spPr/>
      <dgm:t>
        <a:bodyPr/>
        <a:lstStyle/>
        <a:p>
          <a:endParaRPr lang="en-US"/>
        </a:p>
      </dgm:t>
    </dgm:pt>
    <dgm:pt modelId="{B00946C0-D52A-4910-BE29-B034DEC1185C}">
      <dgm:prSet/>
      <dgm:spPr/>
      <dgm:t>
        <a:bodyPr/>
        <a:lstStyle/>
        <a:p>
          <a:r>
            <a:rPr lang="en-US"/>
            <a:t>Jersey numbers are key to distinguishing players on the same team.</a:t>
          </a:r>
        </a:p>
      </dgm:t>
    </dgm:pt>
    <dgm:pt modelId="{D8A3036D-3CA5-4D4B-9ED2-2C5C9B0DF4A1}" type="parTrans" cxnId="{D794C984-66F4-47AA-BE97-9DE2CF4DFC29}">
      <dgm:prSet/>
      <dgm:spPr/>
      <dgm:t>
        <a:bodyPr/>
        <a:lstStyle/>
        <a:p>
          <a:endParaRPr lang="en-US"/>
        </a:p>
      </dgm:t>
    </dgm:pt>
    <dgm:pt modelId="{9B960306-0AB0-444A-8DD4-EB814215E546}" type="sibTrans" cxnId="{D794C984-66F4-47AA-BE97-9DE2CF4DFC29}">
      <dgm:prSet/>
      <dgm:spPr/>
      <dgm:t>
        <a:bodyPr/>
        <a:lstStyle/>
        <a:p>
          <a:endParaRPr lang="en-US"/>
        </a:p>
      </dgm:t>
    </dgm:pt>
    <dgm:pt modelId="{071D5A38-A5F9-4471-8D6F-4C98ECDB326D}">
      <dgm:prSet/>
      <dgm:spPr/>
      <dgm:t>
        <a:bodyPr/>
        <a:lstStyle/>
        <a:p>
          <a:r>
            <a:rPr lang="en-US"/>
            <a:t>Enables automated game analysis and insights.</a:t>
          </a:r>
        </a:p>
      </dgm:t>
    </dgm:pt>
    <dgm:pt modelId="{3E3A03C0-C99F-4F66-8277-D610C4EBEA20}" type="parTrans" cxnId="{182DF32F-8DC6-4223-9CB4-28C05188556C}">
      <dgm:prSet/>
      <dgm:spPr/>
      <dgm:t>
        <a:bodyPr/>
        <a:lstStyle/>
        <a:p>
          <a:endParaRPr lang="en-US"/>
        </a:p>
      </dgm:t>
    </dgm:pt>
    <dgm:pt modelId="{8753A8EB-C88B-42DB-90E4-31BD9BE08093}" type="sibTrans" cxnId="{182DF32F-8DC6-4223-9CB4-28C05188556C}">
      <dgm:prSet/>
      <dgm:spPr/>
      <dgm:t>
        <a:bodyPr/>
        <a:lstStyle/>
        <a:p>
          <a:endParaRPr lang="en-US"/>
        </a:p>
      </dgm:t>
    </dgm:pt>
    <dgm:pt modelId="{D2197D36-ED96-47E3-BD0C-371694D35B7E}" type="pres">
      <dgm:prSet presAssocID="{9E802529-8AB2-4B1F-AFD2-B58778C96D02}" presName="linear" presStyleCnt="0">
        <dgm:presLayoutVars>
          <dgm:animLvl val="lvl"/>
          <dgm:resizeHandles val="exact"/>
        </dgm:presLayoutVars>
      </dgm:prSet>
      <dgm:spPr/>
    </dgm:pt>
    <dgm:pt modelId="{77D6A0AF-658E-4E60-A25F-A461528308B0}" type="pres">
      <dgm:prSet presAssocID="{02D1C2B3-39FB-4894-9373-DE435B85944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413D8C-6B97-4ACF-9E77-30C59DD242FD}" type="pres">
      <dgm:prSet presAssocID="{DE2FE6C4-72C9-4A5F-8BF1-2CAB97EEE2C9}" presName="spacer" presStyleCnt="0"/>
      <dgm:spPr/>
    </dgm:pt>
    <dgm:pt modelId="{997A62BA-1A65-489D-8F88-BACD0F97AA27}" type="pres">
      <dgm:prSet presAssocID="{B00946C0-D52A-4910-BE29-B034DEC118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76A154-AE7D-44ED-8D1B-F1DC9C45DAF3}" type="pres">
      <dgm:prSet presAssocID="{9B960306-0AB0-444A-8DD4-EB814215E546}" presName="spacer" presStyleCnt="0"/>
      <dgm:spPr/>
    </dgm:pt>
    <dgm:pt modelId="{8524B46B-6FAE-4413-B0ED-BED74D903B5C}" type="pres">
      <dgm:prSet presAssocID="{071D5A38-A5F9-4471-8D6F-4C98ECDB326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2DF32F-8DC6-4223-9CB4-28C05188556C}" srcId="{9E802529-8AB2-4B1F-AFD2-B58778C96D02}" destId="{071D5A38-A5F9-4471-8D6F-4C98ECDB326D}" srcOrd="2" destOrd="0" parTransId="{3E3A03C0-C99F-4F66-8277-D610C4EBEA20}" sibTransId="{8753A8EB-C88B-42DB-90E4-31BD9BE08093}"/>
    <dgm:cxn modelId="{FBB2A834-4DBA-4BCE-ADA3-68425986EF73}" type="presOf" srcId="{02D1C2B3-39FB-4894-9373-DE435B85944B}" destId="{77D6A0AF-658E-4E60-A25F-A461528308B0}" srcOrd="0" destOrd="0" presId="urn:microsoft.com/office/officeart/2005/8/layout/vList2"/>
    <dgm:cxn modelId="{5F85E75C-D425-4B6C-9DD3-DACF3032F7F9}" type="presOf" srcId="{B00946C0-D52A-4910-BE29-B034DEC1185C}" destId="{997A62BA-1A65-489D-8F88-BACD0F97AA27}" srcOrd="0" destOrd="0" presId="urn:microsoft.com/office/officeart/2005/8/layout/vList2"/>
    <dgm:cxn modelId="{CAE74254-8915-41E8-94A8-82DE4E55B102}" type="presOf" srcId="{9E802529-8AB2-4B1F-AFD2-B58778C96D02}" destId="{D2197D36-ED96-47E3-BD0C-371694D35B7E}" srcOrd="0" destOrd="0" presId="urn:microsoft.com/office/officeart/2005/8/layout/vList2"/>
    <dgm:cxn modelId="{D794C984-66F4-47AA-BE97-9DE2CF4DFC29}" srcId="{9E802529-8AB2-4B1F-AFD2-B58778C96D02}" destId="{B00946C0-D52A-4910-BE29-B034DEC1185C}" srcOrd="1" destOrd="0" parTransId="{D8A3036D-3CA5-4D4B-9ED2-2C5C9B0DF4A1}" sibTransId="{9B960306-0AB0-444A-8DD4-EB814215E546}"/>
    <dgm:cxn modelId="{84810994-F186-4FCC-9701-4A7F3E8D1428}" type="presOf" srcId="{071D5A38-A5F9-4471-8D6F-4C98ECDB326D}" destId="{8524B46B-6FAE-4413-B0ED-BED74D903B5C}" srcOrd="0" destOrd="0" presId="urn:microsoft.com/office/officeart/2005/8/layout/vList2"/>
    <dgm:cxn modelId="{CA6C5EA9-806D-4E8C-92D0-233397538985}" srcId="{9E802529-8AB2-4B1F-AFD2-B58778C96D02}" destId="{02D1C2B3-39FB-4894-9373-DE435B85944B}" srcOrd="0" destOrd="0" parTransId="{F1129758-207C-4A25-A41D-E339A6A205CA}" sibTransId="{DE2FE6C4-72C9-4A5F-8BF1-2CAB97EEE2C9}"/>
    <dgm:cxn modelId="{9CB2E3D4-745C-45C6-8CFC-3C88363F411D}" type="presParOf" srcId="{D2197D36-ED96-47E3-BD0C-371694D35B7E}" destId="{77D6A0AF-658E-4E60-A25F-A461528308B0}" srcOrd="0" destOrd="0" presId="urn:microsoft.com/office/officeart/2005/8/layout/vList2"/>
    <dgm:cxn modelId="{378532F8-C0BD-414B-AA09-EE67D06A9434}" type="presParOf" srcId="{D2197D36-ED96-47E3-BD0C-371694D35B7E}" destId="{BB413D8C-6B97-4ACF-9E77-30C59DD242FD}" srcOrd="1" destOrd="0" presId="urn:microsoft.com/office/officeart/2005/8/layout/vList2"/>
    <dgm:cxn modelId="{3A95B129-48AD-4889-9FC4-3324A6D47B1A}" type="presParOf" srcId="{D2197D36-ED96-47E3-BD0C-371694D35B7E}" destId="{997A62BA-1A65-489D-8F88-BACD0F97AA27}" srcOrd="2" destOrd="0" presId="urn:microsoft.com/office/officeart/2005/8/layout/vList2"/>
    <dgm:cxn modelId="{1FDE9EEB-B974-4B8F-94FD-954AB66EAFC1}" type="presParOf" srcId="{D2197D36-ED96-47E3-BD0C-371694D35B7E}" destId="{C576A154-AE7D-44ED-8D1B-F1DC9C45DAF3}" srcOrd="3" destOrd="0" presId="urn:microsoft.com/office/officeart/2005/8/layout/vList2"/>
    <dgm:cxn modelId="{F9CB355C-980C-4052-AC7F-E6BA495E0D41}" type="presParOf" srcId="{D2197D36-ED96-47E3-BD0C-371694D35B7E}" destId="{8524B46B-6FAE-4413-B0ED-BED74D903B5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B4646C-10B0-493D-9ED7-019306000AC0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D73DF4-59A9-40E8-A80B-ABE446B40447}">
      <dgm:prSet/>
      <dgm:spPr/>
      <dgm:t>
        <a:bodyPr/>
        <a:lstStyle/>
        <a:p>
          <a:r>
            <a:rPr lang="en-US"/>
            <a:t>Proposal</a:t>
          </a:r>
        </a:p>
      </dgm:t>
    </dgm:pt>
    <dgm:pt modelId="{1532E0BF-6F96-415B-A718-63E8EF49A01B}" type="parTrans" cxnId="{EAD20E36-DB5D-43CE-9137-7E9C28FE310D}">
      <dgm:prSet/>
      <dgm:spPr/>
      <dgm:t>
        <a:bodyPr/>
        <a:lstStyle/>
        <a:p>
          <a:endParaRPr lang="en-US"/>
        </a:p>
      </dgm:t>
    </dgm:pt>
    <dgm:pt modelId="{1444A85B-8F65-45E9-AA27-3AE56B3B1009}" type="sibTrans" cxnId="{EAD20E36-DB5D-43CE-9137-7E9C28FE310D}">
      <dgm:prSet/>
      <dgm:spPr/>
      <dgm:t>
        <a:bodyPr/>
        <a:lstStyle/>
        <a:p>
          <a:endParaRPr lang="en-US"/>
        </a:p>
      </dgm:t>
    </dgm:pt>
    <dgm:pt modelId="{23748F31-1471-4190-BFBC-D66D9CF570F6}">
      <dgm:prSet/>
      <dgm:spPr/>
      <dgm:t>
        <a:bodyPr/>
        <a:lstStyle/>
        <a:p>
          <a:r>
            <a:rPr lang="en-US"/>
            <a:t>Progress Journal</a:t>
          </a:r>
        </a:p>
      </dgm:t>
    </dgm:pt>
    <dgm:pt modelId="{394878A9-8200-42D0-B25F-67581A90196E}" type="parTrans" cxnId="{238A1C49-60F4-4474-9324-56FC98C306DB}">
      <dgm:prSet/>
      <dgm:spPr/>
      <dgm:t>
        <a:bodyPr/>
        <a:lstStyle/>
        <a:p>
          <a:endParaRPr lang="en-US"/>
        </a:p>
      </dgm:t>
    </dgm:pt>
    <dgm:pt modelId="{E11FA0CA-F772-4B4A-98FF-5A57035917BC}" type="sibTrans" cxnId="{238A1C49-60F4-4474-9324-56FC98C306DB}">
      <dgm:prSet/>
      <dgm:spPr/>
      <dgm:t>
        <a:bodyPr/>
        <a:lstStyle/>
        <a:p>
          <a:endParaRPr lang="en-US"/>
        </a:p>
      </dgm:t>
    </dgm:pt>
    <dgm:pt modelId="{7279A78D-03E7-4BFE-8345-3F0A057906AC}">
      <dgm:prSet/>
      <dgm:spPr/>
      <dgm:t>
        <a:bodyPr/>
        <a:lstStyle/>
        <a:p>
          <a:r>
            <a:rPr lang="en-US" dirty="0"/>
            <a:t>GitHub Repository: Ensure all contributions are properly tracked.</a:t>
          </a:r>
        </a:p>
      </dgm:t>
    </dgm:pt>
    <dgm:pt modelId="{30FED116-2370-4A1F-AA80-8051BBDAF781}" type="parTrans" cxnId="{97D441E1-F433-4C10-9041-21E4EC8340DC}">
      <dgm:prSet/>
      <dgm:spPr/>
      <dgm:t>
        <a:bodyPr/>
        <a:lstStyle/>
        <a:p>
          <a:endParaRPr lang="en-US"/>
        </a:p>
      </dgm:t>
    </dgm:pt>
    <dgm:pt modelId="{14AE56C8-0AB1-4553-81EF-2804C2BBC441}" type="sibTrans" cxnId="{97D441E1-F433-4C10-9041-21E4EC8340DC}">
      <dgm:prSet/>
      <dgm:spPr/>
      <dgm:t>
        <a:bodyPr/>
        <a:lstStyle/>
        <a:p>
          <a:endParaRPr lang="en-US"/>
        </a:p>
      </dgm:t>
    </dgm:pt>
    <dgm:pt modelId="{2CFBC288-0533-4713-800E-1C5BA236C3E1}">
      <dgm:prSet/>
      <dgm:spPr/>
      <dgm:t>
        <a:bodyPr/>
        <a:lstStyle/>
        <a:p>
          <a:r>
            <a:rPr lang="en-US"/>
            <a:t>EvalAI Submission: Model performance evaluation.</a:t>
          </a:r>
        </a:p>
      </dgm:t>
    </dgm:pt>
    <dgm:pt modelId="{ABD5D2E4-A06F-42F2-B81C-14F41F705A88}" type="parTrans" cxnId="{CF180C37-1DE9-43EB-965E-F9B74B5AF3A0}">
      <dgm:prSet/>
      <dgm:spPr/>
      <dgm:t>
        <a:bodyPr/>
        <a:lstStyle/>
        <a:p>
          <a:endParaRPr lang="en-US"/>
        </a:p>
      </dgm:t>
    </dgm:pt>
    <dgm:pt modelId="{EFB21021-F0FE-43C7-B12B-6AC4FF7A1EF3}" type="sibTrans" cxnId="{CF180C37-1DE9-43EB-965E-F9B74B5AF3A0}">
      <dgm:prSet/>
      <dgm:spPr/>
      <dgm:t>
        <a:bodyPr/>
        <a:lstStyle/>
        <a:p>
          <a:endParaRPr lang="en-US"/>
        </a:p>
      </dgm:t>
    </dgm:pt>
    <dgm:pt modelId="{2DFC3913-F4C8-4981-93C2-FFD77E260697}">
      <dgm:prSet/>
      <dgm:spPr/>
      <dgm:t>
        <a:bodyPr/>
        <a:lstStyle/>
        <a:p>
          <a:r>
            <a:rPr lang="en-US"/>
            <a:t>Demo &amp; Presentation: Showcase results and live demo.</a:t>
          </a:r>
        </a:p>
      </dgm:t>
    </dgm:pt>
    <dgm:pt modelId="{2CFFF181-CDE0-4974-AF4D-AB7AC3D2E029}" type="parTrans" cxnId="{7DE12045-D543-46EB-8324-E46A389A9021}">
      <dgm:prSet/>
      <dgm:spPr/>
      <dgm:t>
        <a:bodyPr/>
        <a:lstStyle/>
        <a:p>
          <a:endParaRPr lang="en-US"/>
        </a:p>
      </dgm:t>
    </dgm:pt>
    <dgm:pt modelId="{64325C02-C96F-4C2D-9186-CD7385C5507F}" type="sibTrans" cxnId="{7DE12045-D543-46EB-8324-E46A389A9021}">
      <dgm:prSet/>
      <dgm:spPr/>
      <dgm:t>
        <a:bodyPr/>
        <a:lstStyle/>
        <a:p>
          <a:endParaRPr lang="en-US"/>
        </a:p>
      </dgm:t>
    </dgm:pt>
    <dgm:pt modelId="{F796BA36-B690-4B2C-A0D7-2472ABA3AECB}">
      <dgm:prSet/>
      <dgm:spPr/>
      <dgm:t>
        <a:bodyPr/>
        <a:lstStyle/>
        <a:p>
          <a:r>
            <a:rPr lang="en-US"/>
            <a:t>Final Report: Detailed documentation</a:t>
          </a:r>
        </a:p>
      </dgm:t>
    </dgm:pt>
    <dgm:pt modelId="{27260BF3-FA54-4766-A420-0296AE7E38FE}" type="parTrans" cxnId="{F1520BD6-2579-4AFD-B631-7B4169A6FEC3}">
      <dgm:prSet/>
      <dgm:spPr/>
      <dgm:t>
        <a:bodyPr/>
        <a:lstStyle/>
        <a:p>
          <a:endParaRPr lang="en-US"/>
        </a:p>
      </dgm:t>
    </dgm:pt>
    <dgm:pt modelId="{244E2D5A-5672-4067-A261-D342E746A76C}" type="sibTrans" cxnId="{F1520BD6-2579-4AFD-B631-7B4169A6FEC3}">
      <dgm:prSet/>
      <dgm:spPr/>
      <dgm:t>
        <a:bodyPr/>
        <a:lstStyle/>
        <a:p>
          <a:endParaRPr lang="en-US"/>
        </a:p>
      </dgm:t>
    </dgm:pt>
    <dgm:pt modelId="{A4EB93A8-EAEC-42A8-B7CE-A4D9BF030929}" type="pres">
      <dgm:prSet presAssocID="{1DB4646C-10B0-493D-9ED7-019306000AC0}" presName="Name0" presStyleCnt="0">
        <dgm:presLayoutVars>
          <dgm:dir/>
          <dgm:animLvl val="lvl"/>
          <dgm:resizeHandles val="exact"/>
        </dgm:presLayoutVars>
      </dgm:prSet>
      <dgm:spPr/>
    </dgm:pt>
    <dgm:pt modelId="{2F51B850-973B-40F8-8B8F-730FFE9EA2EC}" type="pres">
      <dgm:prSet presAssocID="{4BD73DF4-59A9-40E8-A80B-ABE446B40447}" presName="linNode" presStyleCnt="0"/>
      <dgm:spPr/>
    </dgm:pt>
    <dgm:pt modelId="{E05D7ECB-46D1-422F-BF0C-09B981B38BB7}" type="pres">
      <dgm:prSet presAssocID="{4BD73DF4-59A9-40E8-A80B-ABE446B4044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5FFDDC3-22DC-4846-BB25-3706331EF366}" type="pres">
      <dgm:prSet presAssocID="{1444A85B-8F65-45E9-AA27-3AE56B3B1009}" presName="sp" presStyleCnt="0"/>
      <dgm:spPr/>
    </dgm:pt>
    <dgm:pt modelId="{623240DB-8C66-419E-B627-B0634770C100}" type="pres">
      <dgm:prSet presAssocID="{23748F31-1471-4190-BFBC-D66D9CF570F6}" presName="linNode" presStyleCnt="0"/>
      <dgm:spPr/>
    </dgm:pt>
    <dgm:pt modelId="{3E4EF24F-6090-4A63-8D72-C49C59934AEC}" type="pres">
      <dgm:prSet presAssocID="{23748F31-1471-4190-BFBC-D66D9CF570F6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4080A819-862C-4DF3-90BA-A62936FCE14C}" type="pres">
      <dgm:prSet presAssocID="{E11FA0CA-F772-4B4A-98FF-5A57035917BC}" presName="sp" presStyleCnt="0"/>
      <dgm:spPr/>
    </dgm:pt>
    <dgm:pt modelId="{5AC621E4-B577-44A1-AB24-C3E01CE6B5C8}" type="pres">
      <dgm:prSet presAssocID="{7279A78D-03E7-4BFE-8345-3F0A057906AC}" presName="linNode" presStyleCnt="0"/>
      <dgm:spPr/>
    </dgm:pt>
    <dgm:pt modelId="{23E8EC4B-D702-4E7D-B790-90739C4CF8C9}" type="pres">
      <dgm:prSet presAssocID="{7279A78D-03E7-4BFE-8345-3F0A057906AC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E2126F3-3737-439E-BDB6-3E773B3A66BF}" type="pres">
      <dgm:prSet presAssocID="{14AE56C8-0AB1-4553-81EF-2804C2BBC441}" presName="sp" presStyleCnt="0"/>
      <dgm:spPr/>
    </dgm:pt>
    <dgm:pt modelId="{F3FE209F-15DA-4D8D-8544-53A97064CB71}" type="pres">
      <dgm:prSet presAssocID="{2CFBC288-0533-4713-800E-1C5BA236C3E1}" presName="linNode" presStyleCnt="0"/>
      <dgm:spPr/>
    </dgm:pt>
    <dgm:pt modelId="{6C52831E-0436-4915-8EB4-3547614FB7DE}" type="pres">
      <dgm:prSet presAssocID="{2CFBC288-0533-4713-800E-1C5BA236C3E1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5A85AD96-4528-46F4-BD2A-F85E77644101}" type="pres">
      <dgm:prSet presAssocID="{EFB21021-F0FE-43C7-B12B-6AC4FF7A1EF3}" presName="sp" presStyleCnt="0"/>
      <dgm:spPr/>
    </dgm:pt>
    <dgm:pt modelId="{48B4EDF6-BEDF-4FA5-BD49-4F07ADDA7606}" type="pres">
      <dgm:prSet presAssocID="{2DFC3913-F4C8-4981-93C2-FFD77E260697}" presName="linNode" presStyleCnt="0"/>
      <dgm:spPr/>
    </dgm:pt>
    <dgm:pt modelId="{75E415FB-879F-445A-ADDA-7EC82E00291A}" type="pres">
      <dgm:prSet presAssocID="{2DFC3913-F4C8-4981-93C2-FFD77E260697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C668925-8B2D-4F03-9A48-CD40412C510B}" type="pres">
      <dgm:prSet presAssocID="{64325C02-C96F-4C2D-9186-CD7385C5507F}" presName="sp" presStyleCnt="0"/>
      <dgm:spPr/>
    </dgm:pt>
    <dgm:pt modelId="{79C6C315-0B0D-460D-B2FB-13F5E12C23DF}" type="pres">
      <dgm:prSet presAssocID="{F796BA36-B690-4B2C-A0D7-2472ABA3AECB}" presName="linNode" presStyleCnt="0"/>
      <dgm:spPr/>
    </dgm:pt>
    <dgm:pt modelId="{138091B9-B4A1-4B55-99EA-CE7BB9EE9106}" type="pres">
      <dgm:prSet presAssocID="{F796BA36-B690-4B2C-A0D7-2472ABA3AECB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EAD20E36-DB5D-43CE-9137-7E9C28FE310D}" srcId="{1DB4646C-10B0-493D-9ED7-019306000AC0}" destId="{4BD73DF4-59A9-40E8-A80B-ABE446B40447}" srcOrd="0" destOrd="0" parTransId="{1532E0BF-6F96-415B-A718-63E8EF49A01B}" sibTransId="{1444A85B-8F65-45E9-AA27-3AE56B3B1009}"/>
    <dgm:cxn modelId="{CF180C37-1DE9-43EB-965E-F9B74B5AF3A0}" srcId="{1DB4646C-10B0-493D-9ED7-019306000AC0}" destId="{2CFBC288-0533-4713-800E-1C5BA236C3E1}" srcOrd="3" destOrd="0" parTransId="{ABD5D2E4-A06F-42F2-B81C-14F41F705A88}" sibTransId="{EFB21021-F0FE-43C7-B12B-6AC4FF7A1EF3}"/>
    <dgm:cxn modelId="{9FB68B38-4F42-40BB-84BE-E06E3A447874}" type="presOf" srcId="{4BD73DF4-59A9-40E8-A80B-ABE446B40447}" destId="{E05D7ECB-46D1-422F-BF0C-09B981B38BB7}" srcOrd="0" destOrd="0" presId="urn:microsoft.com/office/officeart/2005/8/layout/vList5"/>
    <dgm:cxn modelId="{7DE12045-D543-46EB-8324-E46A389A9021}" srcId="{1DB4646C-10B0-493D-9ED7-019306000AC0}" destId="{2DFC3913-F4C8-4981-93C2-FFD77E260697}" srcOrd="4" destOrd="0" parTransId="{2CFFF181-CDE0-4974-AF4D-AB7AC3D2E029}" sibTransId="{64325C02-C96F-4C2D-9186-CD7385C5507F}"/>
    <dgm:cxn modelId="{238A1C49-60F4-4474-9324-56FC98C306DB}" srcId="{1DB4646C-10B0-493D-9ED7-019306000AC0}" destId="{23748F31-1471-4190-BFBC-D66D9CF570F6}" srcOrd="1" destOrd="0" parTransId="{394878A9-8200-42D0-B25F-67581A90196E}" sibTransId="{E11FA0CA-F772-4B4A-98FF-5A57035917BC}"/>
    <dgm:cxn modelId="{8F41ED73-EDCB-4394-B712-D414276F887E}" type="presOf" srcId="{2CFBC288-0533-4713-800E-1C5BA236C3E1}" destId="{6C52831E-0436-4915-8EB4-3547614FB7DE}" srcOrd="0" destOrd="0" presId="urn:microsoft.com/office/officeart/2005/8/layout/vList5"/>
    <dgm:cxn modelId="{92266B80-2C2F-4FCB-A2B2-B21F4FD131BB}" type="presOf" srcId="{F796BA36-B690-4B2C-A0D7-2472ABA3AECB}" destId="{138091B9-B4A1-4B55-99EA-CE7BB9EE9106}" srcOrd="0" destOrd="0" presId="urn:microsoft.com/office/officeart/2005/8/layout/vList5"/>
    <dgm:cxn modelId="{D7B327A3-3235-4C79-8EF3-89513FB35F89}" type="presOf" srcId="{7279A78D-03E7-4BFE-8345-3F0A057906AC}" destId="{23E8EC4B-D702-4E7D-B790-90739C4CF8C9}" srcOrd="0" destOrd="0" presId="urn:microsoft.com/office/officeart/2005/8/layout/vList5"/>
    <dgm:cxn modelId="{8E868CC1-EC5C-4ADB-8F79-E3A5646BD1B0}" type="presOf" srcId="{1DB4646C-10B0-493D-9ED7-019306000AC0}" destId="{A4EB93A8-EAEC-42A8-B7CE-A4D9BF030929}" srcOrd="0" destOrd="0" presId="urn:microsoft.com/office/officeart/2005/8/layout/vList5"/>
    <dgm:cxn modelId="{F1520BD6-2579-4AFD-B631-7B4169A6FEC3}" srcId="{1DB4646C-10B0-493D-9ED7-019306000AC0}" destId="{F796BA36-B690-4B2C-A0D7-2472ABA3AECB}" srcOrd="5" destOrd="0" parTransId="{27260BF3-FA54-4766-A420-0296AE7E38FE}" sibTransId="{244E2D5A-5672-4067-A261-D342E746A76C}"/>
    <dgm:cxn modelId="{847C94E0-544F-4DC5-9104-800B56E7875C}" type="presOf" srcId="{23748F31-1471-4190-BFBC-D66D9CF570F6}" destId="{3E4EF24F-6090-4A63-8D72-C49C59934AEC}" srcOrd="0" destOrd="0" presId="urn:microsoft.com/office/officeart/2005/8/layout/vList5"/>
    <dgm:cxn modelId="{97D441E1-F433-4C10-9041-21E4EC8340DC}" srcId="{1DB4646C-10B0-493D-9ED7-019306000AC0}" destId="{7279A78D-03E7-4BFE-8345-3F0A057906AC}" srcOrd="2" destOrd="0" parTransId="{30FED116-2370-4A1F-AA80-8051BBDAF781}" sibTransId="{14AE56C8-0AB1-4553-81EF-2804C2BBC441}"/>
    <dgm:cxn modelId="{3BF977E4-FD9C-4574-8CCF-B2127CB53A21}" type="presOf" srcId="{2DFC3913-F4C8-4981-93C2-FFD77E260697}" destId="{75E415FB-879F-445A-ADDA-7EC82E00291A}" srcOrd="0" destOrd="0" presId="urn:microsoft.com/office/officeart/2005/8/layout/vList5"/>
    <dgm:cxn modelId="{4686E911-542C-4651-A98B-F03D63000B89}" type="presParOf" srcId="{A4EB93A8-EAEC-42A8-B7CE-A4D9BF030929}" destId="{2F51B850-973B-40F8-8B8F-730FFE9EA2EC}" srcOrd="0" destOrd="0" presId="urn:microsoft.com/office/officeart/2005/8/layout/vList5"/>
    <dgm:cxn modelId="{D393E2B0-FDFE-4A7A-B7C4-9E26F724154E}" type="presParOf" srcId="{2F51B850-973B-40F8-8B8F-730FFE9EA2EC}" destId="{E05D7ECB-46D1-422F-BF0C-09B981B38BB7}" srcOrd="0" destOrd="0" presId="urn:microsoft.com/office/officeart/2005/8/layout/vList5"/>
    <dgm:cxn modelId="{8D203A5B-3998-42A0-9A88-841AD7CDB5A8}" type="presParOf" srcId="{A4EB93A8-EAEC-42A8-B7CE-A4D9BF030929}" destId="{95FFDDC3-22DC-4846-BB25-3706331EF366}" srcOrd="1" destOrd="0" presId="urn:microsoft.com/office/officeart/2005/8/layout/vList5"/>
    <dgm:cxn modelId="{432F9C49-D5DA-4212-B354-B7B511D7ABDB}" type="presParOf" srcId="{A4EB93A8-EAEC-42A8-B7CE-A4D9BF030929}" destId="{623240DB-8C66-419E-B627-B0634770C100}" srcOrd="2" destOrd="0" presId="urn:microsoft.com/office/officeart/2005/8/layout/vList5"/>
    <dgm:cxn modelId="{BECD4839-9DEF-41F5-981C-901FE00433E6}" type="presParOf" srcId="{623240DB-8C66-419E-B627-B0634770C100}" destId="{3E4EF24F-6090-4A63-8D72-C49C59934AEC}" srcOrd="0" destOrd="0" presId="urn:microsoft.com/office/officeart/2005/8/layout/vList5"/>
    <dgm:cxn modelId="{B3D6C5C4-66AF-4168-8DE1-80F23D116FCD}" type="presParOf" srcId="{A4EB93A8-EAEC-42A8-B7CE-A4D9BF030929}" destId="{4080A819-862C-4DF3-90BA-A62936FCE14C}" srcOrd="3" destOrd="0" presId="urn:microsoft.com/office/officeart/2005/8/layout/vList5"/>
    <dgm:cxn modelId="{2FDF8A00-603D-436E-AF9A-98038A2BD1B5}" type="presParOf" srcId="{A4EB93A8-EAEC-42A8-B7CE-A4D9BF030929}" destId="{5AC621E4-B577-44A1-AB24-C3E01CE6B5C8}" srcOrd="4" destOrd="0" presId="urn:microsoft.com/office/officeart/2005/8/layout/vList5"/>
    <dgm:cxn modelId="{8F910B65-5D04-46CF-A277-534E6DBD3378}" type="presParOf" srcId="{5AC621E4-B577-44A1-AB24-C3E01CE6B5C8}" destId="{23E8EC4B-D702-4E7D-B790-90739C4CF8C9}" srcOrd="0" destOrd="0" presId="urn:microsoft.com/office/officeart/2005/8/layout/vList5"/>
    <dgm:cxn modelId="{EDEC33C1-3078-4BE2-93BC-3DDC77D0D1B1}" type="presParOf" srcId="{A4EB93A8-EAEC-42A8-B7CE-A4D9BF030929}" destId="{DE2126F3-3737-439E-BDB6-3E773B3A66BF}" srcOrd="5" destOrd="0" presId="urn:microsoft.com/office/officeart/2005/8/layout/vList5"/>
    <dgm:cxn modelId="{DB4F2CC8-3E61-4D61-92F9-871BB94B1C26}" type="presParOf" srcId="{A4EB93A8-EAEC-42A8-B7CE-A4D9BF030929}" destId="{F3FE209F-15DA-4D8D-8544-53A97064CB71}" srcOrd="6" destOrd="0" presId="urn:microsoft.com/office/officeart/2005/8/layout/vList5"/>
    <dgm:cxn modelId="{1343E92B-0394-4CB5-A872-45984E171D8C}" type="presParOf" srcId="{F3FE209F-15DA-4D8D-8544-53A97064CB71}" destId="{6C52831E-0436-4915-8EB4-3547614FB7DE}" srcOrd="0" destOrd="0" presId="urn:microsoft.com/office/officeart/2005/8/layout/vList5"/>
    <dgm:cxn modelId="{D4956A24-9BBE-4A44-852E-2C00AE807F03}" type="presParOf" srcId="{A4EB93A8-EAEC-42A8-B7CE-A4D9BF030929}" destId="{5A85AD96-4528-46F4-BD2A-F85E77644101}" srcOrd="7" destOrd="0" presId="urn:microsoft.com/office/officeart/2005/8/layout/vList5"/>
    <dgm:cxn modelId="{6271B91A-DD34-44AF-A03F-9524614B8F74}" type="presParOf" srcId="{A4EB93A8-EAEC-42A8-B7CE-A4D9BF030929}" destId="{48B4EDF6-BEDF-4FA5-BD49-4F07ADDA7606}" srcOrd="8" destOrd="0" presId="urn:microsoft.com/office/officeart/2005/8/layout/vList5"/>
    <dgm:cxn modelId="{9D698A32-C5E1-489C-B66B-54B70C7885CA}" type="presParOf" srcId="{48B4EDF6-BEDF-4FA5-BD49-4F07ADDA7606}" destId="{75E415FB-879F-445A-ADDA-7EC82E00291A}" srcOrd="0" destOrd="0" presId="urn:microsoft.com/office/officeart/2005/8/layout/vList5"/>
    <dgm:cxn modelId="{EA24C9A0-C19E-460E-A74D-5B5E3FAC93EE}" type="presParOf" srcId="{A4EB93A8-EAEC-42A8-B7CE-A4D9BF030929}" destId="{3C668925-8B2D-4F03-9A48-CD40412C510B}" srcOrd="9" destOrd="0" presId="urn:microsoft.com/office/officeart/2005/8/layout/vList5"/>
    <dgm:cxn modelId="{7A51930E-C970-413D-9CF8-00A36B6E6956}" type="presParOf" srcId="{A4EB93A8-EAEC-42A8-B7CE-A4D9BF030929}" destId="{79C6C315-0B0D-460D-B2FB-13F5E12C23DF}" srcOrd="10" destOrd="0" presId="urn:microsoft.com/office/officeart/2005/8/layout/vList5"/>
    <dgm:cxn modelId="{B18499D7-B118-4294-9ACB-AFEA5072E501}" type="presParOf" srcId="{79C6C315-0B0D-460D-B2FB-13F5E12C23DF}" destId="{138091B9-B4A1-4B55-99EA-CE7BB9EE910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60BE4F-E9DB-4844-87D4-5C59D6C8001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30AF2D-7A6E-493A-8300-D14D263D7CAB}">
      <dgm:prSet/>
      <dgm:spPr/>
      <dgm:t>
        <a:bodyPr/>
        <a:lstStyle/>
        <a:p>
          <a:r>
            <a:rPr lang="en-US"/>
            <a:t>Proposal: 10%</a:t>
          </a:r>
        </a:p>
      </dgm:t>
    </dgm:pt>
    <dgm:pt modelId="{D93672F0-888F-41D4-AE25-154C8D50C085}" type="parTrans" cxnId="{CC4D41FD-28E0-4DEE-9E5C-BBE37F2CABCF}">
      <dgm:prSet/>
      <dgm:spPr/>
      <dgm:t>
        <a:bodyPr/>
        <a:lstStyle/>
        <a:p>
          <a:endParaRPr lang="en-US"/>
        </a:p>
      </dgm:t>
    </dgm:pt>
    <dgm:pt modelId="{17617F70-60D1-4091-9850-122978796C0C}" type="sibTrans" cxnId="{CC4D41FD-28E0-4DEE-9E5C-BBE37F2CABCF}">
      <dgm:prSet/>
      <dgm:spPr/>
      <dgm:t>
        <a:bodyPr/>
        <a:lstStyle/>
        <a:p>
          <a:endParaRPr lang="en-US"/>
        </a:p>
      </dgm:t>
    </dgm:pt>
    <dgm:pt modelId="{D0EE432F-8324-42D1-A045-CED88D31CADE}">
      <dgm:prSet/>
      <dgm:spPr/>
      <dgm:t>
        <a:bodyPr/>
        <a:lstStyle/>
        <a:p>
          <a:r>
            <a:rPr lang="en-US" dirty="0"/>
            <a:t>Progress Journal: 10%</a:t>
          </a:r>
        </a:p>
      </dgm:t>
    </dgm:pt>
    <dgm:pt modelId="{155C9C8B-42D6-4532-96A3-BBD2D032525E}" type="parTrans" cxnId="{B447B8B9-4613-4D46-AB71-5F098A1242AE}">
      <dgm:prSet/>
      <dgm:spPr/>
      <dgm:t>
        <a:bodyPr/>
        <a:lstStyle/>
        <a:p>
          <a:endParaRPr lang="en-US"/>
        </a:p>
      </dgm:t>
    </dgm:pt>
    <dgm:pt modelId="{8F28D26B-E5A7-4925-B4D5-B748F09EB944}" type="sibTrans" cxnId="{B447B8B9-4613-4D46-AB71-5F098A1242AE}">
      <dgm:prSet/>
      <dgm:spPr/>
      <dgm:t>
        <a:bodyPr/>
        <a:lstStyle/>
        <a:p>
          <a:endParaRPr lang="en-US"/>
        </a:p>
      </dgm:t>
    </dgm:pt>
    <dgm:pt modelId="{E61EC05C-7C51-4CC4-BAF5-C6AB3D6E1424}">
      <dgm:prSet/>
      <dgm:spPr/>
      <dgm:t>
        <a:bodyPr/>
        <a:lstStyle/>
        <a:p>
          <a:r>
            <a:rPr lang="en-US" dirty="0"/>
            <a:t>Model Performance: 40%</a:t>
          </a:r>
        </a:p>
      </dgm:t>
    </dgm:pt>
    <dgm:pt modelId="{5C5D71B7-9511-4A37-9314-8D843295ECE9}" type="parTrans" cxnId="{079A6EB5-505B-4CC5-B178-B435D507D762}">
      <dgm:prSet/>
      <dgm:spPr/>
      <dgm:t>
        <a:bodyPr/>
        <a:lstStyle/>
        <a:p>
          <a:endParaRPr lang="en-US"/>
        </a:p>
      </dgm:t>
    </dgm:pt>
    <dgm:pt modelId="{6AEB4768-2CF3-4BAA-B541-E1E1ECA3A8D1}" type="sibTrans" cxnId="{079A6EB5-505B-4CC5-B178-B435D507D762}">
      <dgm:prSet/>
      <dgm:spPr/>
      <dgm:t>
        <a:bodyPr/>
        <a:lstStyle/>
        <a:p>
          <a:endParaRPr lang="en-US"/>
        </a:p>
      </dgm:t>
    </dgm:pt>
    <dgm:pt modelId="{189B5846-DA17-48F8-8C9D-1A6332C597B2}">
      <dgm:prSet/>
      <dgm:spPr/>
      <dgm:t>
        <a:bodyPr/>
        <a:lstStyle/>
        <a:p>
          <a:r>
            <a:rPr lang="en-US" dirty="0"/>
            <a:t>Demonstration: 20%</a:t>
          </a:r>
        </a:p>
      </dgm:t>
    </dgm:pt>
    <dgm:pt modelId="{B3024C77-F58C-4DCB-B588-1EB39AD7F963}" type="parTrans" cxnId="{9C630C0E-D55C-4D87-A126-EFFD3B4E3644}">
      <dgm:prSet/>
      <dgm:spPr/>
      <dgm:t>
        <a:bodyPr/>
        <a:lstStyle/>
        <a:p>
          <a:endParaRPr lang="en-US"/>
        </a:p>
      </dgm:t>
    </dgm:pt>
    <dgm:pt modelId="{F4688212-3637-4944-B90B-37F6B4FF1E57}" type="sibTrans" cxnId="{9C630C0E-D55C-4D87-A126-EFFD3B4E3644}">
      <dgm:prSet/>
      <dgm:spPr/>
      <dgm:t>
        <a:bodyPr/>
        <a:lstStyle/>
        <a:p>
          <a:endParaRPr lang="en-US"/>
        </a:p>
      </dgm:t>
    </dgm:pt>
    <dgm:pt modelId="{D9FEBF07-A7D3-414E-9B83-67C34BB47CEF}">
      <dgm:prSet/>
      <dgm:spPr/>
      <dgm:t>
        <a:bodyPr/>
        <a:lstStyle/>
        <a:p>
          <a:r>
            <a:rPr lang="en-US" dirty="0"/>
            <a:t>Final Report: 20%</a:t>
          </a:r>
        </a:p>
      </dgm:t>
    </dgm:pt>
    <dgm:pt modelId="{B31A9DB8-253D-40BF-9643-5DC88E84790E}" type="parTrans" cxnId="{B8E3F18F-6F25-4613-8B62-1FE6D46EDD9F}">
      <dgm:prSet/>
      <dgm:spPr/>
      <dgm:t>
        <a:bodyPr/>
        <a:lstStyle/>
        <a:p>
          <a:endParaRPr lang="en-US"/>
        </a:p>
      </dgm:t>
    </dgm:pt>
    <dgm:pt modelId="{0FCC1056-EFDD-4888-AA0B-5C858C43F70D}" type="sibTrans" cxnId="{B8E3F18F-6F25-4613-8B62-1FE6D46EDD9F}">
      <dgm:prSet/>
      <dgm:spPr/>
      <dgm:t>
        <a:bodyPr/>
        <a:lstStyle/>
        <a:p>
          <a:endParaRPr lang="en-US"/>
        </a:p>
      </dgm:t>
    </dgm:pt>
    <dgm:pt modelId="{B17850CF-0DCD-4858-926B-E75F574C98EB}" type="pres">
      <dgm:prSet presAssocID="{DF60BE4F-E9DB-4844-87D4-5C59D6C80013}" presName="diagram" presStyleCnt="0">
        <dgm:presLayoutVars>
          <dgm:dir/>
          <dgm:resizeHandles val="exact"/>
        </dgm:presLayoutVars>
      </dgm:prSet>
      <dgm:spPr/>
    </dgm:pt>
    <dgm:pt modelId="{0C5BCCBC-1C90-4402-8D33-3C803A5521B1}" type="pres">
      <dgm:prSet presAssocID="{0430AF2D-7A6E-493A-8300-D14D263D7CAB}" presName="node" presStyleLbl="node1" presStyleIdx="0" presStyleCnt="5">
        <dgm:presLayoutVars>
          <dgm:bulletEnabled val="1"/>
        </dgm:presLayoutVars>
      </dgm:prSet>
      <dgm:spPr/>
    </dgm:pt>
    <dgm:pt modelId="{9677D887-A69B-4A45-898F-FC51FAA8C3F7}" type="pres">
      <dgm:prSet presAssocID="{17617F70-60D1-4091-9850-122978796C0C}" presName="sibTrans" presStyleCnt="0"/>
      <dgm:spPr/>
    </dgm:pt>
    <dgm:pt modelId="{741DCEA4-A84B-41E7-8299-1E0C3951E12C}" type="pres">
      <dgm:prSet presAssocID="{D0EE432F-8324-42D1-A045-CED88D31CADE}" presName="node" presStyleLbl="node1" presStyleIdx="1" presStyleCnt="5">
        <dgm:presLayoutVars>
          <dgm:bulletEnabled val="1"/>
        </dgm:presLayoutVars>
      </dgm:prSet>
      <dgm:spPr/>
    </dgm:pt>
    <dgm:pt modelId="{54BB26E4-618E-4EF3-A090-8A2FD5886909}" type="pres">
      <dgm:prSet presAssocID="{8F28D26B-E5A7-4925-B4D5-B748F09EB944}" presName="sibTrans" presStyleCnt="0"/>
      <dgm:spPr/>
    </dgm:pt>
    <dgm:pt modelId="{57BD254D-F636-4A61-82D5-C8F40AE822C4}" type="pres">
      <dgm:prSet presAssocID="{E61EC05C-7C51-4CC4-BAF5-C6AB3D6E1424}" presName="node" presStyleLbl="node1" presStyleIdx="2" presStyleCnt="5">
        <dgm:presLayoutVars>
          <dgm:bulletEnabled val="1"/>
        </dgm:presLayoutVars>
      </dgm:prSet>
      <dgm:spPr/>
    </dgm:pt>
    <dgm:pt modelId="{F3FECC1E-15DB-4029-8DFC-E6DCB32FF921}" type="pres">
      <dgm:prSet presAssocID="{6AEB4768-2CF3-4BAA-B541-E1E1ECA3A8D1}" presName="sibTrans" presStyleCnt="0"/>
      <dgm:spPr/>
    </dgm:pt>
    <dgm:pt modelId="{DAFDC4F3-F5DF-4FCE-A65E-E43E15E669D8}" type="pres">
      <dgm:prSet presAssocID="{189B5846-DA17-48F8-8C9D-1A6332C597B2}" presName="node" presStyleLbl="node1" presStyleIdx="3" presStyleCnt="5">
        <dgm:presLayoutVars>
          <dgm:bulletEnabled val="1"/>
        </dgm:presLayoutVars>
      </dgm:prSet>
      <dgm:spPr/>
    </dgm:pt>
    <dgm:pt modelId="{7F6EB470-2FF8-4322-B1D6-3149645E5360}" type="pres">
      <dgm:prSet presAssocID="{F4688212-3637-4944-B90B-37F6B4FF1E57}" presName="sibTrans" presStyleCnt="0"/>
      <dgm:spPr/>
    </dgm:pt>
    <dgm:pt modelId="{70E3FE0C-0A4B-4394-9983-DCBA3612159A}" type="pres">
      <dgm:prSet presAssocID="{D9FEBF07-A7D3-414E-9B83-67C34BB47CEF}" presName="node" presStyleLbl="node1" presStyleIdx="4" presStyleCnt="5">
        <dgm:presLayoutVars>
          <dgm:bulletEnabled val="1"/>
        </dgm:presLayoutVars>
      </dgm:prSet>
      <dgm:spPr/>
    </dgm:pt>
  </dgm:ptLst>
  <dgm:cxnLst>
    <dgm:cxn modelId="{9C630C0E-D55C-4D87-A126-EFFD3B4E3644}" srcId="{DF60BE4F-E9DB-4844-87D4-5C59D6C80013}" destId="{189B5846-DA17-48F8-8C9D-1A6332C597B2}" srcOrd="3" destOrd="0" parTransId="{B3024C77-F58C-4DCB-B588-1EB39AD7F963}" sibTransId="{F4688212-3637-4944-B90B-37F6B4FF1E57}"/>
    <dgm:cxn modelId="{E5F3CB8C-DE88-405B-9804-672C6791D15F}" type="presOf" srcId="{189B5846-DA17-48F8-8C9D-1A6332C597B2}" destId="{DAFDC4F3-F5DF-4FCE-A65E-E43E15E669D8}" srcOrd="0" destOrd="0" presId="urn:microsoft.com/office/officeart/2005/8/layout/default"/>
    <dgm:cxn modelId="{B8E3F18F-6F25-4613-8B62-1FE6D46EDD9F}" srcId="{DF60BE4F-E9DB-4844-87D4-5C59D6C80013}" destId="{D9FEBF07-A7D3-414E-9B83-67C34BB47CEF}" srcOrd="4" destOrd="0" parTransId="{B31A9DB8-253D-40BF-9643-5DC88E84790E}" sibTransId="{0FCC1056-EFDD-4888-AA0B-5C858C43F70D}"/>
    <dgm:cxn modelId="{181D1A92-E3A1-4FF0-B72C-58F48A7CF43C}" type="presOf" srcId="{E61EC05C-7C51-4CC4-BAF5-C6AB3D6E1424}" destId="{57BD254D-F636-4A61-82D5-C8F40AE822C4}" srcOrd="0" destOrd="0" presId="urn:microsoft.com/office/officeart/2005/8/layout/default"/>
    <dgm:cxn modelId="{AA26F5B0-C46C-4B44-AF19-58CA6A336FEA}" type="presOf" srcId="{DF60BE4F-E9DB-4844-87D4-5C59D6C80013}" destId="{B17850CF-0DCD-4858-926B-E75F574C98EB}" srcOrd="0" destOrd="0" presId="urn:microsoft.com/office/officeart/2005/8/layout/default"/>
    <dgm:cxn modelId="{079A6EB5-505B-4CC5-B178-B435D507D762}" srcId="{DF60BE4F-E9DB-4844-87D4-5C59D6C80013}" destId="{E61EC05C-7C51-4CC4-BAF5-C6AB3D6E1424}" srcOrd="2" destOrd="0" parTransId="{5C5D71B7-9511-4A37-9314-8D843295ECE9}" sibTransId="{6AEB4768-2CF3-4BAA-B541-E1E1ECA3A8D1}"/>
    <dgm:cxn modelId="{B447B8B9-4613-4D46-AB71-5F098A1242AE}" srcId="{DF60BE4F-E9DB-4844-87D4-5C59D6C80013}" destId="{D0EE432F-8324-42D1-A045-CED88D31CADE}" srcOrd="1" destOrd="0" parTransId="{155C9C8B-42D6-4532-96A3-BBD2D032525E}" sibTransId="{8F28D26B-E5A7-4925-B4D5-B748F09EB944}"/>
    <dgm:cxn modelId="{EE7BDADC-D4CA-4520-8A4B-CEB026E640EF}" type="presOf" srcId="{D0EE432F-8324-42D1-A045-CED88D31CADE}" destId="{741DCEA4-A84B-41E7-8299-1E0C3951E12C}" srcOrd="0" destOrd="0" presId="urn:microsoft.com/office/officeart/2005/8/layout/default"/>
    <dgm:cxn modelId="{02B5B7E8-1A5B-4083-A883-8735DFDA7F5D}" type="presOf" srcId="{0430AF2D-7A6E-493A-8300-D14D263D7CAB}" destId="{0C5BCCBC-1C90-4402-8D33-3C803A5521B1}" srcOrd="0" destOrd="0" presId="urn:microsoft.com/office/officeart/2005/8/layout/default"/>
    <dgm:cxn modelId="{B05D8AF9-7B8E-4502-B85D-ECF40C0430BA}" type="presOf" srcId="{D9FEBF07-A7D3-414E-9B83-67C34BB47CEF}" destId="{70E3FE0C-0A4B-4394-9983-DCBA3612159A}" srcOrd="0" destOrd="0" presId="urn:microsoft.com/office/officeart/2005/8/layout/default"/>
    <dgm:cxn modelId="{CC4D41FD-28E0-4DEE-9E5C-BBE37F2CABCF}" srcId="{DF60BE4F-E9DB-4844-87D4-5C59D6C80013}" destId="{0430AF2D-7A6E-493A-8300-D14D263D7CAB}" srcOrd="0" destOrd="0" parTransId="{D93672F0-888F-41D4-AE25-154C8D50C085}" sibTransId="{17617F70-60D1-4091-9850-122978796C0C}"/>
    <dgm:cxn modelId="{66B61C18-D2C6-44F5-85A9-011B9A4EE719}" type="presParOf" srcId="{B17850CF-0DCD-4858-926B-E75F574C98EB}" destId="{0C5BCCBC-1C90-4402-8D33-3C803A5521B1}" srcOrd="0" destOrd="0" presId="urn:microsoft.com/office/officeart/2005/8/layout/default"/>
    <dgm:cxn modelId="{98918B01-BC2A-4582-84D9-DA6505D5007F}" type="presParOf" srcId="{B17850CF-0DCD-4858-926B-E75F574C98EB}" destId="{9677D887-A69B-4A45-898F-FC51FAA8C3F7}" srcOrd="1" destOrd="0" presId="urn:microsoft.com/office/officeart/2005/8/layout/default"/>
    <dgm:cxn modelId="{3AD3CD8A-E5CB-4417-A0EB-6CB9BB923266}" type="presParOf" srcId="{B17850CF-0DCD-4858-926B-E75F574C98EB}" destId="{741DCEA4-A84B-41E7-8299-1E0C3951E12C}" srcOrd="2" destOrd="0" presId="urn:microsoft.com/office/officeart/2005/8/layout/default"/>
    <dgm:cxn modelId="{3919BEBE-527F-4594-971A-4BC889A3AF03}" type="presParOf" srcId="{B17850CF-0DCD-4858-926B-E75F574C98EB}" destId="{54BB26E4-618E-4EF3-A090-8A2FD5886909}" srcOrd="3" destOrd="0" presId="urn:microsoft.com/office/officeart/2005/8/layout/default"/>
    <dgm:cxn modelId="{E76B35FF-9692-4FEB-9908-BAA3189E5B17}" type="presParOf" srcId="{B17850CF-0DCD-4858-926B-E75F574C98EB}" destId="{57BD254D-F636-4A61-82D5-C8F40AE822C4}" srcOrd="4" destOrd="0" presId="urn:microsoft.com/office/officeart/2005/8/layout/default"/>
    <dgm:cxn modelId="{6FB04915-7E75-4B92-B66A-1993EE5AD5D8}" type="presParOf" srcId="{B17850CF-0DCD-4858-926B-E75F574C98EB}" destId="{F3FECC1E-15DB-4029-8DFC-E6DCB32FF921}" srcOrd="5" destOrd="0" presId="urn:microsoft.com/office/officeart/2005/8/layout/default"/>
    <dgm:cxn modelId="{8F7FF41B-6D87-464C-AECE-D6638129A393}" type="presParOf" srcId="{B17850CF-0DCD-4858-926B-E75F574C98EB}" destId="{DAFDC4F3-F5DF-4FCE-A65E-E43E15E669D8}" srcOrd="6" destOrd="0" presId="urn:microsoft.com/office/officeart/2005/8/layout/default"/>
    <dgm:cxn modelId="{0364C5AF-7E75-4B13-BED7-A9004C79BDF9}" type="presParOf" srcId="{B17850CF-0DCD-4858-926B-E75F574C98EB}" destId="{7F6EB470-2FF8-4322-B1D6-3149645E5360}" srcOrd="7" destOrd="0" presId="urn:microsoft.com/office/officeart/2005/8/layout/default"/>
    <dgm:cxn modelId="{5B9C29E0-5D81-4032-8D7E-4EB1850052E4}" type="presParOf" srcId="{B17850CF-0DCD-4858-926B-E75F574C98EB}" destId="{70E3FE0C-0A4B-4394-9983-DCBA3612159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9F55C0-B7BB-4C90-935B-231020BD34D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97DC2A-0108-4097-9195-52CF2FDD0974}">
      <dgm:prSet/>
      <dgm:spPr/>
      <dgm:t>
        <a:bodyPr/>
        <a:lstStyle/>
        <a:p>
          <a:r>
            <a:rPr lang="en-US" dirty="0"/>
            <a:t>Proposal Due: Feb 27</a:t>
          </a:r>
          <a:r>
            <a:rPr lang="en-US" baseline="30000" dirty="0"/>
            <a:t>th</a:t>
          </a:r>
          <a:r>
            <a:rPr lang="en-US" dirty="0"/>
            <a:t> </a:t>
          </a:r>
        </a:p>
      </dgm:t>
    </dgm:pt>
    <dgm:pt modelId="{CBC1A298-1C46-4A18-8A24-87A79827CCD4}" type="parTrans" cxnId="{C5D00AC7-3E77-4DCE-A65A-9D6EC64A0377}">
      <dgm:prSet/>
      <dgm:spPr/>
      <dgm:t>
        <a:bodyPr/>
        <a:lstStyle/>
        <a:p>
          <a:endParaRPr lang="en-US"/>
        </a:p>
      </dgm:t>
    </dgm:pt>
    <dgm:pt modelId="{7B9782A2-C600-44ED-B58B-85EA7E19F13A}" type="sibTrans" cxnId="{C5D00AC7-3E77-4DCE-A65A-9D6EC64A0377}">
      <dgm:prSet/>
      <dgm:spPr/>
      <dgm:t>
        <a:bodyPr/>
        <a:lstStyle/>
        <a:p>
          <a:endParaRPr lang="en-US"/>
        </a:p>
      </dgm:t>
    </dgm:pt>
    <dgm:pt modelId="{CB178239-8593-4681-8149-AF63E829430B}">
      <dgm:prSet/>
      <dgm:spPr/>
      <dgm:t>
        <a:bodyPr/>
        <a:lstStyle/>
        <a:p>
          <a:r>
            <a:rPr lang="en-US" dirty="0"/>
            <a:t>Progress Report Deadlines: Feb 27</a:t>
          </a:r>
          <a:r>
            <a:rPr lang="en-US" baseline="30000" dirty="0"/>
            <a:t>th</a:t>
          </a:r>
          <a:r>
            <a:rPr lang="en-US" dirty="0"/>
            <a:t> &amp; Mar 27</a:t>
          </a:r>
          <a:r>
            <a:rPr lang="en-US" baseline="30000" dirty="0"/>
            <a:t>th</a:t>
          </a:r>
          <a:r>
            <a:rPr lang="en-US" dirty="0"/>
            <a:t> </a:t>
          </a:r>
        </a:p>
      </dgm:t>
    </dgm:pt>
    <dgm:pt modelId="{126E9EEE-E96B-4687-8547-7E12D72A1BCE}" type="parTrans" cxnId="{7E220242-AA3E-4B04-A8C5-E1B93C850D29}">
      <dgm:prSet/>
      <dgm:spPr/>
      <dgm:t>
        <a:bodyPr/>
        <a:lstStyle/>
        <a:p>
          <a:endParaRPr lang="en-US"/>
        </a:p>
      </dgm:t>
    </dgm:pt>
    <dgm:pt modelId="{2E3500DD-4C62-4EA7-A4BA-9FB301C3502C}" type="sibTrans" cxnId="{7E220242-AA3E-4B04-A8C5-E1B93C850D29}">
      <dgm:prSet/>
      <dgm:spPr/>
      <dgm:t>
        <a:bodyPr/>
        <a:lstStyle/>
        <a:p>
          <a:endParaRPr lang="en-US"/>
        </a:p>
      </dgm:t>
    </dgm:pt>
    <dgm:pt modelId="{7AAC8112-3309-4FE5-BE43-4BE5BC95913B}">
      <dgm:prSet/>
      <dgm:spPr/>
      <dgm:t>
        <a:bodyPr/>
        <a:lstStyle/>
        <a:p>
          <a:r>
            <a:rPr lang="en-US" dirty="0"/>
            <a:t>Final Report &amp; </a:t>
          </a:r>
          <a:r>
            <a:rPr lang="en-US" dirty="0" err="1"/>
            <a:t>EvalAI</a:t>
          </a:r>
          <a:r>
            <a:rPr lang="en-US" dirty="0"/>
            <a:t> Submission: Mar 27</a:t>
          </a:r>
          <a:r>
            <a:rPr lang="en-US" baseline="30000" dirty="0"/>
            <a:t>th</a:t>
          </a:r>
          <a:r>
            <a:rPr lang="en-US" dirty="0"/>
            <a:t> </a:t>
          </a:r>
        </a:p>
      </dgm:t>
    </dgm:pt>
    <dgm:pt modelId="{4951A79A-87A9-4942-B3FA-E6D48D76974E}" type="parTrans" cxnId="{05E5ABCD-7D0B-4A21-B8DB-56E042C0905A}">
      <dgm:prSet/>
      <dgm:spPr/>
      <dgm:t>
        <a:bodyPr/>
        <a:lstStyle/>
        <a:p>
          <a:endParaRPr lang="en-US"/>
        </a:p>
      </dgm:t>
    </dgm:pt>
    <dgm:pt modelId="{1B441035-5803-4790-985C-971DAEA2EA1C}" type="sibTrans" cxnId="{05E5ABCD-7D0B-4A21-B8DB-56E042C0905A}">
      <dgm:prSet/>
      <dgm:spPr/>
      <dgm:t>
        <a:bodyPr/>
        <a:lstStyle/>
        <a:p>
          <a:endParaRPr lang="en-US"/>
        </a:p>
      </dgm:t>
    </dgm:pt>
    <dgm:pt modelId="{10F0D0A4-DB42-44F9-8CEA-D4A3153150BE}">
      <dgm:prSet/>
      <dgm:spPr/>
      <dgm:t>
        <a:bodyPr/>
        <a:lstStyle/>
        <a:p>
          <a:r>
            <a:rPr lang="en-US" dirty="0"/>
            <a:t>Demo &amp; Presentation: Mar 27</a:t>
          </a:r>
          <a:r>
            <a:rPr lang="en-US" baseline="30000" dirty="0"/>
            <a:t>th</a:t>
          </a:r>
          <a:r>
            <a:rPr lang="en-US" dirty="0"/>
            <a:t> </a:t>
          </a:r>
        </a:p>
      </dgm:t>
    </dgm:pt>
    <dgm:pt modelId="{E3DAF1D5-AF5C-4F22-8259-E49CC8ED2D33}" type="parTrans" cxnId="{DC0D87BE-A0E3-41B2-B273-7C027533E279}">
      <dgm:prSet/>
      <dgm:spPr/>
      <dgm:t>
        <a:bodyPr/>
        <a:lstStyle/>
        <a:p>
          <a:endParaRPr lang="en-US"/>
        </a:p>
      </dgm:t>
    </dgm:pt>
    <dgm:pt modelId="{B29BF259-49FC-441E-83F4-83F4146C5557}" type="sibTrans" cxnId="{DC0D87BE-A0E3-41B2-B273-7C027533E279}">
      <dgm:prSet/>
      <dgm:spPr/>
      <dgm:t>
        <a:bodyPr/>
        <a:lstStyle/>
        <a:p>
          <a:endParaRPr lang="en-US"/>
        </a:p>
      </dgm:t>
    </dgm:pt>
    <dgm:pt modelId="{D0B89C37-28DD-4131-8B75-83E36E818E3D}">
      <dgm:prSet/>
      <dgm:spPr/>
      <dgm:t>
        <a:bodyPr/>
        <a:lstStyle/>
        <a:p>
          <a:r>
            <a:rPr lang="en-US" dirty="0"/>
            <a:t>Final Report: Apr 4</a:t>
          </a:r>
          <a:r>
            <a:rPr lang="en-US" baseline="30000" dirty="0"/>
            <a:t>th</a:t>
          </a:r>
          <a:r>
            <a:rPr lang="en-US" dirty="0"/>
            <a:t> </a:t>
          </a:r>
        </a:p>
      </dgm:t>
    </dgm:pt>
    <dgm:pt modelId="{10AC9A1D-5DEF-417B-A174-0A300B99CBE8}" type="parTrans" cxnId="{07580A1B-D9D8-40D0-83E9-B5261CAFF044}">
      <dgm:prSet/>
      <dgm:spPr/>
      <dgm:t>
        <a:bodyPr/>
        <a:lstStyle/>
        <a:p>
          <a:endParaRPr lang="en-CA"/>
        </a:p>
      </dgm:t>
    </dgm:pt>
    <dgm:pt modelId="{36C87A5F-E17C-4FE2-87B6-905D81A52B80}" type="sibTrans" cxnId="{07580A1B-D9D8-40D0-83E9-B5261CAFF044}">
      <dgm:prSet/>
      <dgm:spPr/>
      <dgm:t>
        <a:bodyPr/>
        <a:lstStyle/>
        <a:p>
          <a:endParaRPr lang="en-CA"/>
        </a:p>
      </dgm:t>
    </dgm:pt>
    <dgm:pt modelId="{16A99E9C-6FF6-4E1C-BD0D-45179A00DD31}" type="pres">
      <dgm:prSet presAssocID="{7F9F55C0-B7BB-4C90-935B-231020BD34DE}" presName="linear" presStyleCnt="0">
        <dgm:presLayoutVars>
          <dgm:animLvl val="lvl"/>
          <dgm:resizeHandles val="exact"/>
        </dgm:presLayoutVars>
      </dgm:prSet>
      <dgm:spPr/>
    </dgm:pt>
    <dgm:pt modelId="{2D45341E-478A-41EF-8D15-4FE516C285E6}" type="pres">
      <dgm:prSet presAssocID="{6A97DC2A-0108-4097-9195-52CF2FDD097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538DB0B-12F2-459B-B3FB-2C1C21BB9D21}" type="pres">
      <dgm:prSet presAssocID="{7B9782A2-C600-44ED-B58B-85EA7E19F13A}" presName="spacer" presStyleCnt="0"/>
      <dgm:spPr/>
    </dgm:pt>
    <dgm:pt modelId="{468F3C6F-FF26-4047-8E78-B9E9019F03A5}" type="pres">
      <dgm:prSet presAssocID="{CB178239-8593-4681-8149-AF63E829430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08422F3-A81E-429F-B9AA-6E62D4349043}" type="pres">
      <dgm:prSet presAssocID="{2E3500DD-4C62-4EA7-A4BA-9FB301C3502C}" presName="spacer" presStyleCnt="0"/>
      <dgm:spPr/>
    </dgm:pt>
    <dgm:pt modelId="{B930DF1F-D93A-44D9-A31D-3294D46B1269}" type="pres">
      <dgm:prSet presAssocID="{7AAC8112-3309-4FE5-BE43-4BE5BC95913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13BD498-FA22-48E3-932A-5C228D61EEE8}" type="pres">
      <dgm:prSet presAssocID="{1B441035-5803-4790-985C-971DAEA2EA1C}" presName="spacer" presStyleCnt="0"/>
      <dgm:spPr/>
    </dgm:pt>
    <dgm:pt modelId="{DDEEA0E8-A84C-46B4-A2FA-36FC18CDCC65}" type="pres">
      <dgm:prSet presAssocID="{10F0D0A4-DB42-44F9-8CEA-D4A3153150B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655361-7F5A-4E02-AC9A-2F1DFFA7CBF1}" type="pres">
      <dgm:prSet presAssocID="{B29BF259-49FC-441E-83F4-83F4146C5557}" presName="spacer" presStyleCnt="0"/>
      <dgm:spPr/>
    </dgm:pt>
    <dgm:pt modelId="{E1E7427C-FC0F-491F-9EA9-AE52C3E59B2F}" type="pres">
      <dgm:prSet presAssocID="{D0B89C37-28DD-4131-8B75-83E36E818E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0304B14-14F8-4466-8593-466EA13D1A61}" type="presOf" srcId="{D0B89C37-28DD-4131-8B75-83E36E818E3D}" destId="{E1E7427C-FC0F-491F-9EA9-AE52C3E59B2F}" srcOrd="0" destOrd="0" presId="urn:microsoft.com/office/officeart/2005/8/layout/vList2"/>
    <dgm:cxn modelId="{07580A1B-D9D8-40D0-83E9-B5261CAFF044}" srcId="{7F9F55C0-B7BB-4C90-935B-231020BD34DE}" destId="{D0B89C37-28DD-4131-8B75-83E36E818E3D}" srcOrd="4" destOrd="0" parTransId="{10AC9A1D-5DEF-417B-A174-0A300B99CBE8}" sibTransId="{36C87A5F-E17C-4FE2-87B6-905D81A52B80}"/>
    <dgm:cxn modelId="{7E220242-AA3E-4B04-A8C5-E1B93C850D29}" srcId="{7F9F55C0-B7BB-4C90-935B-231020BD34DE}" destId="{CB178239-8593-4681-8149-AF63E829430B}" srcOrd="1" destOrd="0" parTransId="{126E9EEE-E96B-4687-8547-7E12D72A1BCE}" sibTransId="{2E3500DD-4C62-4EA7-A4BA-9FB301C3502C}"/>
    <dgm:cxn modelId="{24705D76-6454-4D57-B362-853F34CA898A}" type="presOf" srcId="{6A97DC2A-0108-4097-9195-52CF2FDD0974}" destId="{2D45341E-478A-41EF-8D15-4FE516C285E6}" srcOrd="0" destOrd="0" presId="urn:microsoft.com/office/officeart/2005/8/layout/vList2"/>
    <dgm:cxn modelId="{44EE87AE-E12A-4106-9D58-B71FBD8D8D71}" type="presOf" srcId="{7AAC8112-3309-4FE5-BE43-4BE5BC95913B}" destId="{B930DF1F-D93A-44D9-A31D-3294D46B1269}" srcOrd="0" destOrd="0" presId="urn:microsoft.com/office/officeart/2005/8/layout/vList2"/>
    <dgm:cxn modelId="{DC0D87BE-A0E3-41B2-B273-7C027533E279}" srcId="{7F9F55C0-B7BB-4C90-935B-231020BD34DE}" destId="{10F0D0A4-DB42-44F9-8CEA-D4A3153150BE}" srcOrd="3" destOrd="0" parTransId="{E3DAF1D5-AF5C-4F22-8259-E49CC8ED2D33}" sibTransId="{B29BF259-49FC-441E-83F4-83F4146C5557}"/>
    <dgm:cxn modelId="{DAA12DC5-FA3A-4D67-9D6A-64A8EFC439A2}" type="presOf" srcId="{10F0D0A4-DB42-44F9-8CEA-D4A3153150BE}" destId="{DDEEA0E8-A84C-46B4-A2FA-36FC18CDCC65}" srcOrd="0" destOrd="0" presId="urn:microsoft.com/office/officeart/2005/8/layout/vList2"/>
    <dgm:cxn modelId="{C5D00AC7-3E77-4DCE-A65A-9D6EC64A0377}" srcId="{7F9F55C0-B7BB-4C90-935B-231020BD34DE}" destId="{6A97DC2A-0108-4097-9195-52CF2FDD0974}" srcOrd="0" destOrd="0" parTransId="{CBC1A298-1C46-4A18-8A24-87A79827CCD4}" sibTransId="{7B9782A2-C600-44ED-B58B-85EA7E19F13A}"/>
    <dgm:cxn modelId="{05E5ABCD-7D0B-4A21-B8DB-56E042C0905A}" srcId="{7F9F55C0-B7BB-4C90-935B-231020BD34DE}" destId="{7AAC8112-3309-4FE5-BE43-4BE5BC95913B}" srcOrd="2" destOrd="0" parTransId="{4951A79A-87A9-4942-B3FA-E6D48D76974E}" sibTransId="{1B441035-5803-4790-985C-971DAEA2EA1C}"/>
    <dgm:cxn modelId="{578B7EDC-E8F0-4E2F-BA4F-3997E38FA388}" type="presOf" srcId="{7F9F55C0-B7BB-4C90-935B-231020BD34DE}" destId="{16A99E9C-6FF6-4E1C-BD0D-45179A00DD31}" srcOrd="0" destOrd="0" presId="urn:microsoft.com/office/officeart/2005/8/layout/vList2"/>
    <dgm:cxn modelId="{3A5C21E9-ACF2-4A0E-88F0-632A6CC6C7EF}" type="presOf" srcId="{CB178239-8593-4681-8149-AF63E829430B}" destId="{468F3C6F-FF26-4047-8E78-B9E9019F03A5}" srcOrd="0" destOrd="0" presId="urn:microsoft.com/office/officeart/2005/8/layout/vList2"/>
    <dgm:cxn modelId="{45C5ED20-340D-4C5B-B198-150930DA074B}" type="presParOf" srcId="{16A99E9C-6FF6-4E1C-BD0D-45179A00DD31}" destId="{2D45341E-478A-41EF-8D15-4FE516C285E6}" srcOrd="0" destOrd="0" presId="urn:microsoft.com/office/officeart/2005/8/layout/vList2"/>
    <dgm:cxn modelId="{8101251E-916C-4787-AAEB-B3FF545E5FED}" type="presParOf" srcId="{16A99E9C-6FF6-4E1C-BD0D-45179A00DD31}" destId="{9538DB0B-12F2-459B-B3FB-2C1C21BB9D21}" srcOrd="1" destOrd="0" presId="urn:microsoft.com/office/officeart/2005/8/layout/vList2"/>
    <dgm:cxn modelId="{2C979FA5-DB3E-4B59-A502-A1F5ADFDE248}" type="presParOf" srcId="{16A99E9C-6FF6-4E1C-BD0D-45179A00DD31}" destId="{468F3C6F-FF26-4047-8E78-B9E9019F03A5}" srcOrd="2" destOrd="0" presId="urn:microsoft.com/office/officeart/2005/8/layout/vList2"/>
    <dgm:cxn modelId="{8865531E-59AF-4AC8-8473-3581ECD27633}" type="presParOf" srcId="{16A99E9C-6FF6-4E1C-BD0D-45179A00DD31}" destId="{608422F3-A81E-429F-B9AA-6E62D4349043}" srcOrd="3" destOrd="0" presId="urn:microsoft.com/office/officeart/2005/8/layout/vList2"/>
    <dgm:cxn modelId="{CAC7C2F0-C42C-4AB1-AB0F-4452A4BC715F}" type="presParOf" srcId="{16A99E9C-6FF6-4E1C-BD0D-45179A00DD31}" destId="{B930DF1F-D93A-44D9-A31D-3294D46B1269}" srcOrd="4" destOrd="0" presId="urn:microsoft.com/office/officeart/2005/8/layout/vList2"/>
    <dgm:cxn modelId="{05F61829-FF22-4F62-9D17-F37EAAD1032C}" type="presParOf" srcId="{16A99E9C-6FF6-4E1C-BD0D-45179A00DD31}" destId="{513BD498-FA22-48E3-932A-5C228D61EEE8}" srcOrd="5" destOrd="0" presId="urn:microsoft.com/office/officeart/2005/8/layout/vList2"/>
    <dgm:cxn modelId="{AC8F255B-4118-4574-A8C9-9C3CC99C4CA9}" type="presParOf" srcId="{16A99E9C-6FF6-4E1C-BD0D-45179A00DD31}" destId="{DDEEA0E8-A84C-46B4-A2FA-36FC18CDCC65}" srcOrd="6" destOrd="0" presId="urn:microsoft.com/office/officeart/2005/8/layout/vList2"/>
    <dgm:cxn modelId="{FA692FC9-B28A-452F-994F-C36AC39D312C}" type="presParOf" srcId="{16A99E9C-6FF6-4E1C-BD0D-45179A00DD31}" destId="{70655361-7F5A-4E02-AC9A-2F1DFFA7CBF1}" srcOrd="7" destOrd="0" presId="urn:microsoft.com/office/officeart/2005/8/layout/vList2"/>
    <dgm:cxn modelId="{25AE61AA-60BA-479F-A7EF-84414B9FCAD2}" type="presParOf" srcId="{16A99E9C-6FF6-4E1C-BD0D-45179A00DD31}" destId="{E1E7427C-FC0F-491F-9EA9-AE52C3E59B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011791-4EF9-4B97-85DE-D4023E38FF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264FE3B-0AED-47D2-BA28-C6F77CD04D8E}">
      <dgm:prSet/>
      <dgm:spPr/>
      <dgm:t>
        <a:bodyPr/>
        <a:lstStyle/>
        <a:p>
          <a:r>
            <a:rPr lang="en-US"/>
            <a:t>Students must complete a survey describing their past experience in deep learning and computer vision.</a:t>
          </a:r>
        </a:p>
      </dgm:t>
    </dgm:pt>
    <dgm:pt modelId="{9CDA268D-999B-42CE-B010-C0DCDB4FEC47}" type="parTrans" cxnId="{A047B274-570C-4CBD-A74B-215C4157115C}">
      <dgm:prSet/>
      <dgm:spPr/>
      <dgm:t>
        <a:bodyPr/>
        <a:lstStyle/>
        <a:p>
          <a:endParaRPr lang="en-US"/>
        </a:p>
      </dgm:t>
    </dgm:pt>
    <dgm:pt modelId="{C9DCB936-34A0-4B59-B5C5-4B4A5120B5B1}" type="sibTrans" cxnId="{A047B274-570C-4CBD-A74B-215C4157115C}">
      <dgm:prSet/>
      <dgm:spPr/>
      <dgm:t>
        <a:bodyPr/>
        <a:lstStyle/>
        <a:p>
          <a:endParaRPr lang="en-US"/>
        </a:p>
      </dgm:t>
    </dgm:pt>
    <dgm:pt modelId="{FB167278-594D-4170-B052-93E72F5A2CA8}">
      <dgm:prSet/>
      <dgm:spPr/>
      <dgm:t>
        <a:bodyPr/>
        <a:lstStyle/>
        <a:p>
          <a:r>
            <a:rPr lang="en-US"/>
            <a:t>Team Assignments: Based on survey results, the course instructor and TA will assign teams.</a:t>
          </a:r>
        </a:p>
      </dgm:t>
    </dgm:pt>
    <dgm:pt modelId="{62BAE949-65EE-450E-BE45-1D65AC7548B3}" type="parTrans" cxnId="{2CC264EB-D67B-45AE-B411-6F27CA861CF8}">
      <dgm:prSet/>
      <dgm:spPr/>
      <dgm:t>
        <a:bodyPr/>
        <a:lstStyle/>
        <a:p>
          <a:endParaRPr lang="en-US"/>
        </a:p>
      </dgm:t>
    </dgm:pt>
    <dgm:pt modelId="{CF6F9433-E1B5-4F82-A0B8-47F0D3ED67F6}" type="sibTrans" cxnId="{2CC264EB-D67B-45AE-B411-6F27CA861CF8}">
      <dgm:prSet/>
      <dgm:spPr/>
      <dgm:t>
        <a:bodyPr/>
        <a:lstStyle/>
        <a:p>
          <a:endParaRPr lang="en-US"/>
        </a:p>
      </dgm:t>
    </dgm:pt>
    <dgm:pt modelId="{50FAF066-1F0E-4B88-BEA3-9CA64EC987C5}" type="pres">
      <dgm:prSet presAssocID="{1F011791-4EF9-4B97-85DE-D4023E38FF46}" presName="root" presStyleCnt="0">
        <dgm:presLayoutVars>
          <dgm:dir/>
          <dgm:resizeHandles val="exact"/>
        </dgm:presLayoutVars>
      </dgm:prSet>
      <dgm:spPr/>
    </dgm:pt>
    <dgm:pt modelId="{C57676E1-8584-407A-B1AF-B6147E1FA1E4}" type="pres">
      <dgm:prSet presAssocID="{F264FE3B-0AED-47D2-BA28-C6F77CD04D8E}" presName="compNode" presStyleCnt="0"/>
      <dgm:spPr/>
    </dgm:pt>
    <dgm:pt modelId="{DA2774D1-8DE5-4368-8CF6-F7EEA4CA1D6A}" type="pres">
      <dgm:prSet presAssocID="{F264FE3B-0AED-47D2-BA28-C6F77CD04D8E}" presName="bgRect" presStyleLbl="bgShp" presStyleIdx="0" presStyleCnt="2"/>
      <dgm:spPr/>
    </dgm:pt>
    <dgm:pt modelId="{B6D821B3-C38D-4ED1-94A2-105A701FF65F}" type="pres">
      <dgm:prSet presAssocID="{F264FE3B-0AED-47D2-BA28-C6F77CD04D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95A2886-F5A3-4BD5-B161-E1EF03E3D0EC}" type="pres">
      <dgm:prSet presAssocID="{F264FE3B-0AED-47D2-BA28-C6F77CD04D8E}" presName="spaceRect" presStyleCnt="0"/>
      <dgm:spPr/>
    </dgm:pt>
    <dgm:pt modelId="{5C1A04FF-55D1-4AD6-95E7-E799B52B3592}" type="pres">
      <dgm:prSet presAssocID="{F264FE3B-0AED-47D2-BA28-C6F77CD04D8E}" presName="parTx" presStyleLbl="revTx" presStyleIdx="0" presStyleCnt="2">
        <dgm:presLayoutVars>
          <dgm:chMax val="0"/>
          <dgm:chPref val="0"/>
        </dgm:presLayoutVars>
      </dgm:prSet>
      <dgm:spPr/>
    </dgm:pt>
    <dgm:pt modelId="{973793EB-D4E2-4AB7-8E85-2B6315056963}" type="pres">
      <dgm:prSet presAssocID="{C9DCB936-34A0-4B59-B5C5-4B4A5120B5B1}" presName="sibTrans" presStyleCnt="0"/>
      <dgm:spPr/>
    </dgm:pt>
    <dgm:pt modelId="{3BEE023A-8F78-4088-9C93-30831B1B860C}" type="pres">
      <dgm:prSet presAssocID="{FB167278-594D-4170-B052-93E72F5A2CA8}" presName="compNode" presStyleCnt="0"/>
      <dgm:spPr/>
    </dgm:pt>
    <dgm:pt modelId="{26DEEFC4-0BE7-4DEC-BC2A-E231E6AD602E}" type="pres">
      <dgm:prSet presAssocID="{FB167278-594D-4170-B052-93E72F5A2CA8}" presName="bgRect" presStyleLbl="bgShp" presStyleIdx="1" presStyleCnt="2"/>
      <dgm:spPr/>
    </dgm:pt>
    <dgm:pt modelId="{771C7F45-4FAF-468D-A679-A70638D32B51}" type="pres">
      <dgm:prSet presAssocID="{FB167278-594D-4170-B052-93E72F5A2C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A4B44C7A-23A2-4D57-9415-0211189BD9F3}" type="pres">
      <dgm:prSet presAssocID="{FB167278-594D-4170-B052-93E72F5A2CA8}" presName="spaceRect" presStyleCnt="0"/>
      <dgm:spPr/>
    </dgm:pt>
    <dgm:pt modelId="{6183BFB9-CAE3-4FB2-8AC7-B959CCAF4101}" type="pres">
      <dgm:prSet presAssocID="{FB167278-594D-4170-B052-93E72F5A2CA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047B274-570C-4CBD-A74B-215C4157115C}" srcId="{1F011791-4EF9-4B97-85DE-D4023E38FF46}" destId="{F264FE3B-0AED-47D2-BA28-C6F77CD04D8E}" srcOrd="0" destOrd="0" parTransId="{9CDA268D-999B-42CE-B010-C0DCDB4FEC47}" sibTransId="{C9DCB936-34A0-4B59-B5C5-4B4A5120B5B1}"/>
    <dgm:cxn modelId="{BA0347CA-B132-4378-855C-4093995C7F89}" type="presOf" srcId="{1F011791-4EF9-4B97-85DE-D4023E38FF46}" destId="{50FAF066-1F0E-4B88-BEA3-9CA64EC987C5}" srcOrd="0" destOrd="0" presId="urn:microsoft.com/office/officeart/2018/2/layout/IconVerticalSolidList"/>
    <dgm:cxn modelId="{6EB360CB-D46D-493E-80FA-DEFD43481DC3}" type="presOf" srcId="{F264FE3B-0AED-47D2-BA28-C6F77CD04D8E}" destId="{5C1A04FF-55D1-4AD6-95E7-E799B52B3592}" srcOrd="0" destOrd="0" presId="urn:microsoft.com/office/officeart/2018/2/layout/IconVerticalSolidList"/>
    <dgm:cxn modelId="{2CC264EB-D67B-45AE-B411-6F27CA861CF8}" srcId="{1F011791-4EF9-4B97-85DE-D4023E38FF46}" destId="{FB167278-594D-4170-B052-93E72F5A2CA8}" srcOrd="1" destOrd="0" parTransId="{62BAE949-65EE-450E-BE45-1D65AC7548B3}" sibTransId="{CF6F9433-E1B5-4F82-A0B8-47F0D3ED67F6}"/>
    <dgm:cxn modelId="{63E49AF2-3589-4F72-86EB-507518293545}" type="presOf" srcId="{FB167278-594D-4170-B052-93E72F5A2CA8}" destId="{6183BFB9-CAE3-4FB2-8AC7-B959CCAF4101}" srcOrd="0" destOrd="0" presId="urn:microsoft.com/office/officeart/2018/2/layout/IconVerticalSolidList"/>
    <dgm:cxn modelId="{AFA8966A-8EBA-4696-9471-7ADA801204EB}" type="presParOf" srcId="{50FAF066-1F0E-4B88-BEA3-9CA64EC987C5}" destId="{C57676E1-8584-407A-B1AF-B6147E1FA1E4}" srcOrd="0" destOrd="0" presId="urn:microsoft.com/office/officeart/2018/2/layout/IconVerticalSolidList"/>
    <dgm:cxn modelId="{83BF1FE8-4877-4B2B-A9D1-E417373E4E5A}" type="presParOf" srcId="{C57676E1-8584-407A-B1AF-B6147E1FA1E4}" destId="{DA2774D1-8DE5-4368-8CF6-F7EEA4CA1D6A}" srcOrd="0" destOrd="0" presId="urn:microsoft.com/office/officeart/2018/2/layout/IconVerticalSolidList"/>
    <dgm:cxn modelId="{FA6DEB7F-757B-42A6-A948-C8E85E3F6D8C}" type="presParOf" srcId="{C57676E1-8584-407A-B1AF-B6147E1FA1E4}" destId="{B6D821B3-C38D-4ED1-94A2-105A701FF65F}" srcOrd="1" destOrd="0" presId="urn:microsoft.com/office/officeart/2018/2/layout/IconVerticalSolidList"/>
    <dgm:cxn modelId="{2B8236C5-D79D-4F14-B167-F9EB005BE949}" type="presParOf" srcId="{C57676E1-8584-407A-B1AF-B6147E1FA1E4}" destId="{995A2886-F5A3-4BD5-B161-E1EF03E3D0EC}" srcOrd="2" destOrd="0" presId="urn:microsoft.com/office/officeart/2018/2/layout/IconVerticalSolidList"/>
    <dgm:cxn modelId="{3815FBE5-0491-4077-B65A-E79BD2F63A90}" type="presParOf" srcId="{C57676E1-8584-407A-B1AF-B6147E1FA1E4}" destId="{5C1A04FF-55D1-4AD6-95E7-E799B52B3592}" srcOrd="3" destOrd="0" presId="urn:microsoft.com/office/officeart/2018/2/layout/IconVerticalSolidList"/>
    <dgm:cxn modelId="{3848326E-616A-42EB-B4C2-97B4C1C70396}" type="presParOf" srcId="{50FAF066-1F0E-4B88-BEA3-9CA64EC987C5}" destId="{973793EB-D4E2-4AB7-8E85-2B6315056963}" srcOrd="1" destOrd="0" presId="urn:microsoft.com/office/officeart/2018/2/layout/IconVerticalSolidList"/>
    <dgm:cxn modelId="{6C2511DF-3256-4DE5-9E06-06E557E47004}" type="presParOf" srcId="{50FAF066-1F0E-4B88-BEA3-9CA64EC987C5}" destId="{3BEE023A-8F78-4088-9C93-30831B1B860C}" srcOrd="2" destOrd="0" presId="urn:microsoft.com/office/officeart/2018/2/layout/IconVerticalSolidList"/>
    <dgm:cxn modelId="{83FA7469-249A-4C3D-BBB7-99E07BF5321F}" type="presParOf" srcId="{3BEE023A-8F78-4088-9C93-30831B1B860C}" destId="{26DEEFC4-0BE7-4DEC-BC2A-E231E6AD602E}" srcOrd="0" destOrd="0" presId="urn:microsoft.com/office/officeart/2018/2/layout/IconVerticalSolidList"/>
    <dgm:cxn modelId="{FF6884EC-529E-46D6-B23F-5D326E9F68E4}" type="presParOf" srcId="{3BEE023A-8F78-4088-9C93-30831B1B860C}" destId="{771C7F45-4FAF-468D-A679-A70638D32B51}" srcOrd="1" destOrd="0" presId="urn:microsoft.com/office/officeart/2018/2/layout/IconVerticalSolidList"/>
    <dgm:cxn modelId="{DC4FA17C-4002-4777-9CFB-8A1FB53F3C8F}" type="presParOf" srcId="{3BEE023A-8F78-4088-9C93-30831B1B860C}" destId="{A4B44C7A-23A2-4D57-9415-0211189BD9F3}" srcOrd="2" destOrd="0" presId="urn:microsoft.com/office/officeart/2018/2/layout/IconVerticalSolidList"/>
    <dgm:cxn modelId="{C8E458DC-B146-4E4B-89ED-116D9130F5CA}" type="presParOf" srcId="{3BEE023A-8F78-4088-9C93-30831B1B860C}" destId="{6183BFB9-CAE3-4FB2-8AC7-B959CCAF41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138ED4-167C-4AB0-8B1E-D9C317AD3D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BDD428-2374-408E-864A-08B1CECDE340}">
      <dgm:prSet/>
      <dgm:spPr/>
      <dgm:t>
        <a:bodyPr/>
        <a:lstStyle/>
        <a:p>
          <a:r>
            <a:rPr lang="en-US"/>
            <a:t>Visit SoccerNet Development Kit:</a:t>
          </a:r>
        </a:p>
      </dgm:t>
    </dgm:pt>
    <dgm:pt modelId="{D9F8C547-AF62-4680-9A55-9523B77A8D35}" type="parTrans" cxnId="{AF0F1CCB-6B9F-4050-B6F6-0BC63F428645}">
      <dgm:prSet/>
      <dgm:spPr/>
      <dgm:t>
        <a:bodyPr/>
        <a:lstStyle/>
        <a:p>
          <a:endParaRPr lang="en-US"/>
        </a:p>
      </dgm:t>
    </dgm:pt>
    <dgm:pt modelId="{B1B54E5F-ACE8-49F5-8C6F-D412834EE604}" type="sibTrans" cxnId="{AF0F1CCB-6B9F-4050-B6F6-0BC63F428645}">
      <dgm:prSet/>
      <dgm:spPr/>
      <dgm:t>
        <a:bodyPr/>
        <a:lstStyle/>
        <a:p>
          <a:endParaRPr lang="en-US"/>
        </a:p>
      </dgm:t>
    </dgm:pt>
    <dgm:pt modelId="{3F8017A2-9B58-499A-9591-41B0BA34E39E}">
      <dgm:prSet/>
      <dgm:spPr/>
      <dgm:t>
        <a:bodyPr/>
        <a:lstStyle/>
        <a:p>
          <a:r>
            <a:rPr lang="en-US"/>
            <a:t>Download the dataset using the SoccerNet Python package.</a:t>
          </a:r>
        </a:p>
      </dgm:t>
    </dgm:pt>
    <dgm:pt modelId="{E8E272BD-EE16-43D2-B76B-09855A8DBBD8}" type="parTrans" cxnId="{11F553D4-9107-4E68-A0A5-907CAB62DE5E}">
      <dgm:prSet/>
      <dgm:spPr/>
      <dgm:t>
        <a:bodyPr/>
        <a:lstStyle/>
        <a:p>
          <a:endParaRPr lang="en-US"/>
        </a:p>
      </dgm:t>
    </dgm:pt>
    <dgm:pt modelId="{D4EEA3E9-DA93-4B96-8212-6D135297A2D1}" type="sibTrans" cxnId="{11F553D4-9107-4E68-A0A5-907CAB62DE5E}">
      <dgm:prSet/>
      <dgm:spPr/>
      <dgm:t>
        <a:bodyPr/>
        <a:lstStyle/>
        <a:p>
          <a:endParaRPr lang="en-US"/>
        </a:p>
      </dgm:t>
    </dgm:pt>
    <dgm:pt modelId="{C29C6C56-32A3-49CA-8882-ABA9CC7F8C22}">
      <dgm:prSet/>
      <dgm:spPr/>
      <dgm:t>
        <a:bodyPr/>
        <a:lstStyle/>
        <a:p>
          <a:r>
            <a:rPr lang="en-US"/>
            <a:t>Access documentation and starter code.</a:t>
          </a:r>
        </a:p>
      </dgm:t>
    </dgm:pt>
    <dgm:pt modelId="{B0CC9561-28E9-483E-80A6-34FCE81CC905}" type="parTrans" cxnId="{F381E37E-98DC-4A14-A033-63B3D884CD25}">
      <dgm:prSet/>
      <dgm:spPr/>
      <dgm:t>
        <a:bodyPr/>
        <a:lstStyle/>
        <a:p>
          <a:endParaRPr lang="en-US"/>
        </a:p>
      </dgm:t>
    </dgm:pt>
    <dgm:pt modelId="{EE401EAD-29AB-4769-B1D4-8E4019AB8986}" type="sibTrans" cxnId="{F381E37E-98DC-4A14-A033-63B3D884CD25}">
      <dgm:prSet/>
      <dgm:spPr/>
      <dgm:t>
        <a:bodyPr/>
        <a:lstStyle/>
        <a:p>
          <a:endParaRPr lang="en-US"/>
        </a:p>
      </dgm:t>
    </dgm:pt>
    <dgm:pt modelId="{A8E5EBF1-92EB-494B-9C64-8917C0A57D49}">
      <dgm:prSet/>
      <dgm:spPr/>
      <dgm:t>
        <a:bodyPr/>
        <a:lstStyle/>
        <a:p>
          <a:r>
            <a:rPr lang="en-CA"/>
            <a:t>Reproduce Results: </a:t>
          </a:r>
          <a:r>
            <a:rPr lang="en-US"/>
            <a:t>Start by replicating results from research papers linked in the supporting materials.</a:t>
          </a:r>
        </a:p>
      </dgm:t>
    </dgm:pt>
    <dgm:pt modelId="{D9DC86DD-ACFF-4A9B-9789-FCC9248E6552}" type="parTrans" cxnId="{5469AB3A-8EB5-451E-A9DA-D80A121FF0E0}">
      <dgm:prSet/>
      <dgm:spPr/>
      <dgm:t>
        <a:bodyPr/>
        <a:lstStyle/>
        <a:p>
          <a:endParaRPr lang="en-US"/>
        </a:p>
      </dgm:t>
    </dgm:pt>
    <dgm:pt modelId="{04E8B5CA-CCAB-40F7-BF92-84B5593E1EAE}" type="sibTrans" cxnId="{5469AB3A-8EB5-451E-A9DA-D80A121FF0E0}">
      <dgm:prSet/>
      <dgm:spPr/>
      <dgm:t>
        <a:bodyPr/>
        <a:lstStyle/>
        <a:p>
          <a:endParaRPr lang="en-US"/>
        </a:p>
      </dgm:t>
    </dgm:pt>
    <dgm:pt modelId="{C9F0B31B-B202-406B-A812-C690A658AECF}">
      <dgm:prSet/>
      <dgm:spPr/>
      <dgm:t>
        <a:bodyPr/>
        <a:lstStyle/>
        <a:p>
          <a:r>
            <a:rPr lang="en-US"/>
            <a:t>EvalAI:- Sign up and make an initial submission.</a:t>
          </a:r>
        </a:p>
      </dgm:t>
    </dgm:pt>
    <dgm:pt modelId="{9F844DBD-E4A4-46C8-83D0-57C2DEAA8E0D}" type="parTrans" cxnId="{91ABF4CD-B539-478C-81E5-D1F6347B5590}">
      <dgm:prSet/>
      <dgm:spPr/>
      <dgm:t>
        <a:bodyPr/>
        <a:lstStyle/>
        <a:p>
          <a:endParaRPr lang="en-US"/>
        </a:p>
      </dgm:t>
    </dgm:pt>
    <dgm:pt modelId="{55D8740B-EEC8-499E-AD24-B3230B06D2E1}" type="sibTrans" cxnId="{91ABF4CD-B539-478C-81E5-D1F6347B5590}">
      <dgm:prSet/>
      <dgm:spPr/>
      <dgm:t>
        <a:bodyPr/>
        <a:lstStyle/>
        <a:p>
          <a:endParaRPr lang="en-US"/>
        </a:p>
      </dgm:t>
    </dgm:pt>
    <dgm:pt modelId="{26B112AF-038C-417A-9167-BE4C9BFE3E08}">
      <dgm:prSet/>
      <dgm:spPr/>
      <dgm:t>
        <a:bodyPr/>
        <a:lstStyle/>
        <a:p>
          <a:r>
            <a:rPr lang="en-US"/>
            <a:t>GitHub Repository:Create a team repository and document contributions.</a:t>
          </a:r>
        </a:p>
      </dgm:t>
    </dgm:pt>
    <dgm:pt modelId="{E921411F-80D7-4882-9344-5E756A560998}" type="parTrans" cxnId="{AF6D4276-7DA2-4D10-8114-1892C2389607}">
      <dgm:prSet/>
      <dgm:spPr/>
      <dgm:t>
        <a:bodyPr/>
        <a:lstStyle/>
        <a:p>
          <a:endParaRPr lang="en-US"/>
        </a:p>
      </dgm:t>
    </dgm:pt>
    <dgm:pt modelId="{2471030F-5485-49E1-8DFE-76BBA8760AC8}" type="sibTrans" cxnId="{AF6D4276-7DA2-4D10-8114-1892C2389607}">
      <dgm:prSet/>
      <dgm:spPr/>
      <dgm:t>
        <a:bodyPr/>
        <a:lstStyle/>
        <a:p>
          <a:endParaRPr lang="en-US"/>
        </a:p>
      </dgm:t>
    </dgm:pt>
    <dgm:pt modelId="{8381F31A-1244-4BD6-A412-F21B09D3124E}" type="pres">
      <dgm:prSet presAssocID="{D6138ED4-167C-4AB0-8B1E-D9C317AD3D7E}" presName="root" presStyleCnt="0">
        <dgm:presLayoutVars>
          <dgm:dir/>
          <dgm:resizeHandles val="exact"/>
        </dgm:presLayoutVars>
      </dgm:prSet>
      <dgm:spPr/>
    </dgm:pt>
    <dgm:pt modelId="{0E70F82A-3DA2-415F-A893-8C8E248350C1}" type="pres">
      <dgm:prSet presAssocID="{B3BDD428-2374-408E-864A-08B1CECDE340}" presName="compNode" presStyleCnt="0"/>
      <dgm:spPr/>
    </dgm:pt>
    <dgm:pt modelId="{1EDA1C1A-FFB3-4985-8013-1482A740A4C8}" type="pres">
      <dgm:prSet presAssocID="{B3BDD428-2374-408E-864A-08B1CECDE340}" presName="bgRect" presStyleLbl="bgShp" presStyleIdx="0" presStyleCnt="6"/>
      <dgm:spPr/>
    </dgm:pt>
    <dgm:pt modelId="{F97B5D70-ABFF-4FB9-92C4-2A0E8EBB3C12}" type="pres">
      <dgm:prSet presAssocID="{B3BDD428-2374-408E-864A-08B1CECDE34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8D577B87-3EB4-4C07-A7C2-979F847B2125}" type="pres">
      <dgm:prSet presAssocID="{B3BDD428-2374-408E-864A-08B1CECDE340}" presName="spaceRect" presStyleCnt="0"/>
      <dgm:spPr/>
    </dgm:pt>
    <dgm:pt modelId="{7C8F7E31-678D-4281-9F22-48C9FD8E29F6}" type="pres">
      <dgm:prSet presAssocID="{B3BDD428-2374-408E-864A-08B1CECDE340}" presName="parTx" presStyleLbl="revTx" presStyleIdx="0" presStyleCnt="6">
        <dgm:presLayoutVars>
          <dgm:chMax val="0"/>
          <dgm:chPref val="0"/>
        </dgm:presLayoutVars>
      </dgm:prSet>
      <dgm:spPr/>
    </dgm:pt>
    <dgm:pt modelId="{DA0F343C-A064-4F27-81AD-F403C4025AA6}" type="pres">
      <dgm:prSet presAssocID="{B1B54E5F-ACE8-49F5-8C6F-D412834EE604}" presName="sibTrans" presStyleCnt="0"/>
      <dgm:spPr/>
    </dgm:pt>
    <dgm:pt modelId="{73071059-2E7A-4918-86CF-61DE8D7B6FD8}" type="pres">
      <dgm:prSet presAssocID="{3F8017A2-9B58-499A-9591-41B0BA34E39E}" presName="compNode" presStyleCnt="0"/>
      <dgm:spPr/>
    </dgm:pt>
    <dgm:pt modelId="{532AD82F-26B3-49B3-AECE-EB60D7A5AA3F}" type="pres">
      <dgm:prSet presAssocID="{3F8017A2-9B58-499A-9591-41B0BA34E39E}" presName="bgRect" presStyleLbl="bgShp" presStyleIdx="1" presStyleCnt="6"/>
      <dgm:spPr/>
    </dgm:pt>
    <dgm:pt modelId="{96B5D0A6-B04E-4207-AE3F-C6A7C9F07DC5}" type="pres">
      <dgm:prSet presAssocID="{3F8017A2-9B58-499A-9591-41B0BA34E39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ED787F34-1E68-4802-831E-225B250B001E}" type="pres">
      <dgm:prSet presAssocID="{3F8017A2-9B58-499A-9591-41B0BA34E39E}" presName="spaceRect" presStyleCnt="0"/>
      <dgm:spPr/>
    </dgm:pt>
    <dgm:pt modelId="{EDBD7275-BB87-4FBA-8FF6-79006B43B498}" type="pres">
      <dgm:prSet presAssocID="{3F8017A2-9B58-499A-9591-41B0BA34E39E}" presName="parTx" presStyleLbl="revTx" presStyleIdx="1" presStyleCnt="6">
        <dgm:presLayoutVars>
          <dgm:chMax val="0"/>
          <dgm:chPref val="0"/>
        </dgm:presLayoutVars>
      </dgm:prSet>
      <dgm:spPr/>
    </dgm:pt>
    <dgm:pt modelId="{1B427371-05F6-4443-9086-1869D748E896}" type="pres">
      <dgm:prSet presAssocID="{D4EEA3E9-DA93-4B96-8212-6D135297A2D1}" presName="sibTrans" presStyleCnt="0"/>
      <dgm:spPr/>
    </dgm:pt>
    <dgm:pt modelId="{B719EDC6-AE27-4242-BC93-AE5E6DE24403}" type="pres">
      <dgm:prSet presAssocID="{C29C6C56-32A3-49CA-8882-ABA9CC7F8C22}" presName="compNode" presStyleCnt="0"/>
      <dgm:spPr/>
    </dgm:pt>
    <dgm:pt modelId="{AB633964-3C42-456D-A3DA-1E9778318110}" type="pres">
      <dgm:prSet presAssocID="{C29C6C56-32A3-49CA-8882-ABA9CC7F8C22}" presName="bgRect" presStyleLbl="bgShp" presStyleIdx="2" presStyleCnt="6"/>
      <dgm:spPr/>
    </dgm:pt>
    <dgm:pt modelId="{593E4480-EEBD-493D-A5D4-8CC62CA636C6}" type="pres">
      <dgm:prSet presAssocID="{C29C6C56-32A3-49CA-8882-ABA9CC7F8C2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5B22BB3-BDE6-4E3E-B682-FBFA72306A31}" type="pres">
      <dgm:prSet presAssocID="{C29C6C56-32A3-49CA-8882-ABA9CC7F8C22}" presName="spaceRect" presStyleCnt="0"/>
      <dgm:spPr/>
    </dgm:pt>
    <dgm:pt modelId="{36A1E6AB-19DC-4D2B-B33F-AB55239BE031}" type="pres">
      <dgm:prSet presAssocID="{C29C6C56-32A3-49CA-8882-ABA9CC7F8C22}" presName="parTx" presStyleLbl="revTx" presStyleIdx="2" presStyleCnt="6">
        <dgm:presLayoutVars>
          <dgm:chMax val="0"/>
          <dgm:chPref val="0"/>
        </dgm:presLayoutVars>
      </dgm:prSet>
      <dgm:spPr/>
    </dgm:pt>
    <dgm:pt modelId="{5D76BBA5-71AB-41F8-945C-FB9F0EE6A9D7}" type="pres">
      <dgm:prSet presAssocID="{EE401EAD-29AB-4769-B1D4-8E4019AB8986}" presName="sibTrans" presStyleCnt="0"/>
      <dgm:spPr/>
    </dgm:pt>
    <dgm:pt modelId="{04A0FB90-BC89-422B-A47D-52DD73AD3E03}" type="pres">
      <dgm:prSet presAssocID="{A8E5EBF1-92EB-494B-9C64-8917C0A57D49}" presName="compNode" presStyleCnt="0"/>
      <dgm:spPr/>
    </dgm:pt>
    <dgm:pt modelId="{2F33E7C6-76F1-4BB4-9E12-C494AEF340AE}" type="pres">
      <dgm:prSet presAssocID="{A8E5EBF1-92EB-494B-9C64-8917C0A57D49}" presName="bgRect" presStyleLbl="bgShp" presStyleIdx="3" presStyleCnt="6"/>
      <dgm:spPr/>
    </dgm:pt>
    <dgm:pt modelId="{F3EB2019-2726-46A1-8A92-8359183D1E58}" type="pres">
      <dgm:prSet presAssocID="{A8E5EBF1-92EB-494B-9C64-8917C0A57D4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7F6DDFF-6243-468E-85EF-1E62B933AC38}" type="pres">
      <dgm:prSet presAssocID="{A8E5EBF1-92EB-494B-9C64-8917C0A57D49}" presName="spaceRect" presStyleCnt="0"/>
      <dgm:spPr/>
    </dgm:pt>
    <dgm:pt modelId="{6F1AAB34-6F45-4F47-9F58-B67486D37E90}" type="pres">
      <dgm:prSet presAssocID="{A8E5EBF1-92EB-494B-9C64-8917C0A57D49}" presName="parTx" presStyleLbl="revTx" presStyleIdx="3" presStyleCnt="6">
        <dgm:presLayoutVars>
          <dgm:chMax val="0"/>
          <dgm:chPref val="0"/>
        </dgm:presLayoutVars>
      </dgm:prSet>
      <dgm:spPr/>
    </dgm:pt>
    <dgm:pt modelId="{90B46057-4688-425B-80F0-F92BAEDCA385}" type="pres">
      <dgm:prSet presAssocID="{04E8B5CA-CCAB-40F7-BF92-84B5593E1EAE}" presName="sibTrans" presStyleCnt="0"/>
      <dgm:spPr/>
    </dgm:pt>
    <dgm:pt modelId="{77D6873A-9B22-4205-A673-199C8B41544C}" type="pres">
      <dgm:prSet presAssocID="{C9F0B31B-B202-406B-A812-C690A658AECF}" presName="compNode" presStyleCnt="0"/>
      <dgm:spPr/>
    </dgm:pt>
    <dgm:pt modelId="{8C682FFF-5E2A-4AFC-A9FA-0D0ECAD15DCF}" type="pres">
      <dgm:prSet presAssocID="{C9F0B31B-B202-406B-A812-C690A658AECF}" presName="bgRect" presStyleLbl="bgShp" presStyleIdx="4" presStyleCnt="6"/>
      <dgm:spPr/>
    </dgm:pt>
    <dgm:pt modelId="{C337935D-BF93-4E1C-9FDA-F022E40F16E4}" type="pres">
      <dgm:prSet presAssocID="{C9F0B31B-B202-406B-A812-C690A658AEC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"/>
        </a:ext>
      </dgm:extLst>
    </dgm:pt>
    <dgm:pt modelId="{E52DE87D-22E3-4EB5-A4EF-C7CA67F9D815}" type="pres">
      <dgm:prSet presAssocID="{C9F0B31B-B202-406B-A812-C690A658AECF}" presName="spaceRect" presStyleCnt="0"/>
      <dgm:spPr/>
    </dgm:pt>
    <dgm:pt modelId="{68EF0B7C-4AC7-45EF-9E93-EB068F8FFAC8}" type="pres">
      <dgm:prSet presAssocID="{C9F0B31B-B202-406B-A812-C690A658AECF}" presName="parTx" presStyleLbl="revTx" presStyleIdx="4" presStyleCnt="6">
        <dgm:presLayoutVars>
          <dgm:chMax val="0"/>
          <dgm:chPref val="0"/>
        </dgm:presLayoutVars>
      </dgm:prSet>
      <dgm:spPr/>
    </dgm:pt>
    <dgm:pt modelId="{36860B1B-A933-485F-93F6-9585F724DF51}" type="pres">
      <dgm:prSet presAssocID="{55D8740B-EEC8-499E-AD24-B3230B06D2E1}" presName="sibTrans" presStyleCnt="0"/>
      <dgm:spPr/>
    </dgm:pt>
    <dgm:pt modelId="{CCC25499-9F0D-4AA3-823D-B5112A7C828A}" type="pres">
      <dgm:prSet presAssocID="{26B112AF-038C-417A-9167-BE4C9BFE3E08}" presName="compNode" presStyleCnt="0"/>
      <dgm:spPr/>
    </dgm:pt>
    <dgm:pt modelId="{BFAA271F-F7FE-4853-8B77-7CB74EFC37B0}" type="pres">
      <dgm:prSet presAssocID="{26B112AF-038C-417A-9167-BE4C9BFE3E08}" presName="bgRect" presStyleLbl="bgShp" presStyleIdx="5" presStyleCnt="6"/>
      <dgm:spPr/>
    </dgm:pt>
    <dgm:pt modelId="{0EA6C8CA-1C48-4500-8724-741535515592}" type="pres">
      <dgm:prSet presAssocID="{26B112AF-038C-417A-9167-BE4C9BFE3E0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8627D12-59A7-4777-83C0-E12904DA3390}" type="pres">
      <dgm:prSet presAssocID="{26B112AF-038C-417A-9167-BE4C9BFE3E08}" presName="spaceRect" presStyleCnt="0"/>
      <dgm:spPr/>
    </dgm:pt>
    <dgm:pt modelId="{D152AF44-E04D-453A-ADC6-8EB82DECA07B}" type="pres">
      <dgm:prSet presAssocID="{26B112AF-038C-417A-9167-BE4C9BFE3E0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04DB30F-A28E-45EB-A4A6-9FC04ADFD9E9}" type="presOf" srcId="{D6138ED4-167C-4AB0-8B1E-D9C317AD3D7E}" destId="{8381F31A-1244-4BD6-A412-F21B09D3124E}" srcOrd="0" destOrd="0" presId="urn:microsoft.com/office/officeart/2018/2/layout/IconVerticalSolidList"/>
    <dgm:cxn modelId="{8EC08F14-C955-41C2-8012-85E131C2C8C9}" type="presOf" srcId="{C29C6C56-32A3-49CA-8882-ABA9CC7F8C22}" destId="{36A1E6AB-19DC-4D2B-B33F-AB55239BE031}" srcOrd="0" destOrd="0" presId="urn:microsoft.com/office/officeart/2018/2/layout/IconVerticalSolidList"/>
    <dgm:cxn modelId="{5469AB3A-8EB5-451E-A9DA-D80A121FF0E0}" srcId="{D6138ED4-167C-4AB0-8B1E-D9C317AD3D7E}" destId="{A8E5EBF1-92EB-494B-9C64-8917C0A57D49}" srcOrd="3" destOrd="0" parTransId="{D9DC86DD-ACFF-4A9B-9789-FCC9248E6552}" sibTransId="{04E8B5CA-CCAB-40F7-BF92-84B5593E1EAE}"/>
    <dgm:cxn modelId="{E2CB535D-6368-41CA-BF02-C488402FB42E}" type="presOf" srcId="{A8E5EBF1-92EB-494B-9C64-8917C0A57D49}" destId="{6F1AAB34-6F45-4F47-9F58-B67486D37E90}" srcOrd="0" destOrd="0" presId="urn:microsoft.com/office/officeart/2018/2/layout/IconVerticalSolidList"/>
    <dgm:cxn modelId="{2BE32C54-8CB6-4175-ACA8-C36F8139DCE5}" type="presOf" srcId="{C9F0B31B-B202-406B-A812-C690A658AECF}" destId="{68EF0B7C-4AC7-45EF-9E93-EB068F8FFAC8}" srcOrd="0" destOrd="0" presId="urn:microsoft.com/office/officeart/2018/2/layout/IconVerticalSolidList"/>
    <dgm:cxn modelId="{AF6D4276-7DA2-4D10-8114-1892C2389607}" srcId="{D6138ED4-167C-4AB0-8B1E-D9C317AD3D7E}" destId="{26B112AF-038C-417A-9167-BE4C9BFE3E08}" srcOrd="5" destOrd="0" parTransId="{E921411F-80D7-4882-9344-5E756A560998}" sibTransId="{2471030F-5485-49E1-8DFE-76BBA8760AC8}"/>
    <dgm:cxn modelId="{F381E37E-98DC-4A14-A033-63B3D884CD25}" srcId="{D6138ED4-167C-4AB0-8B1E-D9C317AD3D7E}" destId="{C29C6C56-32A3-49CA-8882-ABA9CC7F8C22}" srcOrd="2" destOrd="0" parTransId="{B0CC9561-28E9-483E-80A6-34FCE81CC905}" sibTransId="{EE401EAD-29AB-4769-B1D4-8E4019AB8986}"/>
    <dgm:cxn modelId="{BF47C7C0-99CB-430E-A365-A69D3E849B58}" type="presOf" srcId="{26B112AF-038C-417A-9167-BE4C9BFE3E08}" destId="{D152AF44-E04D-453A-ADC6-8EB82DECA07B}" srcOrd="0" destOrd="0" presId="urn:microsoft.com/office/officeart/2018/2/layout/IconVerticalSolidList"/>
    <dgm:cxn modelId="{5A9EC7C9-297C-44F9-864E-4D51846388ED}" type="presOf" srcId="{B3BDD428-2374-408E-864A-08B1CECDE340}" destId="{7C8F7E31-678D-4281-9F22-48C9FD8E29F6}" srcOrd="0" destOrd="0" presId="urn:microsoft.com/office/officeart/2018/2/layout/IconVerticalSolidList"/>
    <dgm:cxn modelId="{AF0F1CCB-6B9F-4050-B6F6-0BC63F428645}" srcId="{D6138ED4-167C-4AB0-8B1E-D9C317AD3D7E}" destId="{B3BDD428-2374-408E-864A-08B1CECDE340}" srcOrd="0" destOrd="0" parTransId="{D9F8C547-AF62-4680-9A55-9523B77A8D35}" sibTransId="{B1B54E5F-ACE8-49F5-8C6F-D412834EE604}"/>
    <dgm:cxn modelId="{91ABF4CD-B539-478C-81E5-D1F6347B5590}" srcId="{D6138ED4-167C-4AB0-8B1E-D9C317AD3D7E}" destId="{C9F0B31B-B202-406B-A812-C690A658AECF}" srcOrd="4" destOrd="0" parTransId="{9F844DBD-E4A4-46C8-83D0-57C2DEAA8E0D}" sibTransId="{55D8740B-EEC8-499E-AD24-B3230B06D2E1}"/>
    <dgm:cxn modelId="{11F553D4-9107-4E68-A0A5-907CAB62DE5E}" srcId="{D6138ED4-167C-4AB0-8B1E-D9C317AD3D7E}" destId="{3F8017A2-9B58-499A-9591-41B0BA34E39E}" srcOrd="1" destOrd="0" parTransId="{E8E272BD-EE16-43D2-B76B-09855A8DBBD8}" sibTransId="{D4EEA3E9-DA93-4B96-8212-6D135297A2D1}"/>
    <dgm:cxn modelId="{12487AE2-34F8-4182-AAE5-D67742C0FD9F}" type="presOf" srcId="{3F8017A2-9B58-499A-9591-41B0BA34E39E}" destId="{EDBD7275-BB87-4FBA-8FF6-79006B43B498}" srcOrd="0" destOrd="0" presId="urn:microsoft.com/office/officeart/2018/2/layout/IconVerticalSolidList"/>
    <dgm:cxn modelId="{2A8387F0-AF57-451E-9491-9668F05CDF84}" type="presParOf" srcId="{8381F31A-1244-4BD6-A412-F21B09D3124E}" destId="{0E70F82A-3DA2-415F-A893-8C8E248350C1}" srcOrd="0" destOrd="0" presId="urn:microsoft.com/office/officeart/2018/2/layout/IconVerticalSolidList"/>
    <dgm:cxn modelId="{3632BF5F-6B36-4713-BB0E-7CC3892F3A20}" type="presParOf" srcId="{0E70F82A-3DA2-415F-A893-8C8E248350C1}" destId="{1EDA1C1A-FFB3-4985-8013-1482A740A4C8}" srcOrd="0" destOrd="0" presId="urn:microsoft.com/office/officeart/2018/2/layout/IconVerticalSolidList"/>
    <dgm:cxn modelId="{26932168-CD56-401D-A1F2-46D571479739}" type="presParOf" srcId="{0E70F82A-3DA2-415F-A893-8C8E248350C1}" destId="{F97B5D70-ABFF-4FB9-92C4-2A0E8EBB3C12}" srcOrd="1" destOrd="0" presId="urn:microsoft.com/office/officeart/2018/2/layout/IconVerticalSolidList"/>
    <dgm:cxn modelId="{1441AFAA-FDB6-4B30-BC3F-79012EA5593C}" type="presParOf" srcId="{0E70F82A-3DA2-415F-A893-8C8E248350C1}" destId="{8D577B87-3EB4-4C07-A7C2-979F847B2125}" srcOrd="2" destOrd="0" presId="urn:microsoft.com/office/officeart/2018/2/layout/IconVerticalSolidList"/>
    <dgm:cxn modelId="{F7CA60A0-BF95-4A14-95BA-99D27DF20CED}" type="presParOf" srcId="{0E70F82A-3DA2-415F-A893-8C8E248350C1}" destId="{7C8F7E31-678D-4281-9F22-48C9FD8E29F6}" srcOrd="3" destOrd="0" presId="urn:microsoft.com/office/officeart/2018/2/layout/IconVerticalSolidList"/>
    <dgm:cxn modelId="{B98D6EDA-5F84-48DF-9533-7846013C6455}" type="presParOf" srcId="{8381F31A-1244-4BD6-A412-F21B09D3124E}" destId="{DA0F343C-A064-4F27-81AD-F403C4025AA6}" srcOrd="1" destOrd="0" presId="urn:microsoft.com/office/officeart/2018/2/layout/IconVerticalSolidList"/>
    <dgm:cxn modelId="{472ABA1E-56E4-4EA1-A545-DDB757695B1B}" type="presParOf" srcId="{8381F31A-1244-4BD6-A412-F21B09D3124E}" destId="{73071059-2E7A-4918-86CF-61DE8D7B6FD8}" srcOrd="2" destOrd="0" presId="urn:microsoft.com/office/officeart/2018/2/layout/IconVerticalSolidList"/>
    <dgm:cxn modelId="{5029B5DD-5340-489B-BAB5-494EA05C522D}" type="presParOf" srcId="{73071059-2E7A-4918-86CF-61DE8D7B6FD8}" destId="{532AD82F-26B3-49B3-AECE-EB60D7A5AA3F}" srcOrd="0" destOrd="0" presId="urn:microsoft.com/office/officeart/2018/2/layout/IconVerticalSolidList"/>
    <dgm:cxn modelId="{0418AD4C-E8EE-4D40-84B7-67685C06A8BB}" type="presParOf" srcId="{73071059-2E7A-4918-86CF-61DE8D7B6FD8}" destId="{96B5D0A6-B04E-4207-AE3F-C6A7C9F07DC5}" srcOrd="1" destOrd="0" presId="urn:microsoft.com/office/officeart/2018/2/layout/IconVerticalSolidList"/>
    <dgm:cxn modelId="{39D6D93E-CDB1-4A52-8D9D-6DDCC9744A9F}" type="presParOf" srcId="{73071059-2E7A-4918-86CF-61DE8D7B6FD8}" destId="{ED787F34-1E68-4802-831E-225B250B001E}" srcOrd="2" destOrd="0" presId="urn:microsoft.com/office/officeart/2018/2/layout/IconVerticalSolidList"/>
    <dgm:cxn modelId="{77258746-CA2D-46AD-A7EE-D1CCD10C097F}" type="presParOf" srcId="{73071059-2E7A-4918-86CF-61DE8D7B6FD8}" destId="{EDBD7275-BB87-4FBA-8FF6-79006B43B498}" srcOrd="3" destOrd="0" presId="urn:microsoft.com/office/officeart/2018/2/layout/IconVerticalSolidList"/>
    <dgm:cxn modelId="{C793B0D2-9C0E-4568-82E6-E29250EDC768}" type="presParOf" srcId="{8381F31A-1244-4BD6-A412-F21B09D3124E}" destId="{1B427371-05F6-4443-9086-1869D748E896}" srcOrd="3" destOrd="0" presId="urn:microsoft.com/office/officeart/2018/2/layout/IconVerticalSolidList"/>
    <dgm:cxn modelId="{6664E8F4-E60B-4DBD-8E07-71F7FD107B46}" type="presParOf" srcId="{8381F31A-1244-4BD6-A412-F21B09D3124E}" destId="{B719EDC6-AE27-4242-BC93-AE5E6DE24403}" srcOrd="4" destOrd="0" presId="urn:microsoft.com/office/officeart/2018/2/layout/IconVerticalSolidList"/>
    <dgm:cxn modelId="{1D0DA08D-9A62-4023-8547-5DD0405E5B9D}" type="presParOf" srcId="{B719EDC6-AE27-4242-BC93-AE5E6DE24403}" destId="{AB633964-3C42-456D-A3DA-1E9778318110}" srcOrd="0" destOrd="0" presId="urn:microsoft.com/office/officeart/2018/2/layout/IconVerticalSolidList"/>
    <dgm:cxn modelId="{9B32AA66-E150-428C-ADF2-C691D012A1F0}" type="presParOf" srcId="{B719EDC6-AE27-4242-BC93-AE5E6DE24403}" destId="{593E4480-EEBD-493D-A5D4-8CC62CA636C6}" srcOrd="1" destOrd="0" presId="urn:microsoft.com/office/officeart/2018/2/layout/IconVerticalSolidList"/>
    <dgm:cxn modelId="{4942FB9E-DBC8-4FD9-971F-49CE30D0F15A}" type="presParOf" srcId="{B719EDC6-AE27-4242-BC93-AE5E6DE24403}" destId="{A5B22BB3-BDE6-4E3E-B682-FBFA72306A31}" srcOrd="2" destOrd="0" presId="urn:microsoft.com/office/officeart/2018/2/layout/IconVerticalSolidList"/>
    <dgm:cxn modelId="{CFA7CDC3-C6DB-4C52-92D0-4F930DDCE310}" type="presParOf" srcId="{B719EDC6-AE27-4242-BC93-AE5E6DE24403}" destId="{36A1E6AB-19DC-4D2B-B33F-AB55239BE031}" srcOrd="3" destOrd="0" presId="urn:microsoft.com/office/officeart/2018/2/layout/IconVerticalSolidList"/>
    <dgm:cxn modelId="{A0802D8A-2E6D-4FF2-8C81-17739E2D2AE3}" type="presParOf" srcId="{8381F31A-1244-4BD6-A412-F21B09D3124E}" destId="{5D76BBA5-71AB-41F8-945C-FB9F0EE6A9D7}" srcOrd="5" destOrd="0" presId="urn:microsoft.com/office/officeart/2018/2/layout/IconVerticalSolidList"/>
    <dgm:cxn modelId="{D9718386-4A09-4BAA-99DD-E9F11451790A}" type="presParOf" srcId="{8381F31A-1244-4BD6-A412-F21B09D3124E}" destId="{04A0FB90-BC89-422B-A47D-52DD73AD3E03}" srcOrd="6" destOrd="0" presId="urn:microsoft.com/office/officeart/2018/2/layout/IconVerticalSolidList"/>
    <dgm:cxn modelId="{A6FCDC75-B307-440C-B7CB-A55A50F0699D}" type="presParOf" srcId="{04A0FB90-BC89-422B-A47D-52DD73AD3E03}" destId="{2F33E7C6-76F1-4BB4-9E12-C494AEF340AE}" srcOrd="0" destOrd="0" presId="urn:microsoft.com/office/officeart/2018/2/layout/IconVerticalSolidList"/>
    <dgm:cxn modelId="{BA0405A2-1D57-4BA2-9315-0D03D2E939C1}" type="presParOf" srcId="{04A0FB90-BC89-422B-A47D-52DD73AD3E03}" destId="{F3EB2019-2726-46A1-8A92-8359183D1E58}" srcOrd="1" destOrd="0" presId="urn:microsoft.com/office/officeart/2018/2/layout/IconVerticalSolidList"/>
    <dgm:cxn modelId="{C3CDC01A-9BA0-403E-AC67-539FB4E71138}" type="presParOf" srcId="{04A0FB90-BC89-422B-A47D-52DD73AD3E03}" destId="{D7F6DDFF-6243-468E-85EF-1E62B933AC38}" srcOrd="2" destOrd="0" presId="urn:microsoft.com/office/officeart/2018/2/layout/IconVerticalSolidList"/>
    <dgm:cxn modelId="{0577388B-8B1E-4E97-AC97-BDF43DE757CA}" type="presParOf" srcId="{04A0FB90-BC89-422B-A47D-52DD73AD3E03}" destId="{6F1AAB34-6F45-4F47-9F58-B67486D37E90}" srcOrd="3" destOrd="0" presId="urn:microsoft.com/office/officeart/2018/2/layout/IconVerticalSolidList"/>
    <dgm:cxn modelId="{74A6D449-B6B7-487E-BBFD-9D5ECE1DF9A0}" type="presParOf" srcId="{8381F31A-1244-4BD6-A412-F21B09D3124E}" destId="{90B46057-4688-425B-80F0-F92BAEDCA385}" srcOrd="7" destOrd="0" presId="urn:microsoft.com/office/officeart/2018/2/layout/IconVerticalSolidList"/>
    <dgm:cxn modelId="{77B1D839-B01F-4D36-8957-098622A8C629}" type="presParOf" srcId="{8381F31A-1244-4BD6-A412-F21B09D3124E}" destId="{77D6873A-9B22-4205-A673-199C8B41544C}" srcOrd="8" destOrd="0" presId="urn:microsoft.com/office/officeart/2018/2/layout/IconVerticalSolidList"/>
    <dgm:cxn modelId="{13F919EB-04F3-46F3-9613-67CE6F845370}" type="presParOf" srcId="{77D6873A-9B22-4205-A673-199C8B41544C}" destId="{8C682FFF-5E2A-4AFC-A9FA-0D0ECAD15DCF}" srcOrd="0" destOrd="0" presId="urn:microsoft.com/office/officeart/2018/2/layout/IconVerticalSolidList"/>
    <dgm:cxn modelId="{5B4758A3-4F1D-45A2-A395-6A49AF06C271}" type="presParOf" srcId="{77D6873A-9B22-4205-A673-199C8B41544C}" destId="{C337935D-BF93-4E1C-9FDA-F022E40F16E4}" srcOrd="1" destOrd="0" presId="urn:microsoft.com/office/officeart/2018/2/layout/IconVerticalSolidList"/>
    <dgm:cxn modelId="{09F4C8AA-553B-4B17-B444-64CFB9FDC882}" type="presParOf" srcId="{77D6873A-9B22-4205-A673-199C8B41544C}" destId="{E52DE87D-22E3-4EB5-A4EF-C7CA67F9D815}" srcOrd="2" destOrd="0" presId="urn:microsoft.com/office/officeart/2018/2/layout/IconVerticalSolidList"/>
    <dgm:cxn modelId="{A8927C4A-1CAB-4C82-BB9A-E59EE8AA0424}" type="presParOf" srcId="{77D6873A-9B22-4205-A673-199C8B41544C}" destId="{68EF0B7C-4AC7-45EF-9E93-EB068F8FFAC8}" srcOrd="3" destOrd="0" presId="urn:microsoft.com/office/officeart/2018/2/layout/IconVerticalSolidList"/>
    <dgm:cxn modelId="{2A7332EA-25C9-4E86-8497-4158627397A9}" type="presParOf" srcId="{8381F31A-1244-4BD6-A412-F21B09D3124E}" destId="{36860B1B-A933-485F-93F6-9585F724DF51}" srcOrd="9" destOrd="0" presId="urn:microsoft.com/office/officeart/2018/2/layout/IconVerticalSolidList"/>
    <dgm:cxn modelId="{8B8F8C04-5AB0-4C30-8EF4-780C565710DF}" type="presParOf" srcId="{8381F31A-1244-4BD6-A412-F21B09D3124E}" destId="{CCC25499-9F0D-4AA3-823D-B5112A7C828A}" srcOrd="10" destOrd="0" presId="urn:microsoft.com/office/officeart/2018/2/layout/IconVerticalSolidList"/>
    <dgm:cxn modelId="{FB6DD4A0-32BA-40C5-912D-51EC6C22E87B}" type="presParOf" srcId="{CCC25499-9F0D-4AA3-823D-B5112A7C828A}" destId="{BFAA271F-F7FE-4853-8B77-7CB74EFC37B0}" srcOrd="0" destOrd="0" presId="urn:microsoft.com/office/officeart/2018/2/layout/IconVerticalSolidList"/>
    <dgm:cxn modelId="{1404ADE7-8737-46A0-AA8F-92016EE41614}" type="presParOf" srcId="{CCC25499-9F0D-4AA3-823D-B5112A7C828A}" destId="{0EA6C8CA-1C48-4500-8724-741535515592}" srcOrd="1" destOrd="0" presId="urn:microsoft.com/office/officeart/2018/2/layout/IconVerticalSolidList"/>
    <dgm:cxn modelId="{4ACF99D8-4AA2-40DC-BBE5-7D4214786B95}" type="presParOf" srcId="{CCC25499-9F0D-4AA3-823D-B5112A7C828A}" destId="{38627D12-59A7-4777-83C0-E12904DA3390}" srcOrd="2" destOrd="0" presId="urn:microsoft.com/office/officeart/2018/2/layout/IconVerticalSolidList"/>
    <dgm:cxn modelId="{D5023CC3-2E0C-446F-A9A7-CA29A2C1D2F0}" type="presParOf" srcId="{CCC25499-9F0D-4AA3-823D-B5112A7C828A}" destId="{D152AF44-E04D-453A-ADC6-8EB82DECA0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F76072-4DBC-4C2D-941D-A31C3013B64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D2E490-26FF-406C-8A5F-8C4E67059102}">
      <dgm:prSet/>
      <dgm:spPr/>
      <dgm:t>
        <a:bodyPr/>
        <a:lstStyle/>
        <a:p>
          <a:r>
            <a:rPr lang="en-US" dirty="0" err="1"/>
            <a:t>SoccerNet</a:t>
          </a:r>
          <a:r>
            <a:rPr lang="en-US" dirty="0"/>
            <a:t> Challenge 2023: [</a:t>
          </a:r>
          <a:r>
            <a:rPr lang="en-CA" b="1" dirty="0" err="1">
              <a:hlinkClick xmlns:r="http://schemas.openxmlformats.org/officeDocument/2006/relationships" r:id="rId1"/>
            </a:rPr>
            <a:t>url</a:t>
          </a:r>
          <a:r>
            <a:rPr lang="en-US" dirty="0"/>
            <a:t>]</a:t>
          </a:r>
        </a:p>
      </dgm:t>
    </dgm:pt>
    <dgm:pt modelId="{A5D152D7-5C52-471C-91D1-568DA56C7E90}" type="parTrans" cxnId="{0180C77E-D552-4F6B-84B5-305BD8FFA210}">
      <dgm:prSet/>
      <dgm:spPr/>
      <dgm:t>
        <a:bodyPr/>
        <a:lstStyle/>
        <a:p>
          <a:endParaRPr lang="en-US"/>
        </a:p>
      </dgm:t>
    </dgm:pt>
    <dgm:pt modelId="{1E386F3E-2898-4435-ADEF-2B101E674D43}" type="sibTrans" cxnId="{0180C77E-D552-4F6B-84B5-305BD8FFA210}">
      <dgm:prSet/>
      <dgm:spPr/>
      <dgm:t>
        <a:bodyPr/>
        <a:lstStyle/>
        <a:p>
          <a:endParaRPr lang="en-US"/>
        </a:p>
      </dgm:t>
    </dgm:pt>
    <dgm:pt modelId="{24C80521-158F-41ED-A1A2-3217474D23F1}">
      <dgm:prSet/>
      <dgm:spPr/>
      <dgm:t>
        <a:bodyPr/>
        <a:lstStyle/>
        <a:p>
          <a:r>
            <a:rPr lang="en-US" dirty="0"/>
            <a:t>Development Kit Repository: [</a:t>
          </a:r>
          <a:r>
            <a:rPr lang="en-US" dirty="0" err="1">
              <a:hlinkClick xmlns:r="http://schemas.openxmlformats.org/officeDocument/2006/relationships" r:id="rId2"/>
            </a:rPr>
            <a:t>url</a:t>
          </a:r>
          <a:r>
            <a:rPr lang="en-US" dirty="0"/>
            <a:t>]</a:t>
          </a:r>
        </a:p>
      </dgm:t>
    </dgm:pt>
    <dgm:pt modelId="{A4257F9C-3190-447F-96C1-3B737A025159}" type="parTrans" cxnId="{9F66C26B-12E0-47DB-B284-0ABEABEBB9E3}">
      <dgm:prSet/>
      <dgm:spPr/>
      <dgm:t>
        <a:bodyPr/>
        <a:lstStyle/>
        <a:p>
          <a:endParaRPr lang="en-US"/>
        </a:p>
      </dgm:t>
    </dgm:pt>
    <dgm:pt modelId="{30F87A81-2B50-422B-B1E1-92F1D52BB4E6}" type="sibTrans" cxnId="{9F66C26B-12E0-47DB-B284-0ABEABEBB9E3}">
      <dgm:prSet/>
      <dgm:spPr/>
      <dgm:t>
        <a:bodyPr/>
        <a:lstStyle/>
        <a:p>
          <a:endParaRPr lang="en-US"/>
        </a:p>
      </dgm:t>
    </dgm:pt>
    <dgm:pt modelId="{921A8B71-9EC6-434B-BDD6-2674A676CFD4}">
      <dgm:prSet/>
      <dgm:spPr/>
      <dgm:t>
        <a:bodyPr/>
        <a:lstStyle/>
        <a:p>
          <a:r>
            <a:rPr lang="en-US"/>
            <a:t>Research Papers:</a:t>
          </a:r>
        </a:p>
      </dgm:t>
    </dgm:pt>
    <dgm:pt modelId="{4D7328F9-390D-4E09-B590-43D88AFFC12C}" type="parTrans" cxnId="{EBB27B98-F4A0-4444-BAAA-09321456BA3A}">
      <dgm:prSet/>
      <dgm:spPr/>
      <dgm:t>
        <a:bodyPr/>
        <a:lstStyle/>
        <a:p>
          <a:endParaRPr lang="en-US"/>
        </a:p>
      </dgm:t>
    </dgm:pt>
    <dgm:pt modelId="{D258D835-F04E-46E5-8633-00F25F71B59F}" type="sibTrans" cxnId="{EBB27B98-F4A0-4444-BAAA-09321456BA3A}">
      <dgm:prSet/>
      <dgm:spPr/>
      <dgm:t>
        <a:bodyPr/>
        <a:lstStyle/>
        <a:p>
          <a:endParaRPr lang="en-US"/>
        </a:p>
      </dgm:t>
    </dgm:pt>
    <dgm:pt modelId="{897D82A7-BD76-4395-873E-42056B5D8DE4}">
      <dgm:prSet/>
      <dgm:spPr/>
      <dgm:t>
        <a:bodyPr/>
        <a:lstStyle/>
        <a:p>
          <a:r>
            <a:rPr lang="en-US" dirty="0"/>
            <a:t>1. A General Framework for Jersey Number Recognition [</a:t>
          </a:r>
          <a:r>
            <a:rPr lang="en-CA" b="1" dirty="0" err="1">
              <a:hlinkClick xmlns:r="http://schemas.openxmlformats.org/officeDocument/2006/relationships" r:id="rId3"/>
            </a:rPr>
            <a:t>url</a:t>
          </a:r>
          <a:r>
            <a:rPr lang="en-CA" b="1" dirty="0"/>
            <a:t>]</a:t>
          </a:r>
          <a:endParaRPr lang="en-US" dirty="0"/>
        </a:p>
      </dgm:t>
    </dgm:pt>
    <dgm:pt modelId="{3ED8DE44-1872-47F0-BE6C-099F37097E3E}" type="parTrans" cxnId="{A0ED766D-E082-4E1B-BDA2-63FDA5C11F8A}">
      <dgm:prSet/>
      <dgm:spPr/>
      <dgm:t>
        <a:bodyPr/>
        <a:lstStyle/>
        <a:p>
          <a:endParaRPr lang="en-US"/>
        </a:p>
      </dgm:t>
    </dgm:pt>
    <dgm:pt modelId="{8BE707CA-C47B-4640-A3A9-BF9FA5AA092B}" type="sibTrans" cxnId="{A0ED766D-E082-4E1B-BDA2-63FDA5C11F8A}">
      <dgm:prSet/>
      <dgm:spPr/>
      <dgm:t>
        <a:bodyPr/>
        <a:lstStyle/>
        <a:p>
          <a:endParaRPr lang="en-US"/>
        </a:p>
      </dgm:t>
    </dgm:pt>
    <dgm:pt modelId="{6DAC9568-9C32-4F54-9CA3-2DA2BDE40051}">
      <dgm:prSet/>
      <dgm:spPr/>
      <dgm:t>
        <a:bodyPr/>
        <a:lstStyle/>
        <a:p>
          <a:r>
            <a:rPr lang="en-US" dirty="0"/>
            <a:t>2. Jersey Number Recognition Using Keyframe Identification [</a:t>
          </a:r>
          <a:r>
            <a:rPr lang="en-CA" dirty="0" err="1">
              <a:hlinkClick xmlns:r="http://schemas.openxmlformats.org/officeDocument/2006/relationships" r:id="rId4"/>
            </a:rPr>
            <a:t>url</a:t>
          </a:r>
          <a:r>
            <a:rPr lang="en-US" dirty="0"/>
            <a:t>]</a:t>
          </a:r>
        </a:p>
      </dgm:t>
    </dgm:pt>
    <dgm:pt modelId="{FFF7B0E9-AA6D-4020-AB9D-A5B852514B39}" type="parTrans" cxnId="{EC0E920F-5AD2-4A90-BA36-74D8D03907B9}">
      <dgm:prSet/>
      <dgm:spPr/>
      <dgm:t>
        <a:bodyPr/>
        <a:lstStyle/>
        <a:p>
          <a:endParaRPr lang="en-US"/>
        </a:p>
      </dgm:t>
    </dgm:pt>
    <dgm:pt modelId="{E23ADF5F-0C1F-432C-B239-8BCD5510B659}" type="sibTrans" cxnId="{EC0E920F-5AD2-4A90-BA36-74D8D03907B9}">
      <dgm:prSet/>
      <dgm:spPr/>
      <dgm:t>
        <a:bodyPr/>
        <a:lstStyle/>
        <a:p>
          <a:endParaRPr lang="en-US"/>
        </a:p>
      </dgm:t>
    </dgm:pt>
    <dgm:pt modelId="{80C9127A-0038-40B5-A4E5-45E333006192}" type="pres">
      <dgm:prSet presAssocID="{B5F76072-4DBC-4C2D-941D-A31C3013B642}" presName="linear" presStyleCnt="0">
        <dgm:presLayoutVars>
          <dgm:animLvl val="lvl"/>
          <dgm:resizeHandles val="exact"/>
        </dgm:presLayoutVars>
      </dgm:prSet>
      <dgm:spPr/>
    </dgm:pt>
    <dgm:pt modelId="{A3D0FA43-4266-4037-8854-72B654EDAFE1}" type="pres">
      <dgm:prSet presAssocID="{ECD2E490-26FF-406C-8A5F-8C4E6705910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0C99BAC-B7DC-45F7-A106-7992E84DF74D}" type="pres">
      <dgm:prSet presAssocID="{1E386F3E-2898-4435-ADEF-2B101E674D43}" presName="spacer" presStyleCnt="0"/>
      <dgm:spPr/>
    </dgm:pt>
    <dgm:pt modelId="{96EB6B7B-DA70-4BBE-B524-78D4F8F46127}" type="pres">
      <dgm:prSet presAssocID="{24C80521-158F-41ED-A1A2-3217474D23F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9D3FFE-2DC7-4D2E-BBD8-86209F3D28CE}" type="pres">
      <dgm:prSet presAssocID="{30F87A81-2B50-422B-B1E1-92F1D52BB4E6}" presName="spacer" presStyleCnt="0"/>
      <dgm:spPr/>
    </dgm:pt>
    <dgm:pt modelId="{FC86A0F8-0ED3-4FC4-AB1A-E2FA8A5605DE}" type="pres">
      <dgm:prSet presAssocID="{921A8B71-9EC6-434B-BDD6-2674A676CFD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196040B-7277-428C-AC71-9A90D0904AEF}" type="pres">
      <dgm:prSet presAssocID="{D258D835-F04E-46E5-8633-00F25F71B59F}" presName="spacer" presStyleCnt="0"/>
      <dgm:spPr/>
    </dgm:pt>
    <dgm:pt modelId="{908BAF77-8EC7-421B-A8F2-AD5843238345}" type="pres">
      <dgm:prSet presAssocID="{897D82A7-BD76-4395-873E-42056B5D8DE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725E6C-36ED-438A-80E4-9AE4DB490287}" type="pres">
      <dgm:prSet presAssocID="{8BE707CA-C47B-4640-A3A9-BF9FA5AA092B}" presName="spacer" presStyleCnt="0"/>
      <dgm:spPr/>
    </dgm:pt>
    <dgm:pt modelId="{70528981-EC4E-41F1-9976-C5F59555D864}" type="pres">
      <dgm:prSet presAssocID="{6DAC9568-9C32-4F54-9CA3-2DA2BDE4005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C0E920F-5AD2-4A90-BA36-74D8D03907B9}" srcId="{B5F76072-4DBC-4C2D-941D-A31C3013B642}" destId="{6DAC9568-9C32-4F54-9CA3-2DA2BDE40051}" srcOrd="4" destOrd="0" parTransId="{FFF7B0E9-AA6D-4020-AB9D-A5B852514B39}" sibTransId="{E23ADF5F-0C1F-432C-B239-8BCD5510B659}"/>
    <dgm:cxn modelId="{65961328-40CF-41DC-B652-C05312FFD597}" type="presOf" srcId="{24C80521-158F-41ED-A1A2-3217474D23F1}" destId="{96EB6B7B-DA70-4BBE-B524-78D4F8F46127}" srcOrd="0" destOrd="0" presId="urn:microsoft.com/office/officeart/2005/8/layout/vList2"/>
    <dgm:cxn modelId="{D386FE62-ECFA-4A8B-A216-424D53FBB4BF}" type="presOf" srcId="{897D82A7-BD76-4395-873E-42056B5D8DE4}" destId="{908BAF77-8EC7-421B-A8F2-AD5843238345}" srcOrd="0" destOrd="0" presId="urn:microsoft.com/office/officeart/2005/8/layout/vList2"/>
    <dgm:cxn modelId="{9F66C26B-12E0-47DB-B284-0ABEABEBB9E3}" srcId="{B5F76072-4DBC-4C2D-941D-A31C3013B642}" destId="{24C80521-158F-41ED-A1A2-3217474D23F1}" srcOrd="1" destOrd="0" parTransId="{A4257F9C-3190-447F-96C1-3B737A025159}" sibTransId="{30F87A81-2B50-422B-B1E1-92F1D52BB4E6}"/>
    <dgm:cxn modelId="{A0ED766D-E082-4E1B-BDA2-63FDA5C11F8A}" srcId="{B5F76072-4DBC-4C2D-941D-A31C3013B642}" destId="{897D82A7-BD76-4395-873E-42056B5D8DE4}" srcOrd="3" destOrd="0" parTransId="{3ED8DE44-1872-47F0-BE6C-099F37097E3E}" sibTransId="{8BE707CA-C47B-4640-A3A9-BF9FA5AA092B}"/>
    <dgm:cxn modelId="{D54BB551-12A6-4C25-8696-062E52C8AD91}" type="presOf" srcId="{ECD2E490-26FF-406C-8A5F-8C4E67059102}" destId="{A3D0FA43-4266-4037-8854-72B654EDAFE1}" srcOrd="0" destOrd="0" presId="urn:microsoft.com/office/officeart/2005/8/layout/vList2"/>
    <dgm:cxn modelId="{0180C77E-D552-4F6B-84B5-305BD8FFA210}" srcId="{B5F76072-4DBC-4C2D-941D-A31C3013B642}" destId="{ECD2E490-26FF-406C-8A5F-8C4E67059102}" srcOrd="0" destOrd="0" parTransId="{A5D152D7-5C52-471C-91D1-568DA56C7E90}" sibTransId="{1E386F3E-2898-4435-ADEF-2B101E674D43}"/>
    <dgm:cxn modelId="{EBB27B98-F4A0-4444-BAAA-09321456BA3A}" srcId="{B5F76072-4DBC-4C2D-941D-A31C3013B642}" destId="{921A8B71-9EC6-434B-BDD6-2674A676CFD4}" srcOrd="2" destOrd="0" parTransId="{4D7328F9-390D-4E09-B590-43D88AFFC12C}" sibTransId="{D258D835-F04E-46E5-8633-00F25F71B59F}"/>
    <dgm:cxn modelId="{623A08B5-E1CC-4A27-9FA2-58E9FE4A874D}" type="presOf" srcId="{921A8B71-9EC6-434B-BDD6-2674A676CFD4}" destId="{FC86A0F8-0ED3-4FC4-AB1A-E2FA8A5605DE}" srcOrd="0" destOrd="0" presId="urn:microsoft.com/office/officeart/2005/8/layout/vList2"/>
    <dgm:cxn modelId="{52265BB7-9FE9-4E12-ACD9-538B6A110946}" type="presOf" srcId="{6DAC9568-9C32-4F54-9CA3-2DA2BDE40051}" destId="{70528981-EC4E-41F1-9976-C5F59555D864}" srcOrd="0" destOrd="0" presId="urn:microsoft.com/office/officeart/2005/8/layout/vList2"/>
    <dgm:cxn modelId="{580DC3C1-7EBE-4275-A665-D33581D3ED26}" type="presOf" srcId="{B5F76072-4DBC-4C2D-941D-A31C3013B642}" destId="{80C9127A-0038-40B5-A4E5-45E333006192}" srcOrd="0" destOrd="0" presId="urn:microsoft.com/office/officeart/2005/8/layout/vList2"/>
    <dgm:cxn modelId="{19D6B3A2-E3F4-4166-99E0-BC0833DC677E}" type="presParOf" srcId="{80C9127A-0038-40B5-A4E5-45E333006192}" destId="{A3D0FA43-4266-4037-8854-72B654EDAFE1}" srcOrd="0" destOrd="0" presId="urn:microsoft.com/office/officeart/2005/8/layout/vList2"/>
    <dgm:cxn modelId="{AA6959E3-9A77-4025-B24F-15149F9A2CFB}" type="presParOf" srcId="{80C9127A-0038-40B5-A4E5-45E333006192}" destId="{80C99BAC-B7DC-45F7-A106-7992E84DF74D}" srcOrd="1" destOrd="0" presId="urn:microsoft.com/office/officeart/2005/8/layout/vList2"/>
    <dgm:cxn modelId="{3D3C4DCC-5F9F-42CB-8126-A87A4E5CFF09}" type="presParOf" srcId="{80C9127A-0038-40B5-A4E5-45E333006192}" destId="{96EB6B7B-DA70-4BBE-B524-78D4F8F46127}" srcOrd="2" destOrd="0" presId="urn:microsoft.com/office/officeart/2005/8/layout/vList2"/>
    <dgm:cxn modelId="{E5C32B55-AB4A-40EB-BF8B-D5BBAF803A5B}" type="presParOf" srcId="{80C9127A-0038-40B5-A4E5-45E333006192}" destId="{469D3FFE-2DC7-4D2E-BBD8-86209F3D28CE}" srcOrd="3" destOrd="0" presId="urn:microsoft.com/office/officeart/2005/8/layout/vList2"/>
    <dgm:cxn modelId="{774C5E11-8E97-4801-8E27-27DA885F6524}" type="presParOf" srcId="{80C9127A-0038-40B5-A4E5-45E333006192}" destId="{FC86A0F8-0ED3-4FC4-AB1A-E2FA8A5605DE}" srcOrd="4" destOrd="0" presId="urn:microsoft.com/office/officeart/2005/8/layout/vList2"/>
    <dgm:cxn modelId="{BD5E3A4B-7D33-48CB-BFD8-8D53B7D10C90}" type="presParOf" srcId="{80C9127A-0038-40B5-A4E5-45E333006192}" destId="{C196040B-7277-428C-AC71-9A90D0904AEF}" srcOrd="5" destOrd="0" presId="urn:microsoft.com/office/officeart/2005/8/layout/vList2"/>
    <dgm:cxn modelId="{FD39DCB1-2C51-41F4-8936-532D2767B419}" type="presParOf" srcId="{80C9127A-0038-40B5-A4E5-45E333006192}" destId="{908BAF77-8EC7-421B-A8F2-AD5843238345}" srcOrd="6" destOrd="0" presId="urn:microsoft.com/office/officeart/2005/8/layout/vList2"/>
    <dgm:cxn modelId="{F52C0645-DCCF-43E5-B3A0-531AE084BA50}" type="presParOf" srcId="{80C9127A-0038-40B5-A4E5-45E333006192}" destId="{65725E6C-36ED-438A-80E4-9AE4DB490287}" srcOrd="7" destOrd="0" presId="urn:microsoft.com/office/officeart/2005/8/layout/vList2"/>
    <dgm:cxn modelId="{B49BE4E7-B2B8-400D-AAEB-AB2EE916D897}" type="presParOf" srcId="{80C9127A-0038-40B5-A4E5-45E333006192}" destId="{70528981-EC4E-41F1-9976-C5F59555D86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92DE3-C030-4571-9EF6-108096CB7935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353D0-E57D-405B-ACAA-46A8F72D4AC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7841-7A13-4C6F-AA71-77927E6E7E00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Soccer Video Understanding Benchmark Suite</a:t>
          </a:r>
        </a:p>
      </dsp:txBody>
      <dsp:txXfrm>
        <a:off x="1058686" y="1808"/>
        <a:ext cx="6828013" cy="916611"/>
      </dsp:txXfrm>
    </dsp:sp>
    <dsp:sp modelId="{5D3D30FD-D038-4CC0-B954-64E1C3540E85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35E7C-F0A6-4D5A-913D-BA4DA87727E5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9960E-8625-4F55-A804-47EA93D24360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</a:t>
          </a:r>
          <a:r>
            <a:rPr lang="en-US" sz="2000" b="0" i="0" kern="1200"/>
            <a:t>omposed of 550 complete broadcast soccer games and 12 single camera games taken from the major European leagues.</a:t>
          </a:r>
          <a:endParaRPr lang="en-US" sz="2000" kern="1200"/>
        </a:p>
      </dsp:txBody>
      <dsp:txXfrm>
        <a:off x="1058686" y="1147573"/>
        <a:ext cx="6828013" cy="916611"/>
      </dsp:txXfrm>
    </dsp:sp>
    <dsp:sp modelId="{93C85144-91D6-4CF4-8B48-B2876685D98A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64C97-21BF-408A-88D5-606084177B35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D66E4-8B9F-451A-ABD5-702539F1FB52}">
      <dsp:nvSpPr>
        <dsp:cNvPr id="0" name=""/>
        <dsp:cNvSpPr/>
      </dsp:nvSpPr>
      <dsp:spPr>
        <a:xfrm>
          <a:off x="1058686" y="2293338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Offers datasets and yearly challenges</a:t>
          </a:r>
        </a:p>
      </dsp:txBody>
      <dsp:txXfrm>
        <a:off x="1058686" y="2293338"/>
        <a:ext cx="3549015" cy="916611"/>
      </dsp:txXfrm>
    </dsp:sp>
    <dsp:sp modelId="{42A31B1D-E448-4BCB-8CD3-5956A51508F8}">
      <dsp:nvSpPr>
        <dsp:cNvPr id="0" name=""/>
        <dsp:cNvSpPr/>
      </dsp:nvSpPr>
      <dsp:spPr>
        <a:xfrm>
          <a:off x="4607701" y="2293338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</a:t>
          </a:r>
          <a:r>
            <a:rPr lang="en-US" sz="1200" kern="1200" baseline="30000"/>
            <a:t>th</a:t>
          </a:r>
          <a:r>
            <a:rPr lang="en-US" sz="1200" kern="1200"/>
            <a:t> edition at CVPR 2025 offered: </a:t>
          </a:r>
          <a:r>
            <a:rPr lang="en-US" sz="1200" i="0" kern="1200"/>
            <a:t>Ball Action Spotting, Monocular Depth Estimation, Multi-View Foul Recognition and Game State Reconstruction</a:t>
          </a:r>
          <a:endParaRPr lang="en-US" sz="1200" kern="1200"/>
        </a:p>
      </dsp:txBody>
      <dsp:txXfrm>
        <a:off x="4607701" y="2293338"/>
        <a:ext cx="3278998" cy="916611"/>
      </dsp:txXfrm>
    </dsp:sp>
    <dsp:sp modelId="{A9F3B1C5-B2FB-4707-BB3F-041513F092AB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55BBB-8012-40A4-8209-D28AA2F0AF2E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63420-1512-44A3-802B-E16DC2AECCAA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Our Project will focus on Jersey Number Recognition</a:t>
          </a:r>
        </a:p>
      </dsp:txBody>
      <dsp:txXfrm>
        <a:off x="1058686" y="3439103"/>
        <a:ext cx="68280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CC5E2-41AA-4297-B3F5-C73E4D029301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04336-E13D-4CF8-811B-B3E2627760A5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AA8B5-F0E6-4B53-BBF4-F018478CBE89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Objective: Design a robust system for recognizing jersey numbers (0-99) from a player </a:t>
          </a:r>
          <a:r>
            <a:rPr lang="en-US" sz="2300" kern="1200" dirty="0" err="1"/>
            <a:t>tracklet</a:t>
          </a:r>
          <a:r>
            <a:rPr lang="en-US" sz="2300" kern="1200" dirty="0"/>
            <a:t> or return -1 if no number is visible.</a:t>
          </a:r>
        </a:p>
      </dsp:txBody>
      <dsp:txXfrm>
        <a:off x="1437631" y="531"/>
        <a:ext cx="6449068" cy="1244702"/>
      </dsp:txXfrm>
    </dsp:sp>
    <dsp:sp modelId="{23736709-1C60-4B3D-BD47-644467630D4F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F4E3C-1B80-4AFC-A9CF-589158520075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4B43C-79FC-4D9E-A3C6-2A03189C0001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Focus Areas: Computer vision, deep learning, and sequence-based analysis techniques.</a:t>
          </a:r>
        </a:p>
      </dsp:txBody>
      <dsp:txXfrm>
        <a:off x="1437631" y="1556410"/>
        <a:ext cx="6449068" cy="1244702"/>
      </dsp:txXfrm>
    </dsp:sp>
    <dsp:sp modelId="{600B5B23-F0DE-4A38-B246-E82D387AA2F7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4EF91-8AAD-47D1-B0EA-F9C43009330E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893-780D-4E14-A5AB-E82FE48AB736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Goals: Provide at least some incremental improvements either in accuracy, speed, or resource efficiency.</a:t>
          </a:r>
        </a:p>
      </dsp:txBody>
      <dsp:txXfrm>
        <a:off x="1437631" y="3112289"/>
        <a:ext cx="64490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6A0AF-658E-4E60-A25F-A461528308B0}">
      <dsp:nvSpPr>
        <dsp:cNvPr id="0" name=""/>
        <dsp:cNvSpPr/>
      </dsp:nvSpPr>
      <dsp:spPr>
        <a:xfrm>
          <a:off x="0" y="52061"/>
          <a:ext cx="7886700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Crucial for long-term player tracking in sports video analysis.</a:t>
          </a:r>
        </a:p>
      </dsp:txBody>
      <dsp:txXfrm>
        <a:off x="66025" y="118086"/>
        <a:ext cx="7754650" cy="1220470"/>
      </dsp:txXfrm>
    </dsp:sp>
    <dsp:sp modelId="{997A62BA-1A65-489D-8F88-BACD0F97AA27}">
      <dsp:nvSpPr>
        <dsp:cNvPr id="0" name=""/>
        <dsp:cNvSpPr/>
      </dsp:nvSpPr>
      <dsp:spPr>
        <a:xfrm>
          <a:off x="0" y="1502501"/>
          <a:ext cx="7886700" cy="13525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Jersey numbers are key to distinguishing players on the same team.</a:t>
          </a:r>
        </a:p>
      </dsp:txBody>
      <dsp:txXfrm>
        <a:off x="66025" y="1568526"/>
        <a:ext cx="7754650" cy="1220470"/>
      </dsp:txXfrm>
    </dsp:sp>
    <dsp:sp modelId="{8524B46B-6FAE-4413-B0ED-BED74D903B5C}">
      <dsp:nvSpPr>
        <dsp:cNvPr id="0" name=""/>
        <dsp:cNvSpPr/>
      </dsp:nvSpPr>
      <dsp:spPr>
        <a:xfrm>
          <a:off x="0" y="2952941"/>
          <a:ext cx="7886700" cy="13525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Enables automated game analysis and insights.</a:t>
          </a:r>
        </a:p>
      </dsp:txBody>
      <dsp:txXfrm>
        <a:off x="66025" y="3018966"/>
        <a:ext cx="7754650" cy="1220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D7ECB-46D1-422F-BF0C-09B981B38BB7}">
      <dsp:nvSpPr>
        <dsp:cNvPr id="0" name=""/>
        <dsp:cNvSpPr/>
      </dsp:nvSpPr>
      <dsp:spPr>
        <a:xfrm>
          <a:off x="2523743" y="1196"/>
          <a:ext cx="2839212" cy="696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Proposal</a:t>
          </a:r>
        </a:p>
      </dsp:txBody>
      <dsp:txXfrm>
        <a:off x="2557759" y="35212"/>
        <a:ext cx="2771180" cy="628788"/>
      </dsp:txXfrm>
    </dsp:sp>
    <dsp:sp modelId="{3E4EF24F-6090-4A63-8D72-C49C59934AEC}">
      <dsp:nvSpPr>
        <dsp:cNvPr id="0" name=""/>
        <dsp:cNvSpPr/>
      </dsp:nvSpPr>
      <dsp:spPr>
        <a:xfrm>
          <a:off x="2523743" y="732858"/>
          <a:ext cx="2839212" cy="696820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Progress Journal</a:t>
          </a:r>
        </a:p>
      </dsp:txBody>
      <dsp:txXfrm>
        <a:off x="2557759" y="766874"/>
        <a:ext cx="2771180" cy="628788"/>
      </dsp:txXfrm>
    </dsp:sp>
    <dsp:sp modelId="{23E8EC4B-D702-4E7D-B790-90739C4CF8C9}">
      <dsp:nvSpPr>
        <dsp:cNvPr id="0" name=""/>
        <dsp:cNvSpPr/>
      </dsp:nvSpPr>
      <dsp:spPr>
        <a:xfrm>
          <a:off x="2523743" y="1464520"/>
          <a:ext cx="2839212" cy="696820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GitHub Repository: Ensure all contributions are properly tracked.</a:t>
          </a:r>
        </a:p>
      </dsp:txBody>
      <dsp:txXfrm>
        <a:off x="2557759" y="1498536"/>
        <a:ext cx="2771180" cy="628788"/>
      </dsp:txXfrm>
    </dsp:sp>
    <dsp:sp modelId="{6C52831E-0436-4915-8EB4-3547614FB7DE}">
      <dsp:nvSpPr>
        <dsp:cNvPr id="0" name=""/>
        <dsp:cNvSpPr/>
      </dsp:nvSpPr>
      <dsp:spPr>
        <a:xfrm>
          <a:off x="2523743" y="2196182"/>
          <a:ext cx="2839212" cy="696820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EvalAI Submission: Model performance evaluation.</a:t>
          </a:r>
        </a:p>
      </dsp:txBody>
      <dsp:txXfrm>
        <a:off x="2557759" y="2230198"/>
        <a:ext cx="2771180" cy="628788"/>
      </dsp:txXfrm>
    </dsp:sp>
    <dsp:sp modelId="{75E415FB-879F-445A-ADDA-7EC82E00291A}">
      <dsp:nvSpPr>
        <dsp:cNvPr id="0" name=""/>
        <dsp:cNvSpPr/>
      </dsp:nvSpPr>
      <dsp:spPr>
        <a:xfrm>
          <a:off x="2523743" y="2927844"/>
          <a:ext cx="2839212" cy="696820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Demo &amp; Presentation: Showcase results and live demo.</a:t>
          </a:r>
        </a:p>
      </dsp:txBody>
      <dsp:txXfrm>
        <a:off x="2557759" y="2961860"/>
        <a:ext cx="2771180" cy="628788"/>
      </dsp:txXfrm>
    </dsp:sp>
    <dsp:sp modelId="{138091B9-B4A1-4B55-99EA-CE7BB9EE9106}">
      <dsp:nvSpPr>
        <dsp:cNvPr id="0" name=""/>
        <dsp:cNvSpPr/>
      </dsp:nvSpPr>
      <dsp:spPr>
        <a:xfrm>
          <a:off x="2523743" y="3659506"/>
          <a:ext cx="2839212" cy="6968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 Report: Detailed documentation</a:t>
          </a:r>
        </a:p>
      </dsp:txBody>
      <dsp:txXfrm>
        <a:off x="2557759" y="3693522"/>
        <a:ext cx="2771180" cy="6287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BCCBC-1C90-4402-8D33-3C803A5521B1}">
      <dsp:nvSpPr>
        <dsp:cNvPr id="0" name=""/>
        <dsp:cNvSpPr/>
      </dsp:nvSpPr>
      <dsp:spPr>
        <a:xfrm>
          <a:off x="0" y="576776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Proposal: 10%</a:t>
          </a:r>
        </a:p>
      </dsp:txBody>
      <dsp:txXfrm>
        <a:off x="0" y="576776"/>
        <a:ext cx="2464593" cy="1478756"/>
      </dsp:txXfrm>
    </dsp:sp>
    <dsp:sp modelId="{741DCEA4-A84B-41E7-8299-1E0C3951E12C}">
      <dsp:nvSpPr>
        <dsp:cNvPr id="0" name=""/>
        <dsp:cNvSpPr/>
      </dsp:nvSpPr>
      <dsp:spPr>
        <a:xfrm>
          <a:off x="2711053" y="576776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Progress Journal: 10%</a:t>
          </a:r>
        </a:p>
      </dsp:txBody>
      <dsp:txXfrm>
        <a:off x="2711053" y="576776"/>
        <a:ext cx="2464593" cy="1478756"/>
      </dsp:txXfrm>
    </dsp:sp>
    <dsp:sp modelId="{57BD254D-F636-4A61-82D5-C8F40AE822C4}">
      <dsp:nvSpPr>
        <dsp:cNvPr id="0" name=""/>
        <dsp:cNvSpPr/>
      </dsp:nvSpPr>
      <dsp:spPr>
        <a:xfrm>
          <a:off x="5422106" y="576776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Model Performance: 40%</a:t>
          </a:r>
        </a:p>
      </dsp:txBody>
      <dsp:txXfrm>
        <a:off x="5422106" y="576776"/>
        <a:ext cx="2464593" cy="1478756"/>
      </dsp:txXfrm>
    </dsp:sp>
    <dsp:sp modelId="{DAFDC4F3-F5DF-4FCE-A65E-E43E15E669D8}">
      <dsp:nvSpPr>
        <dsp:cNvPr id="0" name=""/>
        <dsp:cNvSpPr/>
      </dsp:nvSpPr>
      <dsp:spPr>
        <a:xfrm>
          <a:off x="1355526" y="2301991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Demonstration: 20%</a:t>
          </a:r>
        </a:p>
      </dsp:txBody>
      <dsp:txXfrm>
        <a:off x="1355526" y="2301991"/>
        <a:ext cx="2464593" cy="1478756"/>
      </dsp:txXfrm>
    </dsp:sp>
    <dsp:sp modelId="{70E3FE0C-0A4B-4394-9983-DCBA3612159A}">
      <dsp:nvSpPr>
        <dsp:cNvPr id="0" name=""/>
        <dsp:cNvSpPr/>
      </dsp:nvSpPr>
      <dsp:spPr>
        <a:xfrm>
          <a:off x="4066579" y="2301991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Final Report: 20%</a:t>
          </a:r>
        </a:p>
      </dsp:txBody>
      <dsp:txXfrm>
        <a:off x="4066579" y="2301991"/>
        <a:ext cx="2464593" cy="1478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5341E-478A-41EF-8D15-4FE516C285E6}">
      <dsp:nvSpPr>
        <dsp:cNvPr id="0" name=""/>
        <dsp:cNvSpPr/>
      </dsp:nvSpPr>
      <dsp:spPr>
        <a:xfrm>
          <a:off x="0" y="141364"/>
          <a:ext cx="7886700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Proposal Due: Feb 27</a:t>
          </a:r>
          <a:r>
            <a:rPr lang="en-US" sz="3100" kern="1200" baseline="30000" dirty="0"/>
            <a:t>th</a:t>
          </a:r>
          <a:r>
            <a:rPr lang="en-US" sz="3100" kern="1200" dirty="0"/>
            <a:t> </a:t>
          </a:r>
        </a:p>
      </dsp:txBody>
      <dsp:txXfrm>
        <a:off x="36296" y="177660"/>
        <a:ext cx="7814108" cy="670943"/>
      </dsp:txXfrm>
    </dsp:sp>
    <dsp:sp modelId="{468F3C6F-FF26-4047-8E78-B9E9019F03A5}">
      <dsp:nvSpPr>
        <dsp:cNvPr id="0" name=""/>
        <dsp:cNvSpPr/>
      </dsp:nvSpPr>
      <dsp:spPr>
        <a:xfrm>
          <a:off x="0" y="974179"/>
          <a:ext cx="7886700" cy="74353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Progress Report Deadlines: Feb 27</a:t>
          </a:r>
          <a:r>
            <a:rPr lang="en-US" sz="3100" kern="1200" baseline="30000" dirty="0"/>
            <a:t>th</a:t>
          </a:r>
          <a:r>
            <a:rPr lang="en-US" sz="3100" kern="1200" dirty="0"/>
            <a:t> &amp; Mar 27</a:t>
          </a:r>
          <a:r>
            <a:rPr lang="en-US" sz="3100" kern="1200" baseline="30000" dirty="0"/>
            <a:t>th</a:t>
          </a:r>
          <a:r>
            <a:rPr lang="en-US" sz="3100" kern="1200" dirty="0"/>
            <a:t> </a:t>
          </a:r>
        </a:p>
      </dsp:txBody>
      <dsp:txXfrm>
        <a:off x="36296" y="1010475"/>
        <a:ext cx="7814108" cy="670943"/>
      </dsp:txXfrm>
    </dsp:sp>
    <dsp:sp modelId="{B930DF1F-D93A-44D9-A31D-3294D46B1269}">
      <dsp:nvSpPr>
        <dsp:cNvPr id="0" name=""/>
        <dsp:cNvSpPr/>
      </dsp:nvSpPr>
      <dsp:spPr>
        <a:xfrm>
          <a:off x="0" y="1806994"/>
          <a:ext cx="7886700" cy="74353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Final Report &amp; </a:t>
          </a:r>
          <a:r>
            <a:rPr lang="en-US" sz="3100" kern="1200" dirty="0" err="1"/>
            <a:t>EvalAI</a:t>
          </a:r>
          <a:r>
            <a:rPr lang="en-US" sz="3100" kern="1200" dirty="0"/>
            <a:t> Submission: Mar 27</a:t>
          </a:r>
          <a:r>
            <a:rPr lang="en-US" sz="3100" kern="1200" baseline="30000" dirty="0"/>
            <a:t>th</a:t>
          </a:r>
          <a:r>
            <a:rPr lang="en-US" sz="3100" kern="1200" dirty="0"/>
            <a:t> </a:t>
          </a:r>
        </a:p>
      </dsp:txBody>
      <dsp:txXfrm>
        <a:off x="36296" y="1843290"/>
        <a:ext cx="7814108" cy="670943"/>
      </dsp:txXfrm>
    </dsp:sp>
    <dsp:sp modelId="{DDEEA0E8-A84C-46B4-A2FA-36FC18CDCC65}">
      <dsp:nvSpPr>
        <dsp:cNvPr id="0" name=""/>
        <dsp:cNvSpPr/>
      </dsp:nvSpPr>
      <dsp:spPr>
        <a:xfrm>
          <a:off x="0" y="2639809"/>
          <a:ext cx="7886700" cy="743535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Demo &amp; Presentation: Mar 27</a:t>
          </a:r>
          <a:r>
            <a:rPr lang="en-US" sz="3100" kern="1200" baseline="30000" dirty="0"/>
            <a:t>th</a:t>
          </a:r>
          <a:r>
            <a:rPr lang="en-US" sz="3100" kern="1200" dirty="0"/>
            <a:t> </a:t>
          </a:r>
        </a:p>
      </dsp:txBody>
      <dsp:txXfrm>
        <a:off x="36296" y="2676105"/>
        <a:ext cx="7814108" cy="670943"/>
      </dsp:txXfrm>
    </dsp:sp>
    <dsp:sp modelId="{E1E7427C-FC0F-491F-9EA9-AE52C3E59B2F}">
      <dsp:nvSpPr>
        <dsp:cNvPr id="0" name=""/>
        <dsp:cNvSpPr/>
      </dsp:nvSpPr>
      <dsp:spPr>
        <a:xfrm>
          <a:off x="0" y="3472624"/>
          <a:ext cx="7886700" cy="74353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Final Report: Apr 4</a:t>
          </a:r>
          <a:r>
            <a:rPr lang="en-US" sz="3100" kern="1200" baseline="30000" dirty="0"/>
            <a:t>th</a:t>
          </a:r>
          <a:r>
            <a:rPr lang="en-US" sz="3100" kern="1200" dirty="0"/>
            <a:t> </a:t>
          </a:r>
        </a:p>
      </dsp:txBody>
      <dsp:txXfrm>
        <a:off x="36296" y="3508920"/>
        <a:ext cx="7814108" cy="670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774D1-8DE5-4368-8CF6-F7EEA4CA1D6A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821B3-C38D-4ED1-94A2-105A701FF65F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A04FF-55D1-4AD6-95E7-E799B52B3592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Students must complete a survey describing their past experience in deep learning and computer vision.</a:t>
          </a:r>
        </a:p>
      </dsp:txBody>
      <dsp:txXfrm>
        <a:off x="1509882" y="708097"/>
        <a:ext cx="6376817" cy="1307257"/>
      </dsp:txXfrm>
    </dsp:sp>
    <dsp:sp modelId="{26DEEFC4-0BE7-4DEC-BC2A-E231E6AD602E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C7F45-4FAF-468D-A679-A70638D32B51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3BFB9-CAE3-4FB2-8AC7-B959CCAF4101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Team Assignments: Based on survey results, the course instructor and TA will assign teams.</a:t>
          </a:r>
        </a:p>
      </dsp:txBody>
      <dsp:txXfrm>
        <a:off x="1509882" y="2342169"/>
        <a:ext cx="6376817" cy="13072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A1C1A-FFB3-4985-8013-1482A740A4C8}">
      <dsp:nvSpPr>
        <dsp:cNvPr id="0" name=""/>
        <dsp:cNvSpPr/>
      </dsp:nvSpPr>
      <dsp:spPr>
        <a:xfrm>
          <a:off x="0" y="1409"/>
          <a:ext cx="7886700" cy="600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B5D70-ABFF-4FB9-92C4-2A0E8EBB3C12}">
      <dsp:nvSpPr>
        <dsp:cNvPr id="0" name=""/>
        <dsp:cNvSpPr/>
      </dsp:nvSpPr>
      <dsp:spPr>
        <a:xfrm>
          <a:off x="181696" y="136555"/>
          <a:ext cx="330356" cy="330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F7E31-678D-4281-9F22-48C9FD8E29F6}">
      <dsp:nvSpPr>
        <dsp:cNvPr id="0" name=""/>
        <dsp:cNvSpPr/>
      </dsp:nvSpPr>
      <dsp:spPr>
        <a:xfrm>
          <a:off x="693749" y="1409"/>
          <a:ext cx="71929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Visit SoccerNet Development Kit:</a:t>
          </a:r>
        </a:p>
      </dsp:txBody>
      <dsp:txXfrm>
        <a:off x="693749" y="1409"/>
        <a:ext cx="7192950" cy="600648"/>
      </dsp:txXfrm>
    </dsp:sp>
    <dsp:sp modelId="{532AD82F-26B3-49B3-AECE-EB60D7A5AA3F}">
      <dsp:nvSpPr>
        <dsp:cNvPr id="0" name=""/>
        <dsp:cNvSpPr/>
      </dsp:nvSpPr>
      <dsp:spPr>
        <a:xfrm>
          <a:off x="0" y="752220"/>
          <a:ext cx="7886700" cy="600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5D0A6-B04E-4207-AE3F-C6A7C9F07DC5}">
      <dsp:nvSpPr>
        <dsp:cNvPr id="0" name=""/>
        <dsp:cNvSpPr/>
      </dsp:nvSpPr>
      <dsp:spPr>
        <a:xfrm>
          <a:off x="181696" y="887366"/>
          <a:ext cx="330356" cy="330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D7275-BB87-4FBA-8FF6-79006B43B498}">
      <dsp:nvSpPr>
        <dsp:cNvPr id="0" name=""/>
        <dsp:cNvSpPr/>
      </dsp:nvSpPr>
      <dsp:spPr>
        <a:xfrm>
          <a:off x="693749" y="752220"/>
          <a:ext cx="71929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Download the dataset using the SoccerNet Python package.</a:t>
          </a:r>
        </a:p>
      </dsp:txBody>
      <dsp:txXfrm>
        <a:off x="693749" y="752220"/>
        <a:ext cx="7192950" cy="600648"/>
      </dsp:txXfrm>
    </dsp:sp>
    <dsp:sp modelId="{AB633964-3C42-456D-A3DA-1E9778318110}">
      <dsp:nvSpPr>
        <dsp:cNvPr id="0" name=""/>
        <dsp:cNvSpPr/>
      </dsp:nvSpPr>
      <dsp:spPr>
        <a:xfrm>
          <a:off x="0" y="1503031"/>
          <a:ext cx="7886700" cy="600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E4480-EEBD-493D-A5D4-8CC62CA636C6}">
      <dsp:nvSpPr>
        <dsp:cNvPr id="0" name=""/>
        <dsp:cNvSpPr/>
      </dsp:nvSpPr>
      <dsp:spPr>
        <a:xfrm>
          <a:off x="181696" y="1638177"/>
          <a:ext cx="330356" cy="3303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E6AB-19DC-4D2B-B33F-AB55239BE031}">
      <dsp:nvSpPr>
        <dsp:cNvPr id="0" name=""/>
        <dsp:cNvSpPr/>
      </dsp:nvSpPr>
      <dsp:spPr>
        <a:xfrm>
          <a:off x="693749" y="1503031"/>
          <a:ext cx="71929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Access documentation and starter code.</a:t>
          </a:r>
        </a:p>
      </dsp:txBody>
      <dsp:txXfrm>
        <a:off x="693749" y="1503031"/>
        <a:ext cx="7192950" cy="600648"/>
      </dsp:txXfrm>
    </dsp:sp>
    <dsp:sp modelId="{2F33E7C6-76F1-4BB4-9E12-C494AEF340AE}">
      <dsp:nvSpPr>
        <dsp:cNvPr id="0" name=""/>
        <dsp:cNvSpPr/>
      </dsp:nvSpPr>
      <dsp:spPr>
        <a:xfrm>
          <a:off x="0" y="2253843"/>
          <a:ext cx="7886700" cy="600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2019-2726-46A1-8A92-8359183D1E58}">
      <dsp:nvSpPr>
        <dsp:cNvPr id="0" name=""/>
        <dsp:cNvSpPr/>
      </dsp:nvSpPr>
      <dsp:spPr>
        <a:xfrm>
          <a:off x="181696" y="2388989"/>
          <a:ext cx="330356" cy="3303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AAB34-6F45-4F47-9F58-B67486D37E90}">
      <dsp:nvSpPr>
        <dsp:cNvPr id="0" name=""/>
        <dsp:cNvSpPr/>
      </dsp:nvSpPr>
      <dsp:spPr>
        <a:xfrm>
          <a:off x="693749" y="2253843"/>
          <a:ext cx="71929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Reproduce Results: </a:t>
          </a:r>
          <a:r>
            <a:rPr lang="en-US" sz="1600" kern="1200"/>
            <a:t>Start by replicating results from research papers linked in the supporting materials.</a:t>
          </a:r>
        </a:p>
      </dsp:txBody>
      <dsp:txXfrm>
        <a:off x="693749" y="2253843"/>
        <a:ext cx="7192950" cy="600648"/>
      </dsp:txXfrm>
    </dsp:sp>
    <dsp:sp modelId="{8C682FFF-5E2A-4AFC-A9FA-0D0ECAD15DCF}">
      <dsp:nvSpPr>
        <dsp:cNvPr id="0" name=""/>
        <dsp:cNvSpPr/>
      </dsp:nvSpPr>
      <dsp:spPr>
        <a:xfrm>
          <a:off x="0" y="3004654"/>
          <a:ext cx="7886700" cy="600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7935D-BF93-4E1C-9FDA-F022E40F16E4}">
      <dsp:nvSpPr>
        <dsp:cNvPr id="0" name=""/>
        <dsp:cNvSpPr/>
      </dsp:nvSpPr>
      <dsp:spPr>
        <a:xfrm>
          <a:off x="181696" y="3139800"/>
          <a:ext cx="330356" cy="3303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F0B7C-4AC7-45EF-9E93-EB068F8FFAC8}">
      <dsp:nvSpPr>
        <dsp:cNvPr id="0" name=""/>
        <dsp:cNvSpPr/>
      </dsp:nvSpPr>
      <dsp:spPr>
        <a:xfrm>
          <a:off x="693749" y="3004654"/>
          <a:ext cx="71929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EvalAI:- Sign up and make an initial submission.</a:t>
          </a:r>
        </a:p>
      </dsp:txBody>
      <dsp:txXfrm>
        <a:off x="693749" y="3004654"/>
        <a:ext cx="7192950" cy="600648"/>
      </dsp:txXfrm>
    </dsp:sp>
    <dsp:sp modelId="{BFAA271F-F7FE-4853-8B77-7CB74EFC37B0}">
      <dsp:nvSpPr>
        <dsp:cNvPr id="0" name=""/>
        <dsp:cNvSpPr/>
      </dsp:nvSpPr>
      <dsp:spPr>
        <a:xfrm>
          <a:off x="0" y="3755465"/>
          <a:ext cx="7886700" cy="600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6C8CA-1C48-4500-8724-741535515592}">
      <dsp:nvSpPr>
        <dsp:cNvPr id="0" name=""/>
        <dsp:cNvSpPr/>
      </dsp:nvSpPr>
      <dsp:spPr>
        <a:xfrm>
          <a:off x="181696" y="3890611"/>
          <a:ext cx="330356" cy="3303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AF44-E04D-453A-ADC6-8EB82DECA07B}">
      <dsp:nvSpPr>
        <dsp:cNvPr id="0" name=""/>
        <dsp:cNvSpPr/>
      </dsp:nvSpPr>
      <dsp:spPr>
        <a:xfrm>
          <a:off x="693749" y="3755465"/>
          <a:ext cx="71929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GitHub Repository:Create a team repository and document contributions.</a:t>
          </a:r>
        </a:p>
      </dsp:txBody>
      <dsp:txXfrm>
        <a:off x="693749" y="3755465"/>
        <a:ext cx="7192950" cy="6006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0FA43-4266-4037-8854-72B654EDAFE1}">
      <dsp:nvSpPr>
        <dsp:cNvPr id="0" name=""/>
        <dsp:cNvSpPr/>
      </dsp:nvSpPr>
      <dsp:spPr>
        <a:xfrm>
          <a:off x="0" y="667144"/>
          <a:ext cx="788670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SoccerNet</a:t>
          </a:r>
          <a:r>
            <a:rPr lang="en-US" sz="2300" kern="1200" dirty="0"/>
            <a:t> Challenge 2023: [</a:t>
          </a:r>
          <a:r>
            <a:rPr lang="en-CA" sz="2300" b="1" kern="1200" dirty="0" err="1">
              <a:hlinkClick xmlns:r="http://schemas.openxmlformats.org/officeDocument/2006/relationships" r:id="rId1"/>
            </a:rPr>
            <a:t>url</a:t>
          </a:r>
          <a:r>
            <a:rPr lang="en-US" sz="2300" kern="1200" dirty="0"/>
            <a:t>]</a:t>
          </a:r>
        </a:p>
      </dsp:txBody>
      <dsp:txXfrm>
        <a:off x="26930" y="694074"/>
        <a:ext cx="7832840" cy="497795"/>
      </dsp:txXfrm>
    </dsp:sp>
    <dsp:sp modelId="{96EB6B7B-DA70-4BBE-B524-78D4F8F46127}">
      <dsp:nvSpPr>
        <dsp:cNvPr id="0" name=""/>
        <dsp:cNvSpPr/>
      </dsp:nvSpPr>
      <dsp:spPr>
        <a:xfrm>
          <a:off x="0" y="1285039"/>
          <a:ext cx="7886700" cy="55165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Development Kit Repository: [</a:t>
          </a:r>
          <a:r>
            <a:rPr lang="en-US" sz="2300" kern="1200" dirty="0" err="1">
              <a:hlinkClick xmlns:r="http://schemas.openxmlformats.org/officeDocument/2006/relationships" r:id="rId2"/>
            </a:rPr>
            <a:t>url</a:t>
          </a:r>
          <a:r>
            <a:rPr lang="en-US" sz="2300" kern="1200" dirty="0"/>
            <a:t>]</a:t>
          </a:r>
        </a:p>
      </dsp:txBody>
      <dsp:txXfrm>
        <a:off x="26930" y="1311969"/>
        <a:ext cx="7832840" cy="497795"/>
      </dsp:txXfrm>
    </dsp:sp>
    <dsp:sp modelId="{FC86A0F8-0ED3-4FC4-AB1A-E2FA8A5605DE}">
      <dsp:nvSpPr>
        <dsp:cNvPr id="0" name=""/>
        <dsp:cNvSpPr/>
      </dsp:nvSpPr>
      <dsp:spPr>
        <a:xfrm>
          <a:off x="0" y="1902934"/>
          <a:ext cx="7886700" cy="55165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Research Papers:</a:t>
          </a:r>
        </a:p>
      </dsp:txBody>
      <dsp:txXfrm>
        <a:off x="26930" y="1929864"/>
        <a:ext cx="7832840" cy="497795"/>
      </dsp:txXfrm>
    </dsp:sp>
    <dsp:sp modelId="{908BAF77-8EC7-421B-A8F2-AD5843238345}">
      <dsp:nvSpPr>
        <dsp:cNvPr id="0" name=""/>
        <dsp:cNvSpPr/>
      </dsp:nvSpPr>
      <dsp:spPr>
        <a:xfrm>
          <a:off x="0" y="2520829"/>
          <a:ext cx="7886700" cy="551655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 A General Framework for Jersey Number Recognition [</a:t>
          </a:r>
          <a:r>
            <a:rPr lang="en-CA" sz="2300" b="1" kern="1200" dirty="0" err="1">
              <a:hlinkClick xmlns:r="http://schemas.openxmlformats.org/officeDocument/2006/relationships" r:id="rId3"/>
            </a:rPr>
            <a:t>url</a:t>
          </a:r>
          <a:r>
            <a:rPr lang="en-CA" sz="2300" b="1" kern="1200" dirty="0"/>
            <a:t>]</a:t>
          </a:r>
          <a:endParaRPr lang="en-US" sz="2300" kern="1200" dirty="0"/>
        </a:p>
      </dsp:txBody>
      <dsp:txXfrm>
        <a:off x="26930" y="2547759"/>
        <a:ext cx="7832840" cy="497795"/>
      </dsp:txXfrm>
    </dsp:sp>
    <dsp:sp modelId="{70528981-EC4E-41F1-9976-C5F59555D864}">
      <dsp:nvSpPr>
        <dsp:cNvPr id="0" name=""/>
        <dsp:cNvSpPr/>
      </dsp:nvSpPr>
      <dsp:spPr>
        <a:xfrm>
          <a:off x="0" y="3138724"/>
          <a:ext cx="7886700" cy="55165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 Jersey Number Recognition Using Keyframe Identification [</a:t>
          </a:r>
          <a:r>
            <a:rPr lang="en-CA" sz="2300" kern="1200" dirty="0" err="1">
              <a:hlinkClick xmlns:r="http://schemas.openxmlformats.org/officeDocument/2006/relationships" r:id="rId4"/>
            </a:rPr>
            <a:t>url</a:t>
          </a:r>
          <a:r>
            <a:rPr lang="en-US" sz="2300" kern="1200" dirty="0"/>
            <a:t>]</a:t>
          </a:r>
        </a:p>
      </dsp:txBody>
      <dsp:txXfrm>
        <a:off x="26930" y="3165654"/>
        <a:ext cx="78328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CA" sz="5700"/>
              <a:t>Jersey Number Recognition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90000"/>
              </a:lnSpc>
            </a:pPr>
            <a:r>
              <a:rPr dirty="0"/>
              <a:t>COSC 519B</a:t>
            </a:r>
            <a:endParaRPr lang="en-CA" dirty="0"/>
          </a:p>
          <a:p>
            <a:pPr algn="l">
              <a:lnSpc>
                <a:spcPct val="90000"/>
              </a:lnSpc>
            </a:pPr>
            <a:r>
              <a:rPr dirty="0"/>
              <a:t>Instructor: Dr. Mohamed Shehata</a:t>
            </a:r>
            <a:endParaRPr lang="en-US" dirty="0"/>
          </a:p>
          <a:p>
            <a:pPr algn="l">
              <a:lnSpc>
                <a:spcPct val="90000"/>
              </a:lnSpc>
            </a:pPr>
            <a:r>
              <a:rPr lang="en-CA" dirty="0"/>
              <a:t>Presentation By: Ahmed Radwan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ABB52-1964-80DF-8E8D-D8FFEFF00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48AD-B0C9-CDF3-0092-2847ADBC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Scene Text Recognition (STR)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A401-0DC8-0584-B92B-78312C08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Model: </a:t>
            </a:r>
            <a:r>
              <a:rPr lang="en-US" sz="2000" dirty="0" err="1"/>
              <a:t>PARSeq</a:t>
            </a:r>
            <a:r>
              <a:rPr lang="en-US" sz="2000" dirty="0"/>
              <a:t> (state-of-the-art STR model)</a:t>
            </a:r>
          </a:p>
          <a:p>
            <a:endParaRPr lang="en-US" sz="2000" dirty="0"/>
          </a:p>
          <a:p>
            <a:r>
              <a:rPr lang="en-US" sz="2000" dirty="0"/>
              <a:t>Pre-training: Trained on large synthetic and real-world text datasets.</a:t>
            </a:r>
          </a:p>
          <a:p>
            <a:endParaRPr lang="en-US" sz="2000" dirty="0"/>
          </a:p>
          <a:p>
            <a:r>
              <a:rPr lang="en-US" sz="2000" dirty="0"/>
              <a:t>Fine-tuning: Fine-tuned on hockey jersey number images.</a:t>
            </a:r>
          </a:p>
          <a:p>
            <a:endParaRPr lang="en-US" sz="2000" dirty="0"/>
          </a:p>
          <a:p>
            <a:r>
              <a:rPr lang="en-US" sz="2000" dirty="0"/>
              <a:t>Input: Cropped torso region. </a:t>
            </a:r>
          </a:p>
          <a:p>
            <a:endParaRPr lang="en-US" sz="2000" dirty="0"/>
          </a:p>
          <a:p>
            <a:r>
              <a:rPr lang="en-US" sz="2000" dirty="0"/>
              <a:t>Output: Predicted jersey number (string).</a:t>
            </a:r>
          </a:p>
          <a:p>
            <a:endParaRPr lang="en-US" sz="2000" dirty="0"/>
          </a:p>
          <a:p>
            <a:r>
              <a:rPr lang="en-US" sz="2000" dirty="0"/>
              <a:t>Can predict numbers not seen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216528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FF3A3-5FB6-7BAA-E809-0C7FC24ED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5EC5-04E0-7BEF-D720-6A94E91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Tracklet</a:t>
            </a:r>
            <a:r>
              <a:rPr lang="en-US" dirty="0"/>
              <a:t>-Level Recognition Pipeline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62E99-84AA-DBA0-42DC-7D6B12E4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0113"/>
            <a:ext cx="9144000" cy="36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2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3C108-0507-1CFE-057E-0761F35E8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96BE-90F2-D5C0-28CA-3C881A99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Main Subject Filtering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920D-0FC8-9BDA-D9D1-999AAA2F8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Remove frames where the main subject is occluded or not clearly visible.</a:t>
            </a:r>
          </a:p>
          <a:p>
            <a:endParaRPr lang="en-US" sz="2000" dirty="0"/>
          </a:p>
          <a:p>
            <a:r>
              <a:rPr lang="en-US" sz="2000" dirty="0"/>
              <a:t>Method: Centroid-</a:t>
            </a:r>
            <a:r>
              <a:rPr lang="en-US" sz="2000" dirty="0" err="1"/>
              <a:t>ReID</a:t>
            </a:r>
            <a:r>
              <a:rPr lang="en-US" sz="2000" dirty="0"/>
              <a:t> network</a:t>
            </a:r>
          </a:p>
          <a:p>
            <a:endParaRPr lang="en-US" sz="2000" dirty="0"/>
          </a:p>
          <a:p>
            <a:r>
              <a:rPr lang="en-US" sz="2000" dirty="0"/>
              <a:t>Process:</a:t>
            </a:r>
          </a:p>
          <a:p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Extracts visual feature vectors for each image in the </a:t>
            </a:r>
            <a:r>
              <a:rPr lang="en-US" sz="1800" dirty="0" err="1"/>
              <a:t>tracklet</a:t>
            </a:r>
            <a:r>
              <a:rPr lang="en-US" sz="18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Fits an isotropic Gaussian to the feature vectors.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Excludes outlier images based on standard deviations from the mean.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36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DBDB6-676B-41AA-5BBA-78052955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76F3-9D6D-2CA4-602E-4D5F3002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Predictions Consolidation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1D9F-98FA-0507-23F6-7861760C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Two Methods: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Heuristic: Confidence-weighted majority vote, with down-weighting of single-digit predictions if two-digit predictions are also present.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Probabilistic: Calculates the sum of log-likelihoods for each digit position, assuming conditional independence. Incorporates prior probabilities for single and two-digit numbers.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19853-5BD4-C7ED-482D-26BEBFBB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57" y="3938330"/>
            <a:ext cx="2601686" cy="29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3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CAFE1-FA82-295A-3B60-1AB766D3B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AD75D-40E8-572E-731A-F584F626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CA"/>
              <a:t>Key Project Deliverables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D1319B12-F6FA-5033-D100-0BF673A4F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05260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48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Grading Breakdown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B53104-C76D-5FE2-3FED-9459D5527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13206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CA"/>
              <a:t>Project Timeline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0FFDEE-0108-E892-6FE3-25E9EE713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74490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Team 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18510B-5BE2-AE15-1992-8057077A8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7710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Where</a:t>
            </a:r>
            <a:r>
              <a:rPr dirty="0"/>
              <a:t> to 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718331-03A8-FF80-43F6-98FA7482F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601418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43FDF6-D6F5-3C1C-2CC0-FCE615FF6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12282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2D3D7A-8A60-F4F4-F608-E9E012CF7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B0A9E-DFAF-B8E7-56F4-A85A8862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SoccerNet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4C5846-1C1A-BA91-F8BA-6D436671A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61687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42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6510A-F0D0-D5E3-C5AB-8D50DA06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Survey Time.</a:t>
            </a:r>
          </a:p>
          <a:p>
            <a:r>
              <a:rPr lang="en-CA" dirty="0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Project Overview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654F7AA-B194-E44A-612E-35DB52424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83474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F56098-7490-6063-3519-872C085A5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222E5-986D-31C4-F6DB-24799896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Why Jersey Number Recognition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EE77CF9-5079-0C00-DB1B-818C57C50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13528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75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B9A885-846C-4928-CD39-E320F72BA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2A012-092D-06F9-0AA3-708C0DF4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Jersey Number Recognition Challenges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301A-A5A6-3626-2AF7-2F3403CE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</p:spPr>
        <p:txBody>
          <a:bodyPr anchor="t">
            <a:normAutofit/>
          </a:bodyPr>
          <a:lstStyle/>
          <a:p>
            <a:r>
              <a:rPr lang="en-US" sz="1900"/>
              <a:t>Motion blur, occlusions, pose variations, jersey distortions.</a:t>
            </a:r>
          </a:p>
          <a:p>
            <a:endParaRPr lang="en-US" sz="1900"/>
          </a:p>
        </p:txBody>
      </p:sp>
      <p:pic>
        <p:nvPicPr>
          <p:cNvPr id="5" name="Picture 4" descr="A collage of hockey players&#10;&#10;Description automatically generated">
            <a:extLst>
              <a:ext uri="{FF2B5EF4-FFF2-40B4-BE49-F238E27FC236}">
                <a16:creationId xmlns:a16="http://schemas.microsoft.com/office/drawing/2014/main" id="{198D904E-3E07-EB10-E53D-A9C5DA3F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38" r="13312" b="-3"/>
          <a:stretch/>
        </p:blipFill>
        <p:spPr>
          <a:xfrm>
            <a:off x="5756743" y="2093976"/>
            <a:ext cx="295579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1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80F051-A0F9-E3DC-4939-274BC756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415D89-4577-5980-9F87-497E981BD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46311-7963-8755-2B42-33F3552BF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/>
              <a:t>A General Framework for Jersey Number Recognition in Sports Video</a:t>
            </a:r>
            <a:endParaRPr lang="en-CA" sz="5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91FFC-BAB5-32FA-9B05-5CC88D160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CA" dirty="0" err="1"/>
              <a:t>Koshkina</a:t>
            </a:r>
            <a:r>
              <a:rPr lang="en-CA" dirty="0"/>
              <a:t> et. al CVPR2024W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443769FC-B63E-F6BB-8F5D-081C8559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3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0A26B-AE68-28B4-58BA-9C30C7B99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E2629-FDFD-A9A6-200E-24408ADE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Image-Level Jersey Number Recognition Pipeline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triangle with white text&#10;&#10;Description automatically generated">
            <a:extLst>
              <a:ext uri="{FF2B5EF4-FFF2-40B4-BE49-F238E27FC236}">
                <a16:creationId xmlns:a16="http://schemas.microsoft.com/office/drawing/2014/main" id="{77BADD66-D1E0-FC8A-8F5E-105F943C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52631"/>
            <a:ext cx="8915400" cy="306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3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C27D-833D-52A6-CA87-7106707E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Legibility Classifier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73BF-D170-91C4-C893-304515EE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Model: ResNet34 (ImageNet pre-trained)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Training: Fine-tuned on a balanced subset of the hockey dataset (equal legible and illegible samples).</a:t>
            </a:r>
          </a:p>
          <a:p>
            <a:endParaRPr lang="en-US" dirty="0"/>
          </a:p>
          <a:p>
            <a:r>
              <a:rPr lang="en-US" dirty="0"/>
              <a:t>Input: Cropped player image.</a:t>
            </a:r>
          </a:p>
          <a:p>
            <a:endParaRPr lang="en-US" dirty="0"/>
          </a:p>
          <a:p>
            <a:r>
              <a:rPr lang="en-US" dirty="0"/>
              <a:t>Output: Binary classification (legible or illegible).</a:t>
            </a:r>
          </a:p>
          <a:p>
            <a:endParaRPr lang="en-US" dirty="0"/>
          </a:p>
          <a:p>
            <a:r>
              <a:rPr lang="en-US" dirty="0"/>
              <a:t>Uses Sharpness-Aware Minimization (SAM) for improved generalization.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1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54C26-0603-9315-964A-FC7B6ABC3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6532-A21E-5A57-1DC8-DFCC0A12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/>
              <a:t>Pose Detector and Cropping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8AFB-E8AE-EA81-DEE4-4D8AF030A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/>
              <a:t>Model: ViTPose (trained on MS COCO)</a:t>
            </a:r>
          </a:p>
          <a:p>
            <a:r>
              <a:rPr lang="en-US" sz="2000"/>
              <a:t>Purpose: Localize the torso region for focused number recognition.</a:t>
            </a:r>
          </a:p>
          <a:p>
            <a:r>
              <a:rPr lang="en-US" sz="2000"/>
              <a:t>Method: Extracts body keypoints (shoulders, hips) and defines a crop region.</a:t>
            </a:r>
          </a:p>
          <a:p>
            <a:r>
              <a:rPr lang="en-US" sz="2000"/>
              <a:t>Padding: 5-pixel padding on the left, right, and bottom of the crop.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AA6CE-BCA3-7103-569D-EB70C605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82" y="3384550"/>
            <a:ext cx="58483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716</Words>
  <Application>Microsoft Office PowerPoint</Application>
  <PresentationFormat>On-screen Show 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Jersey Number Recognition Project</vt:lpstr>
      <vt:lpstr>SoccerNet</vt:lpstr>
      <vt:lpstr>Project Overview</vt:lpstr>
      <vt:lpstr>Why Jersey Number Recognition</vt:lpstr>
      <vt:lpstr>Jersey Number Recognition Challenges</vt:lpstr>
      <vt:lpstr>A General Framework for Jersey Number Recognition in Sports Video</vt:lpstr>
      <vt:lpstr>Image-Level Jersey Number Recognition Pipeline</vt:lpstr>
      <vt:lpstr>Legibility Classifier</vt:lpstr>
      <vt:lpstr>Pose Detector and Cropping</vt:lpstr>
      <vt:lpstr>Scene Text Recognition (STR)</vt:lpstr>
      <vt:lpstr>Tracklet-Level Recognition Pipeline</vt:lpstr>
      <vt:lpstr>Main Subject Filtering</vt:lpstr>
      <vt:lpstr>Predictions Consolidation</vt:lpstr>
      <vt:lpstr>Key Project Deliverables</vt:lpstr>
      <vt:lpstr>Grading Breakdown</vt:lpstr>
      <vt:lpstr>Project Timeline</vt:lpstr>
      <vt:lpstr>Team Formation</vt:lpstr>
      <vt:lpstr>Where to Start</vt:lpstr>
      <vt:lpstr>Resources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ahmedm04@student.ubc.ca</cp:lastModifiedBy>
  <cp:revision>32</cp:revision>
  <dcterms:created xsi:type="dcterms:W3CDTF">2013-01-27T09:14:16Z</dcterms:created>
  <dcterms:modified xsi:type="dcterms:W3CDTF">2025-01-09T19:51:08Z</dcterms:modified>
  <cp:category/>
</cp:coreProperties>
</file>