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51018" r="0" t="0"/>
          <a:stretch/>
        </p:blipFill>
        <p:spPr>
          <a:xfrm>
            <a:off x="4814375" y="3300550"/>
            <a:ext cx="4329626" cy="18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6059" r="61693" t="0"/>
          <a:stretch/>
        </p:blipFill>
        <p:spPr>
          <a:xfrm>
            <a:off x="0" y="0"/>
            <a:ext cx="2850452" cy="1842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655475" y="59800"/>
            <a:ext cx="6183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Um Playground Para Avaliação Online De Arquiteturas Cognitivas No Contexto Da Robótica Do Desenvolvimento</a:t>
            </a:r>
            <a:endParaRPr sz="2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343187">
            <a:off x="1198969" y="4226460"/>
            <a:ext cx="1860262" cy="584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SCAN</a:t>
            </a:r>
            <a:r>
              <a:rPr b="1" lang="pt-BR" sz="260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 ME!</a:t>
            </a:r>
            <a:endParaRPr b="1" sz="2600">
              <a:solidFill>
                <a:srgbClr val="E691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3"/>
          <p:cNvSpPr/>
          <p:nvPr/>
        </p:nvSpPr>
        <p:spPr>
          <a:xfrm rot="-5703462">
            <a:off x="394343" y="4177347"/>
            <a:ext cx="660170" cy="62885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69138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42225" cy="14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13" y="1445263"/>
            <a:ext cx="2665800" cy="2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9600" y="1357475"/>
            <a:ext cx="5755350" cy="242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