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57" r:id="rId3"/>
    <p:sldId id="277" r:id="rId4"/>
    <p:sldId id="280" r:id="rId5"/>
    <p:sldId id="261" r:id="rId6"/>
    <p:sldId id="272" r:id="rId7"/>
    <p:sldId id="271" r:id="rId8"/>
    <p:sldId id="273" r:id="rId9"/>
    <p:sldId id="274" r:id="rId10"/>
    <p:sldId id="275" r:id="rId11"/>
    <p:sldId id="28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josegallegomesa.wixsite.com/software/introduccion" TargetMode="External"/><Relationship Id="rId2" Type="http://schemas.openxmlformats.org/officeDocument/2006/relationships/hyperlink" Target="https://www.youtube.com/channel/UC2zVBJywjzlTHQRsv8uGEM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sde.edu.co/Documentos%20compartidos/reglamento-academico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NUEVAS TECNOLOGÍAS</a:t>
            </a:r>
            <a:endParaRPr lang="es-CO" sz="3600" dirty="0" smtClean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Presentación del curso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86020"/>
              </p:ext>
            </p:extLst>
          </p:nvPr>
        </p:nvGraphicFramePr>
        <p:xfrm>
          <a:off x="1479134" y="3032828"/>
          <a:ext cx="9656036" cy="2163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4009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439291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388727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414009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8934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10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11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1269589"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-Generalidades</a:t>
                      </a:r>
                    </a:p>
                    <a:p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-variables y estructuras de control</a:t>
                      </a:r>
                      <a:endParaRPr lang="es-ES" sz="1200" b="0" u="none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ES" sz="12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-Generalidades</a:t>
                      </a:r>
                    </a:p>
                    <a:p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-ciclos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4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</a:t>
                      </a:r>
                      <a:r>
                        <a:rPr lang="es-ES" sz="1400" b="1" u="sng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ctr" defTabSz="914400" rtl="0" eaLnBrk="1" latinLnBrk="0" hangingPunct="1"/>
                      <a:r>
                        <a:rPr lang="es-ES" sz="1400" b="1" u="sng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EVALUATIVO #2</a:t>
                      </a:r>
                      <a:endParaRPr lang="es-ES" sz="14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-Manejo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de excepciones</a:t>
                      </a:r>
                      <a:endParaRPr lang="es-E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4098" name="Picture 2" descr="Curso intensivo de Python para Programadores que no usan Python: Como  iniciar rápidam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31" y="1016951"/>
            <a:ext cx="2833841" cy="17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68335"/>
              </p:ext>
            </p:extLst>
          </p:nvPr>
        </p:nvGraphicFramePr>
        <p:xfrm>
          <a:off x="1932062" y="3135377"/>
          <a:ext cx="8707450" cy="1906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49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2237170776"/>
                    </a:ext>
                  </a:extLst>
                </a:gridCol>
              </a:tblGrid>
              <a:tr h="6468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1020472"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-Manejo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de datos con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phyton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(Diccionarios/pilas)</a:t>
                      </a:r>
                      <a:endParaRPr lang="es-ES" sz="18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ES" sz="12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-Manejo de datos con </a:t>
                      </a:r>
                      <a:r>
                        <a:rPr lang="es-ES" sz="1200" b="0" u="none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phyton</a:t>
                      </a: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(Diccionarios/pilas)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PYTHON: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-Manejo de datos con </a:t>
                      </a:r>
                      <a:r>
                        <a:rPr lang="es-ES" sz="1200" b="0" u="none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phyton</a:t>
                      </a: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(Diccionarios/pilas)</a:t>
                      </a:r>
                    </a:p>
                    <a:p>
                      <a:endParaRPr lang="es-ES" sz="12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TERCERA EVALUACIÓN</a:t>
                      </a:r>
                      <a:endParaRPr lang="es-ES" sz="1200" b="1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lang="es-CO" sz="1200" b="1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Final del curso</a:t>
                      </a:r>
                      <a:endParaRPr lang="en-US" sz="1200" b="1" u="none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3074" name="Picture 2" descr="Curso intensivo de Python para Programadores que no usan Python: Como  iniciar rápidam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93" y="1153681"/>
            <a:ext cx="2820066" cy="17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CONTACTO CON EL DOCENTE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8200" y="1193344"/>
            <a:ext cx="107997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Juan José Gallego Mesa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Teléfono: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322 596 23 63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jjosegallegomesa@gmail.com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Canal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Youtube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www.youtube.com/channel/UC2zVBJywjzlTHQRsv8uGEMw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Página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web: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https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n-US" dirty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https://</a:t>
            </a:r>
            <a:r>
              <a:rPr lang="en-US" dirty="0" smtClean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jjosegallegomesa.wixsite.com/software/</a:t>
            </a:r>
            <a:endParaRPr lang="en-U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*Se prestaran asesorías por los diferentes medio compartidos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solo en horarios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aborales Lunes a Viernes 8am-5pm  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1" y="3702850"/>
            <a:ext cx="2084462" cy="20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BIENVENIDOS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38"/>
            <a:ext cx="4708021" cy="3959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El hombre bien preparado para la  lucha ha conseguido medio triunfo</a:t>
            </a: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n-U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. </a:t>
            </a:r>
            <a:r>
              <a:rPr lang="en-U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Miguel de Cervantes</a:t>
            </a:r>
            <a:endParaRPr lang="es-CO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8" name="Picture 4" descr="Diferencias entre programación y desarrollo de software - Inevery C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2" y="1884651"/>
            <a:ext cx="4625146" cy="26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instalación.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49481" y="1308766"/>
            <a:ext cx="3855403" cy="3724969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Flecha abajo 5"/>
          <p:cNvSpPr/>
          <p:nvPr/>
        </p:nvSpPr>
        <p:spPr>
          <a:xfrm>
            <a:off x="3255406" y="2143219"/>
            <a:ext cx="726393" cy="421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JAVASCRIPT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JavaScript es un lenguaje interpretado o de scripting que está diseñado para ejecutarse en un navegador web, a través del uso de una serie de herramientas que conforman al navegador y que denominamos motores de JavaScript.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751604" y="2756442"/>
            <a:ext cx="4036896" cy="1523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 descr="5 consejos para maquetar una web a prueba de navegador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24" y="3047439"/>
            <a:ext cx="1686437" cy="8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rchivo:JavaScript-logo.png - Wikipedia, la enciclopedia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46" y="2824699"/>
            <a:ext cx="1386729" cy="1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derecha 15"/>
          <p:cNvSpPr/>
          <p:nvPr/>
        </p:nvSpPr>
        <p:spPr>
          <a:xfrm>
            <a:off x="3175131" y="3298704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7017579" y="3221042"/>
            <a:ext cx="1220567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770052" y="4542842"/>
            <a:ext cx="5796663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V8 En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SpiderMonkey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Chakra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JavaScriptCore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Safari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5400000">
            <a:off x="6202589" y="4013681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25" y="2849102"/>
            <a:ext cx="1167619" cy="116761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77" y="3112888"/>
            <a:ext cx="867646" cy="86764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84449" y="488906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Motores JS</a:t>
            </a:r>
            <a:endParaRPr lang="en-US" dirty="0"/>
          </a:p>
        </p:txBody>
      </p:sp>
      <p:sp>
        <p:nvSpPr>
          <p:cNvPr id="22" name="Flecha derecha 21"/>
          <p:cNvSpPr/>
          <p:nvPr/>
        </p:nvSpPr>
        <p:spPr>
          <a:xfrm>
            <a:off x="5178232" y="4825722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1800" dirty="0" smtClean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https</a:t>
            </a:r>
            <a:r>
              <a:rPr lang="es-CO" sz="1800" dirty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://</a:t>
            </a:r>
            <a:r>
              <a:rPr lang="es-CO" sz="1800" dirty="0" smtClean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www.cesde.edu.co/Documentos%20compartidos/reglamento-academico.pdf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79" y="1727430"/>
            <a:ext cx="10679735" cy="29009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 smtClean="0">
                <a:solidFill>
                  <a:srgbClr val="EE2B7B"/>
                </a:solidFill>
                <a:latin typeface="Montserrat Medium" panose="00000600000000000000" pitchFamily="50" charset="0"/>
              </a:rPr>
              <a:t>-HORARIO:</a:t>
            </a:r>
          </a:p>
          <a:p>
            <a:pPr marL="0" indent="0" algn="just">
              <a:buNone/>
            </a:pP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Trabajaremos actividades sincrónicas y asincrónicas con una distribución del 50% para cada una (</a:t>
            </a:r>
            <a:r>
              <a:rPr lang="es-CO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Iniciamos semana de agosto 9 y terminamos en la semana de diciembre 6</a:t>
            </a: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  <a:p>
            <a:pPr marL="0" indent="0" algn="just">
              <a:buNone/>
            </a:pPr>
            <a:endParaRPr lang="es-CO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4179" y="4259092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Nota: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Cada hora académica es de 45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384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 smtClean="0">
                <a:solidFill>
                  <a:srgbClr val="EE2B7B"/>
                </a:solidFill>
                <a:latin typeface="Montserrat Medium" panose="00000600000000000000" pitchFamily="50" charset="0"/>
              </a:rPr>
              <a:t>-ASISTENCIA: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Según el reglamento estudiantil, un	submódulo	se considera perdido	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por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inasistencia  cuando un estudiante deja de asistir al 20% o más de las clases (15 horas de clase)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 existe una causa de fuerza mayor como incapacidad médica o calamidad familiar, se debe presentar la excusa 8 días después de la falta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Ante problemas de conectividad o problemas con el equipo de cómputo personal, intentar informar al docente en la menor brevedad posible </a:t>
            </a:r>
          </a:p>
        </p:txBody>
      </p:sp>
    </p:spTree>
    <p:extLst>
      <p:ext uri="{BB962C8B-B14F-4D97-AF65-F5344CB8AC3E}">
        <p14:creationId xmlns:p14="http://schemas.microsoft.com/office/powerpoint/2010/main" val="30461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1024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 smtClean="0">
                <a:solidFill>
                  <a:srgbClr val="EE2B7B"/>
                </a:solidFill>
                <a:latin typeface="Montserrat Medium" panose="00000600000000000000" pitchFamily="50" charset="0"/>
              </a:rPr>
              <a:t>-EVALUACIÓN:</a:t>
            </a: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Se realizarán 3 actividades evaluativas (3 momentos)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83048"/>
              </p:ext>
            </p:extLst>
          </p:nvPr>
        </p:nvGraphicFramePr>
        <p:xfrm>
          <a:off x="2804343" y="2366926"/>
          <a:ext cx="6834699" cy="1870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233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278233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278233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1184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1 (30%)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3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6863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EXAMEN+PRACTICA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EXAMEN+PRACTICA</a:t>
                      </a:r>
                      <a:endParaRPr lang="es-CO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EXAMEN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838199" y="4515890"/>
            <a:ext cx="10647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-Se pueden presentar planes de mejoramiento 8 días después de la evaluación si  los resultados no son superiores a 3,0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-La nota de aprobación es de 3,0 promediando las 3 notas del semestre.</a:t>
            </a:r>
          </a:p>
        </p:txBody>
      </p:sp>
    </p:spTree>
    <p:extLst>
      <p:ext uri="{BB962C8B-B14F-4D97-AF65-F5344CB8AC3E}">
        <p14:creationId xmlns:p14="http://schemas.microsoft.com/office/powerpoint/2010/main" val="4889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97111"/>
              </p:ext>
            </p:extLst>
          </p:nvPr>
        </p:nvGraphicFramePr>
        <p:xfrm>
          <a:off x="760575" y="3122358"/>
          <a:ext cx="10383140" cy="2498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785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Introducción 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a 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GIT:</a:t>
                      </a:r>
                    </a:p>
                    <a:p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-Ambientes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colaborativos de trabajo</a:t>
                      </a:r>
                    </a:p>
                    <a:p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-Control de versiones</a:t>
                      </a:r>
                    </a:p>
                    <a:p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-Instalaciones necesarias para trabajar con GIT</a:t>
                      </a:r>
                      <a:endParaRPr lang="es-ES" sz="12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GIT:</a:t>
                      </a:r>
                      <a:endParaRPr lang="es-CO" sz="18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-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</a:t>
                      </a:r>
                      <a:endParaRPr lang="es-ES" sz="1200" b="0" u="none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-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commits</a:t>
                      </a:r>
                      <a:endParaRPr lang="es-ES" sz="1200" b="0" u="none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- Creación de alias </a:t>
                      </a:r>
                      <a:endParaRPr lang="es-CO" sz="18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n-US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GIT:</a:t>
                      </a:r>
                      <a:endParaRPr lang="es-ES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- Actualizar mensajes de </a:t>
                      </a:r>
                      <a:r>
                        <a:rPr lang="es-ES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lang="es-ES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y revertir </a:t>
                      </a:r>
                      <a:r>
                        <a:rPr lang="es-ES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commits</a:t>
                      </a:r>
                      <a:endParaRPr lang="es-ES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ES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Viajes en el tiempo (</a:t>
                      </a:r>
                      <a:r>
                        <a:rPr lang="es-ES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resets</a:t>
                      </a:r>
                      <a:r>
                        <a:rPr lang="es-ES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s-ES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reflogs</a:t>
                      </a:r>
                      <a:r>
                        <a:rPr lang="es-ES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ES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 ignore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ES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GIT: </a:t>
                      </a:r>
                      <a:endParaRPr lang="es-CO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Ramas, uniones y conflictos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Tags</a:t>
                      </a: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CO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 </a:t>
                      </a:r>
                      <a:r>
                        <a:rPr lang="es-CO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stash</a:t>
                      </a:r>
                      <a:endParaRPr lang="es-CO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endParaRPr lang="es-CO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 rebase</a:t>
                      </a:r>
                      <a:endParaRPr sz="1200" b="0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1026" name="Picture 2" descr="Qué es el GIT y por qué debes utilizarlo para programar. - Code Éxi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974220"/>
            <a:ext cx="3990138" cy="1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42913"/>
              </p:ext>
            </p:extLst>
          </p:nvPr>
        </p:nvGraphicFramePr>
        <p:xfrm>
          <a:off x="1318902" y="2900168"/>
          <a:ext cx="9554196" cy="1812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49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9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PRIMERA EVALUACIÓN</a:t>
                      </a:r>
                    </a:p>
                    <a:p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endParaRPr lang="es-ES" sz="1200" b="1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GITHUB:</a:t>
                      </a:r>
                    </a:p>
                    <a:p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-PUSH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-PULL</a:t>
                      </a:r>
                      <a:endParaRPr lang="es-ES" sz="12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GITHUB:</a:t>
                      </a:r>
                    </a:p>
                    <a:p>
                      <a:endParaRPr lang="es-ES" sz="1200" b="1" u="sng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-MARKDOWN</a:t>
                      </a:r>
                    </a:p>
                    <a:p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-CLONING</a:t>
                      </a:r>
                    </a:p>
                    <a:p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-FORK</a:t>
                      </a:r>
                    </a:p>
                    <a:p>
                      <a:endParaRPr lang="es-ES" sz="1200" b="0" u="none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GITHUB:</a:t>
                      </a:r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FLUJOS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DE TRABAJO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 PULL REQUEST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2050" name="Picture 2" descr="GitHub esta basada en el sistema de control de versiones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12" y="809383"/>
            <a:ext cx="3633375" cy="19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</TotalTime>
  <Words>494</Words>
  <Application>Microsoft Office PowerPoint</Application>
  <PresentationFormat>Panorámica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BIENVENIDOS </vt:lpstr>
      <vt:lpstr>RECORDEMOS LO APRENDIDO </vt:lpstr>
      <vt:lpstr>JAVASCRIPT </vt:lpstr>
      <vt:lpstr>COMPROMISOS  https://www.cesde.edu.co/Documentos%20compartidos/reglamento-academico.pdf  </vt:lpstr>
      <vt:lpstr>COMPROMISOS  </vt:lpstr>
      <vt:lpstr>COMPROMISOS  </vt:lpstr>
      <vt:lpstr>CONTENIDOS  </vt:lpstr>
      <vt:lpstr>CONTENIDOS  </vt:lpstr>
      <vt:lpstr>CONTENIDOS  </vt:lpstr>
      <vt:lpstr>CONTENIDOS  </vt:lpstr>
      <vt:lpstr>CONTACTO CON EL DOCENTE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100</cp:revision>
  <dcterms:created xsi:type="dcterms:W3CDTF">2020-07-27T18:42:31Z</dcterms:created>
  <dcterms:modified xsi:type="dcterms:W3CDTF">2021-08-09T19:50:52Z</dcterms:modified>
</cp:coreProperties>
</file>