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22/09/2021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22/09/2021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22/09/2021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jpe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>
                <a:solidFill>
                  <a:schemeClr val="bg1"/>
                </a:solidFill>
                <a:latin typeface="Montserrat BOLD" panose="00000800000000000000" pitchFamily="2" charset="0"/>
              </a:rPr>
              <a:t>POO+GIT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Datos primitivos: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91612" y="2818066"/>
            <a:ext cx="1350236" cy="111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Números enteros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007969" y="1982570"/>
            <a:ext cx="884523" cy="66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long</a:t>
            </a:r>
            <a:r>
              <a:rPr lang="es-CO" dirty="0"/>
              <a:t> </a:t>
            </a:r>
          </a:p>
          <a:p>
            <a:pPr algn="ctr"/>
            <a:r>
              <a:rPr lang="es-CO" dirty="0"/>
              <a:t>64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3007969" y="2712373"/>
            <a:ext cx="884523" cy="66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int</a:t>
            </a:r>
            <a:endParaRPr lang="es-CO" dirty="0"/>
          </a:p>
          <a:p>
            <a:pPr algn="ctr"/>
            <a:r>
              <a:rPr lang="es-CO" dirty="0"/>
              <a:t>32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3007968" y="3488549"/>
            <a:ext cx="884523" cy="66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short</a:t>
            </a:r>
          </a:p>
          <a:p>
            <a:pPr algn="ctr"/>
            <a:r>
              <a:rPr lang="es-CO" dirty="0"/>
              <a:t>16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3007967" y="4264725"/>
            <a:ext cx="884523" cy="66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byte</a:t>
            </a:r>
          </a:p>
          <a:p>
            <a:pPr algn="ctr"/>
            <a:r>
              <a:rPr lang="es-CO" dirty="0"/>
              <a:t>8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5455479" y="2933072"/>
            <a:ext cx="1350236" cy="111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Decimales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7065797" y="2487481"/>
            <a:ext cx="1873104" cy="66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double</a:t>
            </a:r>
            <a:endParaRPr lang="es-CO" dirty="0"/>
          </a:p>
          <a:p>
            <a:pPr algn="ctr"/>
            <a:r>
              <a:rPr lang="es-CO" dirty="0"/>
              <a:t>64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7065797" y="3598435"/>
            <a:ext cx="1873104" cy="66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float</a:t>
            </a:r>
            <a:endParaRPr lang="es-CO" dirty="0"/>
          </a:p>
          <a:p>
            <a:pPr algn="ctr"/>
            <a:r>
              <a:rPr lang="es-CO" dirty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7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Datos primitivos: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7488" y="2818066"/>
            <a:ext cx="1704360" cy="111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Caracteres alfanuméricos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114140" y="3042958"/>
            <a:ext cx="884523" cy="66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char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5370021" y="2818066"/>
            <a:ext cx="1350236" cy="111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 de verdad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7048705" y="3042958"/>
            <a:ext cx="1873104" cy="66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6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Datos NO primitivos: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78585" y="2305516"/>
            <a:ext cx="1704360" cy="169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ENTEROS</a:t>
            </a:r>
          </a:p>
          <a:p>
            <a:pPr algn="ctr"/>
            <a:r>
              <a:rPr lang="es-CO" dirty="0"/>
              <a:t>DECIMALES Y CADENAS DE PALABRAS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4253012" y="2686736"/>
            <a:ext cx="3335653" cy="970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Integer</a:t>
            </a:r>
          </a:p>
          <a:p>
            <a:pPr algn="ctr"/>
            <a:r>
              <a:rPr lang="es-CO" dirty="0"/>
              <a:t>Decimal</a:t>
            </a:r>
          </a:p>
          <a:p>
            <a:pPr algn="ctr"/>
            <a:r>
              <a:rPr lang="es-CO" dirty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0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95656" y="1171753"/>
            <a:ext cx="11440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CONSTANTES: Podemos almacenar datos que nunca cambiaran su valor en memoria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815818" y="2605549"/>
            <a:ext cx="1704360" cy="169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Nombre variable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6799659" y="2986502"/>
            <a:ext cx="3335653" cy="970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valor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2747178" y="2605548"/>
            <a:ext cx="1704360" cy="169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Tipo variable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763337" y="2605547"/>
            <a:ext cx="1704360" cy="16972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95656" y="1171753"/>
            <a:ext cx="11440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DATOS POR CONSOLA I/O: Otro elemento fundamental para comenzar el trabajo con JAVA es analizar la entrada y salida de datos por parte del usuario: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5656" y="3601135"/>
            <a:ext cx="3335653" cy="970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I/O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4195985" y="2084866"/>
            <a:ext cx="2768837" cy="131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</a:t>
            </a:r>
            <a:r>
              <a:rPr lang="en-US" dirty="0" err="1"/>
              <a:t>java.util.Scanner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939468" y="4368577"/>
            <a:ext cx="3187582" cy="13741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Scanner entrada= new Scanner(System.in);</a:t>
            </a:r>
          </a:p>
        </p:txBody>
      </p:sp>
      <p:sp>
        <p:nvSpPr>
          <p:cNvPr id="9" name="Flecha derecha 8"/>
          <p:cNvSpPr/>
          <p:nvPr/>
        </p:nvSpPr>
        <p:spPr>
          <a:xfrm rot="19048571">
            <a:off x="3093578" y="2884513"/>
            <a:ext cx="914400" cy="410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bajo 10"/>
          <p:cNvSpPr/>
          <p:nvPr/>
        </p:nvSpPr>
        <p:spPr>
          <a:xfrm>
            <a:off x="6251249" y="3627829"/>
            <a:ext cx="435835" cy="616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CASTEO DE DATOS CON JAVA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95656" y="1171753"/>
            <a:ext cx="1144079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JAVA podemos modificar el tipo de datos de nuestra variable, a esta operación la denominamos CASTEO, para ello tenemos una clasificación: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Conversión automática: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r>
              <a:rPr lang="es-CO" sz="2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byte-&gt;short-&gt;</a:t>
            </a:r>
            <a:r>
              <a:rPr lang="es-CO" sz="28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int</a:t>
            </a:r>
            <a:r>
              <a:rPr lang="es-CO" sz="2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-&gt;</a:t>
            </a:r>
            <a:r>
              <a:rPr lang="es-CO" sz="28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long</a:t>
            </a:r>
            <a:r>
              <a:rPr lang="es-CO" sz="2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-&gt;</a:t>
            </a:r>
            <a:r>
              <a:rPr lang="es-CO" sz="28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float</a:t>
            </a:r>
            <a:r>
              <a:rPr lang="es-CO" sz="2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-&gt;</a:t>
            </a:r>
            <a:r>
              <a:rPr lang="es-CO" sz="28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double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76" y="3510855"/>
            <a:ext cx="5667375" cy="17125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170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CASTEO DE DATOS CON JAVA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Conversión explicita (casting):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r>
              <a:rPr lang="es-CO" sz="28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double</a:t>
            </a:r>
            <a:r>
              <a:rPr lang="es-CO" sz="2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-&gt;</a:t>
            </a:r>
            <a:r>
              <a:rPr lang="es-CO" sz="28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float</a:t>
            </a:r>
            <a:r>
              <a:rPr lang="es-CO" sz="2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-&gt;</a:t>
            </a:r>
            <a:r>
              <a:rPr lang="es-CO" sz="28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long</a:t>
            </a:r>
            <a:r>
              <a:rPr lang="es-CO" sz="2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-&gt;</a:t>
            </a:r>
            <a:r>
              <a:rPr lang="es-CO" sz="28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int</a:t>
            </a:r>
            <a:r>
              <a:rPr lang="es-CO" sz="2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-&gt;short-&gt;byte</a:t>
            </a: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33" y="2914128"/>
            <a:ext cx="6010275" cy="14192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010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iniciar con Git debemos configurar un usuario y correo: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66" y="2111417"/>
            <a:ext cx="2494212" cy="269148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09858" y="2344741"/>
            <a:ext cx="5586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Usuario:</a:t>
            </a:r>
          </a:p>
          <a:p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--global user.name “nombre deseado”</a:t>
            </a:r>
            <a:endParaRPr lang="en-US" sz="1400" dirty="0"/>
          </a:p>
        </p:txBody>
      </p:sp>
      <p:sp>
        <p:nvSpPr>
          <p:cNvPr id="9" name="Rectángulo 8"/>
          <p:cNvSpPr/>
          <p:nvPr/>
        </p:nvSpPr>
        <p:spPr>
          <a:xfrm>
            <a:off x="6409858" y="3144960"/>
            <a:ext cx="5657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Correo:</a:t>
            </a:r>
          </a:p>
          <a:p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--global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user.email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“correo deseado”</a:t>
            </a:r>
            <a:endParaRPr lang="en-US" sz="1400" dirty="0"/>
          </a:p>
        </p:txBody>
      </p:sp>
      <p:sp>
        <p:nvSpPr>
          <p:cNvPr id="13" name="Rectángulo 12"/>
          <p:cNvSpPr/>
          <p:nvPr/>
        </p:nvSpPr>
        <p:spPr>
          <a:xfrm>
            <a:off x="6408574" y="4014597"/>
            <a:ext cx="529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Ver configuración:</a:t>
            </a:r>
          </a:p>
          <a:p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--global -e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57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Debemos iniciar el repositorio de nuestro proyecto: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055492" y="2306438"/>
            <a:ext cx="6870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Iniciar repositorio: (Sobre la carpeta del proyecto)</a:t>
            </a: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Git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n-US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755" y="3457158"/>
            <a:ext cx="7796807" cy="8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0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Debemos iniciar el repositorio de nuestro proyecto: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055491" y="2306438"/>
            <a:ext cx="7635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Verificar estado del repositorio: (Sobre la carpeta del proyecto)</a:t>
            </a: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Git status </a:t>
            </a:r>
            <a:endParaRPr lang="en-U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491" y="2987278"/>
            <a:ext cx="7195112" cy="15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1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iño aislado aprendiendo a jugar con formas y colores con juego educativo.  | Foto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28" y="264920"/>
            <a:ext cx="5962650" cy="330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uevo robot IXP Scara con motores paso a paso de IAI - Robótica indust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28" y="2444098"/>
            <a:ext cx="5536222" cy="3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152830" y="264920"/>
            <a:ext cx="4204531" cy="16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700755" y="3845608"/>
            <a:ext cx="4033615" cy="1452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Todo nuestro trabajo se hace sobre una rama principal o LINEA DEL TIEMPO: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iénes son los Guardianes del Tiempo, los seres que crearon la Sagrada  Línea del Tiempo, en la serie Loki? | Código Espaguet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57" y="1806132"/>
            <a:ext cx="6527888" cy="36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Cuando agregamos cambios o nuevos archivos nuestro estado cambia: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21" y="2096488"/>
            <a:ext cx="1894012" cy="18940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63" y="3883017"/>
            <a:ext cx="1791463" cy="179146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47833" y="2498206"/>
            <a:ext cx="6091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Verificar estado del repositorio: 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Git status </a:t>
            </a:r>
            <a:endParaRPr lang="en-U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998" y="3168141"/>
            <a:ext cx="6314843" cy="20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1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3. Cuando agregamos cambios o nuevos archivos nuestro estado cambia y si queremos versionar debemos agregarlos al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67" y="4097709"/>
            <a:ext cx="1226706" cy="12267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73" y="4212082"/>
            <a:ext cx="1422875" cy="142287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V="1">
            <a:off x="6000889" y="3768695"/>
            <a:ext cx="1852696" cy="176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853585" y="3768695"/>
            <a:ext cx="3397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9776389" y="3768695"/>
            <a:ext cx="1495514" cy="176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000889" y="5520583"/>
            <a:ext cx="3801137" cy="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32" y="4445846"/>
            <a:ext cx="1478495" cy="147849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86" y="2702233"/>
            <a:ext cx="1509849" cy="1509849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9351866" y="5191570"/>
            <a:ext cx="1459233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STAGE</a:t>
            </a:r>
            <a:endParaRPr lang="en-US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8214" y="2954739"/>
            <a:ext cx="5963812" cy="635826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3702546" y="2503260"/>
            <a:ext cx="6822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Agregar Cambio al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add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nombre archivo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7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3. Y Si preguntamos nuevamente por el estado del repositorio……: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883" y="2376499"/>
            <a:ext cx="6584439" cy="2033172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 rot="10800000">
            <a:off x="5667998" y="4247337"/>
            <a:ext cx="666572" cy="675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6130597" y="490152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Esta todo listo para versionar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3. Podemos devolver “EL CAMBIO” que está en el escenario: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27" y="3051783"/>
            <a:ext cx="5571858" cy="81074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163227" y="2496747"/>
            <a:ext cx="74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Remover Cambio del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reset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nombre archivo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7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4. Finalmente “Tomamos la foto” para tomar la primera versión de nuestro código: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362705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201387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163227" y="2496747"/>
            <a:ext cx="74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Agregar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commit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commit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–m “mensaje ¿Qué hice?”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27" y="3053178"/>
            <a:ext cx="7141933" cy="14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RESUMEN</a:t>
            </a:r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33086"/>
              </p:ext>
            </p:extLst>
          </p:nvPr>
        </p:nvGraphicFramePr>
        <p:xfrm>
          <a:off x="410197" y="1884650"/>
          <a:ext cx="11502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320">
                  <a:extLst>
                    <a:ext uri="{9D8B030D-6E8A-4147-A177-3AD203B41FA5}">
                      <a16:colId xmlns:a16="http://schemas.microsoft.com/office/drawing/2014/main" val="346491738"/>
                    </a:ext>
                  </a:extLst>
                </a:gridCol>
                <a:gridCol w="5751320">
                  <a:extLst>
                    <a:ext uri="{9D8B030D-6E8A-4147-A177-3AD203B41FA5}">
                      <a16:colId xmlns:a16="http://schemas.microsoft.com/office/drawing/2014/main" val="28762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user.name “nombre deseado”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Crea un usuario para identificar el versionamiento local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user.email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“correo deseado”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Crea un correo para identificar el versionamiento local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-e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Nos muestra la configuración local de </a:t>
                      </a:r>
                      <a:r>
                        <a:rPr lang="es-CO" dirty="0" err="1"/>
                        <a:t>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4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init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Iniciamos</a:t>
                      </a:r>
                      <a:r>
                        <a:rPr lang="es-CO" baseline="0" dirty="0"/>
                        <a:t> el versionamiento de una carpeta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483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RESUMEN</a:t>
            </a:r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80098"/>
              </p:ext>
            </p:extLst>
          </p:nvPr>
        </p:nvGraphicFramePr>
        <p:xfrm>
          <a:off x="410197" y="1884650"/>
          <a:ext cx="11502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320">
                  <a:extLst>
                    <a:ext uri="{9D8B030D-6E8A-4147-A177-3AD203B41FA5}">
                      <a16:colId xmlns:a16="http://schemas.microsoft.com/office/drawing/2014/main" val="346491738"/>
                    </a:ext>
                  </a:extLst>
                </a:gridCol>
                <a:gridCol w="5751320">
                  <a:extLst>
                    <a:ext uri="{9D8B030D-6E8A-4147-A177-3AD203B41FA5}">
                      <a16:colId xmlns:a16="http://schemas.microsoft.com/office/drawing/2014/main" val="28762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add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nombre archivo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Agregamos cambios</a:t>
                      </a:r>
                      <a:r>
                        <a:rPr lang="es-CO" baseline="0" dirty="0"/>
                        <a:t>(archivos) al </a:t>
                      </a:r>
                      <a:r>
                        <a:rPr lang="es-CO" baseline="0" dirty="0" err="1"/>
                        <a:t>stage</a:t>
                      </a:r>
                      <a:r>
                        <a:rPr lang="es-CO" baseline="0" dirty="0"/>
                        <a:t> del repositorio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Buscamos archivos dentro</a:t>
                      </a:r>
                      <a:r>
                        <a:rPr lang="es-CO" baseline="0" dirty="0"/>
                        <a:t> y fuera del </a:t>
                      </a:r>
                      <a:r>
                        <a:rPr lang="es-CO" baseline="0" dirty="0" err="1"/>
                        <a:t>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reset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nombre archivo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Quitamos cambios(archivos) del </a:t>
                      </a:r>
                      <a:r>
                        <a:rPr lang="es-CO" dirty="0" err="1"/>
                        <a:t>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4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commit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–m “mensaje”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Tomamos la “foto” versión de nuestro código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05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nguajes Libres de Contexto: 4.1 DEFINICION FORMAL DE UNA MAQUINA TU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6" y="546172"/>
            <a:ext cx="3262742" cy="406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811280" y="374060"/>
            <a:ext cx="18715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811278" y="1288460"/>
            <a:ext cx="18715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811279" y="2202860"/>
            <a:ext cx="18715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811277" y="3117260"/>
            <a:ext cx="18715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4811275" y="4031660"/>
            <a:ext cx="18715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4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ómo aprender a programar e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737" y="530940"/>
            <a:ext cx="7096439" cy="410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289159" y="293668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LÓGICA SECUENCIAL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394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storia de la tablet: BIOGRAFIA DE ALAN K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80" y="0"/>
            <a:ext cx="3974952" cy="288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62103" y="3127352"/>
            <a:ext cx="1452708" cy="79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ALAN KEY 1966</a:t>
            </a:r>
            <a:endParaRPr lang="en-US" dirty="0"/>
          </a:p>
        </p:txBody>
      </p:sp>
      <p:pic>
        <p:nvPicPr>
          <p:cNvPr id="1028" name="Picture 4" descr="Cápsulas Hoi-Poi | Dragon Ball Wiki Hispano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781" y="3196128"/>
            <a:ext cx="1251103" cy="1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12 MAESTROS AGUA MAS PODEROSOS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30" y="2992336"/>
            <a:ext cx="3034399" cy="204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cióndelfuego Instagram posts - Gramho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882" y="173364"/>
            <a:ext cx="2540025" cy="25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atar: The Last Airbender - ¿quién es el esposo de Toph y padre de sus  hijas?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60" y="3575504"/>
            <a:ext cx="3031534" cy="171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derecha 6"/>
          <p:cNvSpPr/>
          <p:nvPr/>
        </p:nvSpPr>
        <p:spPr>
          <a:xfrm rot="18775097">
            <a:off x="5236954" y="2124933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derecha 12"/>
          <p:cNvSpPr/>
          <p:nvPr/>
        </p:nvSpPr>
        <p:spPr>
          <a:xfrm rot="3287736">
            <a:off x="8915022" y="2532103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erecha 13"/>
          <p:cNvSpPr/>
          <p:nvPr/>
        </p:nvSpPr>
        <p:spPr>
          <a:xfrm rot="10800000">
            <a:off x="6630361" y="4682749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mazon.com: Fox Run 3429 molde para galletas, diseño de estrella, 12,7 cm),  acero inoxidable: Kitchen &amp;amp; D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10" y="1022250"/>
            <a:ext cx="3297817" cy="308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ecoración De Pastel O Forma De Estrella Galletas De Navidad En El Fondo  Fotos, Retratos, Imágenes Y Fotografía De Archivo Libres De Derecho. Image  90308637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4277903" y="3013900"/>
            <a:ext cx="2938535" cy="10938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VARIABLES/CONSTANTE</a:t>
            </a:r>
            <a:endParaRPr lang="en-US" dirty="0"/>
          </a:p>
        </p:txBody>
      </p:sp>
      <p:sp>
        <p:nvSpPr>
          <p:cNvPr id="12" name="Flecha abajo 11"/>
          <p:cNvSpPr/>
          <p:nvPr/>
        </p:nvSpPr>
        <p:spPr>
          <a:xfrm>
            <a:off x="9355570" y="1687511"/>
            <a:ext cx="871671" cy="8774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/>
          <p:cNvSpPr/>
          <p:nvPr/>
        </p:nvSpPr>
        <p:spPr>
          <a:xfrm>
            <a:off x="8425103" y="2968406"/>
            <a:ext cx="2938535" cy="10938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FUNCIONES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4838265" y="4354821"/>
            <a:ext cx="1817809" cy="67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ATRIBUTOS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8985465" y="4354821"/>
            <a:ext cx="1817809" cy="67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METODOS</a:t>
            </a:r>
            <a:endParaRPr lang="en-US" dirty="0"/>
          </a:p>
        </p:txBody>
      </p:sp>
      <p:sp>
        <p:nvSpPr>
          <p:cNvPr id="14" name="Flecha abajo 13"/>
          <p:cNvSpPr/>
          <p:nvPr/>
        </p:nvSpPr>
        <p:spPr>
          <a:xfrm>
            <a:off x="5311333" y="1687510"/>
            <a:ext cx="871671" cy="8774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2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cono de lenguaje de programación Java - Descargar PNG/SVG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39650" cy="263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768837" y="1045191"/>
            <a:ext cx="6400800" cy="71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¿Por qué JAVA? </a:t>
            </a:r>
            <a:endParaRPr lang="en-US" dirty="0"/>
          </a:p>
        </p:txBody>
      </p:sp>
      <p:pic>
        <p:nvPicPr>
          <p:cNvPr id="1026" name="Picture 2" descr="James Gosling, KEY11027 Java Community Keynote, JavaOne 20… | Flick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3" y="2639650"/>
            <a:ext cx="4559508" cy="302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5310117" y="4153549"/>
            <a:ext cx="1452708" cy="79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JAMES GOSLING 1995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6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4740" y="217212"/>
            <a:ext cx="11237720" cy="5662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stalación de Java en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7" y="208334"/>
            <a:ext cx="2529555" cy="25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5426579" y="1247687"/>
            <a:ext cx="5717136" cy="3255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79" y="3206292"/>
            <a:ext cx="1440312" cy="144031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638800" y="1506763"/>
            <a:ext cx="2956843" cy="146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/>
              <a:t>JVM</a:t>
            </a:r>
            <a:r>
              <a:rPr lang="es-CO" sz="1600" dirty="0"/>
              <a:t>(Ejecuto códigos byte)</a:t>
            </a:r>
            <a:endParaRPr lang="en-US" sz="3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144568" y="4973652"/>
            <a:ext cx="615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JDK</a:t>
            </a:r>
            <a:r>
              <a:rPr lang="es-CO" sz="2800" dirty="0">
                <a:solidFill>
                  <a:schemeClr val="bg1"/>
                </a:solidFill>
              </a:rPr>
              <a:t>(</a:t>
            </a:r>
            <a:r>
              <a:rPr lang="es-CO" sz="2400" dirty="0">
                <a:solidFill>
                  <a:schemeClr val="bg1"/>
                </a:solidFill>
              </a:rPr>
              <a:t>Kit de desarrollo)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38800" y="3229480"/>
            <a:ext cx="51545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JRE</a:t>
            </a:r>
            <a:r>
              <a:rPr lang="es-CO" dirty="0">
                <a:solidFill>
                  <a:schemeClr val="bg1"/>
                </a:solidFill>
              </a:rPr>
              <a:t>(Maquina virtual: Corro programa hechos en JAVA)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 rot="3139076">
            <a:off x="1461331" y="2591685"/>
            <a:ext cx="965675" cy="943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derecha 11"/>
          <p:cNvSpPr/>
          <p:nvPr/>
        </p:nvSpPr>
        <p:spPr>
          <a:xfrm>
            <a:off x="4171851" y="3096020"/>
            <a:ext cx="965675" cy="943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8884696" y="1699526"/>
            <a:ext cx="1908642" cy="146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/>
              <a:t>Librerías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974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INICIANDO CON JAVA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209433" y="3577866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DOCUMENTOS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Estos son los elementos de una clase JAVA: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76" y="1566969"/>
            <a:ext cx="4657725" cy="39147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5" name="Conector recto de flecha 4"/>
          <p:cNvCxnSpPr/>
          <p:nvPr/>
        </p:nvCxnSpPr>
        <p:spPr>
          <a:xfrm flipV="1">
            <a:off x="2845750" y="1751888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6268073" y="1546227"/>
            <a:ext cx="5582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Paquete que permitirá modularizar mi clase</a:t>
            </a:r>
            <a:endParaRPr lang="en-US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3456773" y="3142745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6806994" y="295807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Clase principal</a:t>
            </a:r>
            <a:endParaRPr lang="en-US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5281931" y="4368326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8606245" y="418366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>
                <a:solidFill>
                  <a:srgbClr val="6E6F72"/>
                </a:solidFill>
                <a:latin typeface="Montserrat Medium" panose="00000600000000000000" pitchFamily="50" charset="0"/>
              </a:rPr>
              <a:t>Método 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84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3834</TotalTime>
  <Words>635</Words>
  <Application>Microsoft Office PowerPoint</Application>
  <PresentationFormat>Panorámica</PresentationFormat>
  <Paragraphs>157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INICIANDO CON JAVA</vt:lpstr>
      <vt:lpstr>INICIANDO CON JAVA</vt:lpstr>
      <vt:lpstr>INICIANDO CON JAVA</vt:lpstr>
      <vt:lpstr>INICIANDO CON JAVA</vt:lpstr>
      <vt:lpstr>INICIANDO CON JAVA</vt:lpstr>
      <vt:lpstr>INICIANDO CON JAVA</vt:lpstr>
      <vt:lpstr>CASTEO DE DATOS CON JAVA</vt:lpstr>
      <vt:lpstr>CASTEO DE DATOS CON JAVA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Leonardo Lenis</cp:lastModifiedBy>
  <cp:revision>204</cp:revision>
  <dcterms:created xsi:type="dcterms:W3CDTF">2020-07-27T18:42:31Z</dcterms:created>
  <dcterms:modified xsi:type="dcterms:W3CDTF">2021-09-23T02:26:38Z</dcterms:modified>
</cp:coreProperties>
</file>