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4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2.pn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POO+GIT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4. Finalmente “Tomamos la foto” para tomar la primera versión de nuestro código: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362705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201387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Agregar 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–m “mensaje ¿Qué hice?”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3178"/>
            <a:ext cx="7141933" cy="14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33086"/>
              </p:ext>
            </p:extLst>
          </p:nvPr>
        </p:nvGraphicFramePr>
        <p:xfrm>
          <a:off x="410197" y="1884650"/>
          <a:ext cx="1150264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user.name “nombre deseado”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 un usuario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</a:t>
                      </a: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user.email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“correo deseado”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 un correo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-e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Nos muestra la configuración local de </a:t>
                      </a:r>
                      <a:r>
                        <a:rPr lang="es-CO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</a:t>
                      </a:r>
                      <a:r>
                        <a:rPr lang="es-CO" sz="18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init</a:t>
                      </a: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Iniciamos</a:t>
                      </a:r>
                      <a:r>
                        <a:rPr lang="es-CO" baseline="0" dirty="0" smtClean="0"/>
                        <a:t> el versionamiento de una carpeta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4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80098"/>
              </p:ext>
            </p:extLst>
          </p:nvPr>
        </p:nvGraphicFramePr>
        <p:xfrm>
          <a:off x="410197" y="1884650"/>
          <a:ext cx="11502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add</a:t>
                      </a:r>
                      <a:r>
                        <a:rPr lang="es-CO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Agregamos cambios</a:t>
                      </a:r>
                      <a:r>
                        <a:rPr lang="es-CO" baseline="0" dirty="0" smtClean="0"/>
                        <a:t>(archivos) al </a:t>
                      </a:r>
                      <a:r>
                        <a:rPr lang="es-CO" baseline="0" dirty="0" err="1" smtClean="0"/>
                        <a:t>stage</a:t>
                      </a:r>
                      <a:r>
                        <a:rPr lang="es-CO" baseline="0" dirty="0" smtClean="0"/>
                        <a:t> del repositorio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Buscamos archivos dentro</a:t>
                      </a:r>
                      <a:r>
                        <a:rPr lang="es-CO" baseline="0" dirty="0" smtClean="0"/>
                        <a:t> y fuera del </a:t>
                      </a:r>
                      <a:r>
                        <a:rPr lang="es-CO" baseline="0" dirty="0" err="1" smtClean="0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reset</a:t>
                      </a:r>
                      <a:r>
                        <a:rPr lang="es-CO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Quitamos cambios(archivos) del </a:t>
                      </a:r>
                      <a:r>
                        <a:rPr lang="es-CO" dirty="0" err="1" smtClean="0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commit</a:t>
                      </a:r>
                      <a:r>
                        <a:rPr lang="es-CO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–m “mensaje”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Tomamos la “foto” versión de nuestro código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a codificar nuestra primera clase con Java debemos crear un nuevo proyecto y dentro de este crearemos nuestro primer paquete:</a:t>
            </a:r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16" y="1884650"/>
            <a:ext cx="8408016" cy="38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Dentro del paquete creamos nuestra primera clase:</a:t>
            </a:r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09" y="1575975"/>
            <a:ext cx="6904416" cy="4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7855" y="1883016"/>
            <a:ext cx="4294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DIVIDE Y VENCERAS…</a:t>
            </a:r>
          </a:p>
        </p:txBody>
      </p:sp>
      <p:pic>
        <p:nvPicPr>
          <p:cNvPr id="7" name="Picture 4" descr="Cápsulas Hoi-Poi | Dragon Ball Wiki Hispano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50" y="3579545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OP 12 MAESTROS AGUA MAS PODEROSOS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25" y="3507852"/>
            <a:ext cx="3034399" cy="20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nacióndelfuego Instagram posts - Gramh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5" y="405169"/>
            <a:ext cx="2540025" cy="25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Avatar: The Last Airbender - ¿quién es el esposo de Toph y padre de sus  hijas?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62" y="3961227"/>
            <a:ext cx="3031534" cy="17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derecha 12"/>
          <p:cNvSpPr/>
          <p:nvPr/>
        </p:nvSpPr>
        <p:spPr>
          <a:xfrm rot="18775097">
            <a:off x="5623034" y="2260987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 rot="3287736">
            <a:off x="9305241" y="2815404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10800000">
            <a:off x="7087163" y="5068472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129083" y="1435693"/>
            <a:ext cx="89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02494" y="1216844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 mi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Clase 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541805" y="2315910"/>
            <a:ext cx="1687795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582298" y="2069316"/>
            <a:ext cx="319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mi clase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(variables)</a:t>
            </a:r>
            <a:endParaRPr lang="en-US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150193" y="4418176"/>
            <a:ext cx="997629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321882" y="4102132"/>
            <a:ext cx="1925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mi clase (funciones)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272897" y="1216844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4477996" y="1358781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Clase</a:t>
            </a:r>
            <a:endParaRPr lang="en-US" dirty="0"/>
          </a:p>
        </p:txBody>
      </p:sp>
      <p:pic>
        <p:nvPicPr>
          <p:cNvPr id="1026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2" y="2223659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76" y="2202644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31" y="3474579"/>
            <a:ext cx="800250" cy="8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96" y="3557878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2" y="4425299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91" y="4359677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87722" y="1927379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41689" y="1259573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546788" y="1401510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Clase1</a:t>
            </a:r>
            <a:endParaRPr lang="en-US" dirty="0"/>
          </a:p>
        </p:txBody>
      </p:sp>
      <p:pic>
        <p:nvPicPr>
          <p:cNvPr id="1026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4" y="2266388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68" y="2245373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31" y="36225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88" y="3600607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4" y="4468028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83" y="4402406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6119048" y="191842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8426413" y="1327526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8631512" y="1469463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Clase2</a:t>
            </a:r>
            <a:endParaRPr lang="en-US" dirty="0"/>
          </a:p>
        </p:txBody>
      </p:sp>
      <p:pic>
        <p:nvPicPr>
          <p:cNvPr id="30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28" y="2334341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92" y="2313326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24" y="4189853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848177" y="1690991"/>
            <a:ext cx="2304347" cy="3863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MAIN</a:t>
            </a:r>
            <a:endParaRPr lang="en-US" dirty="0"/>
          </a:p>
        </p:txBody>
      </p:sp>
      <p:sp>
        <p:nvSpPr>
          <p:cNvPr id="7" name="Flecha derecha 6"/>
          <p:cNvSpPr/>
          <p:nvPr/>
        </p:nvSpPr>
        <p:spPr>
          <a:xfrm>
            <a:off x="3916887" y="3490680"/>
            <a:ext cx="760021" cy="61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echa derecha 35"/>
          <p:cNvSpPr/>
          <p:nvPr/>
        </p:nvSpPr>
        <p:spPr>
          <a:xfrm rot="10800000">
            <a:off x="7383002" y="3468742"/>
            <a:ext cx="760021" cy="61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51" y="2969497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48" y="1304500"/>
            <a:ext cx="3923194" cy="41944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129083" y="1435693"/>
            <a:ext cx="89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02494" y="1216844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 mi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Clase 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541805" y="2315910"/>
            <a:ext cx="1687795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582298" y="2069316"/>
            <a:ext cx="319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mi clase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(variables)</a:t>
            </a:r>
            <a:endParaRPr lang="en-US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129085" y="3529413"/>
            <a:ext cx="997629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919773" y="3213369"/>
            <a:ext cx="1925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mi clase (funciones)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usar mi clase debo crear una instancia (objeto):</a:t>
            </a:r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04232" y="1481763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1109331" y="1623700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Clase</a:t>
            </a:r>
            <a:endParaRPr lang="en-US" dirty="0"/>
          </a:p>
        </p:txBody>
      </p:sp>
      <p:pic>
        <p:nvPicPr>
          <p:cNvPr id="1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6" y="3340654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05" y="3423522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96" y="40842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38" y="40842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otocopiadora Ricoh Mp 4001 - $ 2.500.000 en Mercado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05" y="1849486"/>
            <a:ext cx="1512568" cy="22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3346453" y="3116505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5932008" y="3146716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Elenco EL10T The Coding Robot: Toys &amp;amp; G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20" y="2057653"/>
            <a:ext cx="2026592" cy="20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5384" y="4287204"/>
            <a:ext cx="1598064" cy="67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HOLA, SOY UN 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con Git debemos configurar un usuario y correo: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66" y="2111417"/>
            <a:ext cx="2494212" cy="26914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09858" y="2344741"/>
            <a:ext cx="5586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Usuario:</a:t>
            </a:r>
          </a:p>
          <a:p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--global user.name “nombre deseado”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6409858" y="3144960"/>
            <a:ext cx="5657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</a:p>
          <a:p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--global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user.email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“correo deseado”</a:t>
            </a:r>
            <a:endParaRPr lang="en-U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6408574" y="4014597"/>
            <a:ext cx="529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 configuración:</a:t>
            </a:r>
          </a:p>
          <a:p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--global -e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09958" y="4961987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constructor es un método (función) especial de mi clase que se invoca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SIEMPRE que se crea un objeto de esa clase.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Por lo general nos sirve para inicializar nuestros atributos</a:t>
            </a:r>
          </a:p>
        </p:txBody>
      </p:sp>
      <p:pic>
        <p:nvPicPr>
          <p:cNvPr id="17" name="Picture 2" descr="Fotocopiadora Ricoh Mp 4001 - $ 2.500.000 en Mercado Libr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9" y="2133420"/>
            <a:ext cx="1512568" cy="22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 derecha 17"/>
          <p:cNvSpPr/>
          <p:nvPr/>
        </p:nvSpPr>
        <p:spPr>
          <a:xfrm>
            <a:off x="2538311" y="3219802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Elenco EL10T The Coding Robot: Toys &amp;amp;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41" y="2133420"/>
            <a:ext cx="2026592" cy="20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469603" y="4345387"/>
            <a:ext cx="1598064" cy="67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HOLA, SOY UN OBJETO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98" y="2749900"/>
            <a:ext cx="6099560" cy="18200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09958" y="4961987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86817" y="26637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46006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Modificadores de acceso: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Identificador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(palabra reservada) que ponemos antes del nombre de nuestro atributo o método para indicar la visibilidad de este referente a otras clase  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94985" y="1884650"/>
            <a:ext cx="1968183" cy="386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3375442" y="1756606"/>
            <a:ext cx="1623473" cy="466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Clase</a:t>
            </a:r>
            <a:endParaRPr lang="en-US" dirty="0"/>
          </a:p>
        </p:txBody>
      </p:sp>
      <p:pic>
        <p:nvPicPr>
          <p:cNvPr id="14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60" y="2470628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94" y="2470628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8" y="3434214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60" y="3432375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80" y="4489912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81" y="4425684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2" y="2468792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39" y="2380726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583672" y="2451027"/>
            <a:ext cx="1153656" cy="62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public</a:t>
            </a:r>
            <a:endParaRPr lang="en-US" dirty="0"/>
          </a:p>
        </p:txBody>
      </p:sp>
      <p:pic>
        <p:nvPicPr>
          <p:cNvPr id="4100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8" y="4861215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48" y="2635092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47" y="3755956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02" y="4896665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1" y="4213762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39" y="4083567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83" y="4769098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28" y="4773155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8564184" y="4406083"/>
            <a:ext cx="1153656" cy="62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private</a:t>
            </a:r>
            <a:endParaRPr lang="en-US" dirty="0"/>
          </a:p>
        </p:txBody>
      </p:sp>
      <p:sp>
        <p:nvSpPr>
          <p:cNvPr id="9" name="Flecha derecha 8"/>
          <p:cNvSpPr/>
          <p:nvPr/>
        </p:nvSpPr>
        <p:spPr>
          <a:xfrm>
            <a:off x="5407581" y="3623417"/>
            <a:ext cx="922944" cy="59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goría:Personajes | Wiki Samurai X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3" y="3948157"/>
            <a:ext cx="1801719" cy="17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/>
          <p:cNvSpPr/>
          <p:nvPr/>
        </p:nvSpPr>
        <p:spPr>
          <a:xfrm>
            <a:off x="4665124" y="2122494"/>
            <a:ext cx="1641299" cy="828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ángulo 37"/>
          <p:cNvSpPr/>
          <p:nvPr/>
        </p:nvSpPr>
        <p:spPr>
          <a:xfrm>
            <a:off x="2616511" y="2116934"/>
            <a:ext cx="1641299" cy="828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46006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Encapsulamiento: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Garantiza la integridad de los datos (correctos y completos) y permite acceder a los atributos privados de una clase</a:t>
            </a:r>
          </a:p>
        </p:txBody>
      </p:sp>
      <p:pic>
        <p:nvPicPr>
          <p:cNvPr id="32" name="Picture 4" descr="Cápsulas Hoi-Poi | Dragon Ball Wiki Hispano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4" y="2622485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162383" y="2097717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Rurouni Kenshin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162383" y="2994952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amakakeru</a:t>
            </a:r>
            <a:r>
              <a:rPr lang="en-US" dirty="0"/>
              <a:t> </a:t>
            </a:r>
            <a:r>
              <a:rPr lang="en-US" dirty="0" err="1"/>
              <a:t>ryu</a:t>
            </a:r>
            <a:r>
              <a:rPr lang="en-US" dirty="0"/>
              <a:t> no </a:t>
            </a:r>
            <a:r>
              <a:rPr lang="en-US" dirty="0" err="1"/>
              <a:t>hirameki</a:t>
            </a:r>
            <a:endParaRPr lang="en-US" dirty="0"/>
          </a:p>
        </p:txBody>
      </p:sp>
      <p:pic>
        <p:nvPicPr>
          <p:cNvPr id="1028" name="Picture 4" descr="Tony salazar on Twitter: &amp;quot;soujiro zeta con su movimiento shukuchi q hace  juego con su tenken espada celestial… &amp;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18" y="4015553"/>
            <a:ext cx="2326044" cy="17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/>
          <p:cNvSpPr/>
          <p:nvPr/>
        </p:nvSpPr>
        <p:spPr>
          <a:xfrm>
            <a:off x="9011034" y="2104430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Seta </a:t>
            </a:r>
            <a:r>
              <a:rPr lang="en-US" b="1" dirty="0" err="1"/>
              <a:t>Sōjirō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9011033" y="2994952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Ryu</a:t>
            </a:r>
            <a:r>
              <a:rPr lang="en-US" dirty="0"/>
              <a:t> Sen</a:t>
            </a:r>
          </a:p>
        </p:txBody>
      </p:sp>
      <p:pic>
        <p:nvPicPr>
          <p:cNvPr id="33" name="Picture 4" descr="Pin en icono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49" y="2602890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in en icono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85" y="2622485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lve Pedro el Escamoso a Caracol TV y mompirris inundan las re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02" y="4015553"/>
            <a:ext cx="2244488" cy="178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2" y="2306438"/>
            <a:ext cx="6870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Iniciar repositorio: (Sobre la carpeta del proyecto)</a:t>
            </a: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init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55" y="3457158"/>
            <a:ext cx="7796807" cy="8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1" y="2306438"/>
            <a:ext cx="7635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(Sobre la carpeta del proyecto)</a:t>
            </a: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91" y="2987278"/>
            <a:ext cx="7195112" cy="15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Todo nuestro trabajo se hace sobre una rama principal o LINEA DEL TIEMPO: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iénes son los Guardianes del Tiempo, los seres que crearon la Sagrada  Línea del Tiempo, en la serie Loki? | Código Espague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7" y="1806132"/>
            <a:ext cx="6527888" cy="3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Cuando agregamos cambios o nuevos archivos nuestro estado cambia: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21" y="2096488"/>
            <a:ext cx="1894012" cy="18940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63" y="3883017"/>
            <a:ext cx="1791463" cy="17914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47833" y="2498206"/>
            <a:ext cx="6091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998" y="3168141"/>
            <a:ext cx="6314843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Cuando agregamos cambios o nuevos archivos nuestro estado cambia y si queremos versionar debemos agregarlos al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67" y="4097709"/>
            <a:ext cx="1226706" cy="1226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73" y="4212082"/>
            <a:ext cx="1422875" cy="142287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6000889" y="3768695"/>
            <a:ext cx="1852696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853585" y="3768695"/>
            <a:ext cx="339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776389" y="3768695"/>
            <a:ext cx="1495514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000889" y="5520583"/>
            <a:ext cx="3801137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32" y="4445846"/>
            <a:ext cx="1478495" cy="147849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86" y="2702233"/>
            <a:ext cx="1509849" cy="15098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351866" y="5191570"/>
            <a:ext cx="145923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STAGE</a:t>
            </a:r>
            <a:endParaRPr lang="en-U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214" y="2954739"/>
            <a:ext cx="5963812" cy="63582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3702546" y="2503260"/>
            <a:ext cx="6822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Agregar Cambio al 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add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Y Si preguntamos nuevamente por el estado del repositorio……: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83" y="2376499"/>
            <a:ext cx="6584439" cy="203317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0800000">
            <a:off x="5667998" y="4247337"/>
            <a:ext cx="666572" cy="675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130597" y="490152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Esta todo listo para versionar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Podemos devolver “EL CAMBIO” que está en el escenario: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1783"/>
            <a:ext cx="5571858" cy="8107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Remover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Cambio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3813</TotalTime>
  <Words>651</Words>
  <Application>Microsoft Office PowerPoint</Application>
  <PresentationFormat>Panorámica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203</cp:revision>
  <dcterms:created xsi:type="dcterms:W3CDTF">2020-07-27T18:42:31Z</dcterms:created>
  <dcterms:modified xsi:type="dcterms:W3CDTF">2021-08-26T13:29:48Z</dcterms:modified>
</cp:coreProperties>
</file>