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POO+GIT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VIAJES EN EL TIEMPO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con los viajes en el tiempo, debemos:</a:t>
            </a:r>
          </a:p>
          <a:p>
            <a:endParaRPr lang="es-CO" sz="14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.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Acceder a la línea del tiempo de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neustro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repositorio: 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log] </a:t>
            </a:r>
            <a:endParaRPr lang="es-CO" sz="1400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Quiénes son los Guardianes del Tiempo, los seres que crearon la Sagrada  Línea del Tiempo, en la serie Loki? | Código Espague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0" y="2530766"/>
            <a:ext cx="4840738" cy="272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98" y="2419670"/>
            <a:ext cx="5174830" cy="33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VIAJES EN EL TIEMPO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2. Acceder al id del commit al que queremos viajar: 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–-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hard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{id del commit}] </a:t>
            </a:r>
            <a:endParaRPr lang="es-CO" sz="1400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5" y="2413613"/>
            <a:ext cx="9048750" cy="866775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 rot="10800000">
            <a:off x="5734227" y="2994103"/>
            <a:ext cx="478565" cy="1048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3275167" y="4118863"/>
            <a:ext cx="569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Id del primer commit que se hizo en este</a:t>
            </a:r>
          </a:p>
          <a:p>
            <a:pPr algn="ctr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repositorio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VIAJES EN EL TIEMPO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3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Podemos volver a otro punto del tiempo: 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reflog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] </a:t>
            </a:r>
            <a:endParaRPr lang="es-CO" sz="1400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8" y="2069316"/>
            <a:ext cx="11468100" cy="211455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 rot="10800000">
            <a:off x="564022" y="4183866"/>
            <a:ext cx="564022" cy="555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64022" y="4868035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Id de cada movimiento temporal (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commits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o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MODIFICANDO COMMITS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24740" y="3216333"/>
            <a:ext cx="11440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Podemos eliminar un commit: 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–-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soft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{id del 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comit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}] </a:t>
            </a:r>
            <a:endParaRPr lang="es-CO" sz="1400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28" y="1816876"/>
            <a:ext cx="8743950" cy="116205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62598" y="1246507"/>
            <a:ext cx="11440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Podemos cambiar el mensaje de nuestros </a:t>
            </a:r>
            <a:r>
              <a:rPr lang="es-CO" sz="14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commits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commit –</a:t>
            </a:r>
            <a:r>
              <a:rPr lang="es-CO" sz="20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amend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–m “NUEVO MENSAJE”] </a:t>
            </a:r>
            <a:endParaRPr lang="es-CO" sz="1400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48" y="3853850"/>
            <a:ext cx="87249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CLONANDO NUESTRO CÓDIGO 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Una vez tengamos nuestro repositorio en GitHub podemos clonarlo en donde necesitemos, para ello debemos:</a:t>
            </a:r>
          </a:p>
          <a:p>
            <a:endParaRPr lang="es-CO" sz="14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1.Copiar la dirección del repositorio</a:t>
            </a:r>
            <a:endParaRPr lang="es-CO" sz="14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8" y="2345815"/>
            <a:ext cx="7567657" cy="30985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Flecha derecha 11"/>
          <p:cNvSpPr/>
          <p:nvPr/>
        </p:nvSpPr>
        <p:spPr>
          <a:xfrm rot="10800000">
            <a:off x="7866246" y="2385836"/>
            <a:ext cx="632389" cy="416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10800000">
            <a:off x="7781300" y="3316538"/>
            <a:ext cx="632389" cy="416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CLONANDO NUESTRO CÓDIGO 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1094107"/>
            <a:ext cx="114407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2. </a:t>
            </a:r>
            <a:r>
              <a:rPr lang="es-CO" sz="14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nuestra maquina local nos paramos sobre la ruta donde queremos clonar el repositorio, desplegamos una terminal y escribimos: 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[</a:t>
            </a:r>
            <a:r>
              <a:rPr lang="es-CO" sz="20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2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clone {URL REPOSITORIO</a:t>
            </a:r>
            <a:r>
              <a:rPr lang="es-CO" sz="2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}] </a:t>
            </a:r>
            <a:endParaRPr lang="es-CO" sz="1400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8" y="2099160"/>
            <a:ext cx="9187627" cy="22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3991</TotalTime>
  <Words>232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VIAJES EN EL TIEMPO</vt:lpstr>
      <vt:lpstr>VIAJES EN EL TIEMPO</vt:lpstr>
      <vt:lpstr>VIAJES EN EL TIEMPO</vt:lpstr>
      <vt:lpstr>MODIFICANDO COMMITS</vt:lpstr>
      <vt:lpstr>CLONANDO NUESTRO CÓDIGO </vt:lpstr>
      <vt:lpstr>CLONANDO NUESTRO CÓDIGO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227</cp:revision>
  <dcterms:created xsi:type="dcterms:W3CDTF">2020-07-27T18:42:31Z</dcterms:created>
  <dcterms:modified xsi:type="dcterms:W3CDTF">2021-09-06T16:39:12Z</dcterms:modified>
</cp:coreProperties>
</file>