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8"/>
  </p:handoutMasterIdLst>
  <p:sldIdLst>
    <p:sldId id="256" r:id="rId2"/>
    <p:sldId id="289" r:id="rId3"/>
    <p:sldId id="290" r:id="rId4"/>
    <p:sldId id="291" r:id="rId5"/>
    <p:sldId id="292" r:id="rId6"/>
    <p:sldId id="29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ongodb.com/cloud/atlas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04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PROGRAMACIÓN AVANZADA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8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Clase#11</a:t>
            </a:r>
            <a:endParaRPr lang="es-CO" sz="2800" dirty="0" smtClean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CONECTANDONOS CON MONGOATLAS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98338" y="2777384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209433" y="3577866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979953"/>
            <a:ext cx="114407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MongoDB ATLAS es un cliente en la nube que nos permite crear nuestras bases de datos NOSQL de forma gratuita. Para configurar una BD en MongoDB atlas debemos: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342900" indent="-342900">
              <a:buAutoNum type="arabicPeriod"/>
            </a:pP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Entramos a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la siguiente URL: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  <a:hlinkClick r:id="rId2"/>
              </a:rPr>
              <a:t>https://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  <a:hlinkClick r:id="rId2"/>
              </a:rPr>
              <a:t>www.mongodb.com/cloud/atlas1</a:t>
            </a:r>
            <a:endParaRPr lang="es-CO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342900" indent="-342900">
              <a:buAutoNum type="arabicPeriod"/>
            </a:pP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342900" indent="-342900">
              <a:buAutoNum type="arabicPeriod"/>
            </a:pP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Creamos un nuevo Cluster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252" y="3189821"/>
            <a:ext cx="3338690" cy="223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CONECTANDONOS CON MONGOATLAS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98338" y="2777384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209433" y="3577866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979953"/>
            <a:ext cx="1144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3. Seleccionamos plan gratuito y creamos un nuevo Cluster: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947" y="1502438"/>
            <a:ext cx="5268393" cy="41508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Flecha derecha 4"/>
          <p:cNvSpPr/>
          <p:nvPr/>
        </p:nvSpPr>
        <p:spPr>
          <a:xfrm rot="10800000">
            <a:off x="8315058" y="5242423"/>
            <a:ext cx="743484" cy="56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4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89" y="2305516"/>
            <a:ext cx="2076450" cy="30575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CONECTANDONOS CON MONGOATLAS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98338" y="2777384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209433" y="3577866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979953"/>
            <a:ext cx="1144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4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 Configuramos las opciones de Database Access:</a:t>
            </a:r>
          </a:p>
        </p:txBody>
      </p:sp>
      <p:sp>
        <p:nvSpPr>
          <p:cNvPr id="5" name="Flecha derecha 4"/>
          <p:cNvSpPr/>
          <p:nvPr/>
        </p:nvSpPr>
        <p:spPr>
          <a:xfrm rot="10800000">
            <a:off x="2399855" y="3947198"/>
            <a:ext cx="743484" cy="56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258" y="1501279"/>
            <a:ext cx="4523869" cy="4153173"/>
          </a:xfrm>
          <a:prstGeom prst="rect">
            <a:avLst/>
          </a:prstGeom>
        </p:spPr>
      </p:pic>
      <p:cxnSp>
        <p:nvCxnSpPr>
          <p:cNvPr id="10" name="Conector recto 9"/>
          <p:cNvCxnSpPr/>
          <p:nvPr/>
        </p:nvCxnSpPr>
        <p:spPr>
          <a:xfrm>
            <a:off x="3531865" y="1572426"/>
            <a:ext cx="4272" cy="4020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CONECTANDONOS CON MONGOATLAS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98338" y="2777384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209433" y="3577866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979953"/>
            <a:ext cx="1144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5. Nos conectamos con MongoDB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Compass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64" y="1519271"/>
            <a:ext cx="8286616" cy="3609674"/>
          </a:xfrm>
          <a:prstGeom prst="rect">
            <a:avLst/>
          </a:prstGeom>
        </p:spPr>
      </p:pic>
      <p:sp>
        <p:nvSpPr>
          <p:cNvPr id="9" name="Flecha abajo 8"/>
          <p:cNvSpPr/>
          <p:nvPr/>
        </p:nvSpPr>
        <p:spPr>
          <a:xfrm>
            <a:off x="2973936" y="2777384"/>
            <a:ext cx="504202" cy="11698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/>
          <p:cNvSpPr/>
          <p:nvPr/>
        </p:nvSpPr>
        <p:spPr>
          <a:xfrm>
            <a:off x="1662577" y="4039450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ENLACE QUE LLEGA DE ATLAS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CONECTANDONOS CON MONGODB ATLAS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98338" y="2777384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209433" y="3577866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979953"/>
            <a:ext cx="1144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6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 Finalmente obtenemos la conexión a nuestra BD: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013" y="1660553"/>
            <a:ext cx="6687167" cy="402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2863</TotalTime>
  <Words>130</Words>
  <Application>Microsoft Office PowerPoint</Application>
  <PresentationFormat>Panorámica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CONECTANDONOS CON MONGOATLAS</vt:lpstr>
      <vt:lpstr>CONECTANDONOS CON MONGOATLAS</vt:lpstr>
      <vt:lpstr>CONECTANDONOS CON MONGOATLAS</vt:lpstr>
      <vt:lpstr>CONECTANDONOS CON MONGOATLAS</vt:lpstr>
      <vt:lpstr>CONECTANDONOS CON MONGODB ATLAS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223</cp:revision>
  <dcterms:created xsi:type="dcterms:W3CDTF">2020-07-27T18:42:31Z</dcterms:created>
  <dcterms:modified xsi:type="dcterms:W3CDTF">2021-09-21T13:15:45Z</dcterms:modified>
</cp:coreProperties>
</file>