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1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Clase#7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PAQUETES CON NODEJS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300" y="1512426"/>
            <a:ext cx="7017164" cy="267174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à"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Definimos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un paquete como código desarrollado por terceros que tienen propósitos específicos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à"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>
              <a:buFont typeface="Wingdings" panose="05000000000000000000" pitchFamily="2" charset="2"/>
              <a:buChar char="à"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el desarrollo con JavaScript se cuenta con el respaldo de una gran “tienda” o gestor de paquetes que permite optimizar la programación de múltiples aplicaciones a partir de la intervención de librerías y frameworks proporcionados por terceros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8" name="Picture 2" descr="LEGO STAR WARS - PIZZA DELIVERY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2" y="1474971"/>
            <a:ext cx="3978383" cy="27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NPM-NODE PACKAGE MANAGEMNET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32" y="3772180"/>
            <a:ext cx="7381875" cy="20669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11420" y="1011472"/>
            <a:ext cx="10462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sistema de gestión de paquetes por defecto para NODE lo conocemos con NPM, el cual nos provee las siguientes ventajas al programar con JS: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Nos permite descargar librerías JS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Actualiza las librerías instaladas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Nos permite descargar versiones especificas de alguna librería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Nos permite gestionar dependencia entre paquetes (un paquete necesita de otro para funcionar)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NPM-CREANDO NUESTRO PRIMER PROYECTO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1420" y="1011472"/>
            <a:ext cx="1046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sistema de gestión de paquetes nos permitirá configurar un proyecto de JavaScript que se ejecutará en NODE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Picture 2" descr="Star Wars: Obi-Wan es Jesús en esta Igles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41" y="3537499"/>
            <a:ext cx="3634854" cy="23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ube 7"/>
          <p:cNvSpPr/>
          <p:nvPr/>
        </p:nvSpPr>
        <p:spPr>
          <a:xfrm>
            <a:off x="6272613" y="1599175"/>
            <a:ext cx="3488215" cy="181547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/>
          <p:cNvCxnSpPr/>
          <p:nvPr/>
        </p:nvCxnSpPr>
        <p:spPr>
          <a:xfrm>
            <a:off x="9229458" y="3053681"/>
            <a:ext cx="414025" cy="4838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804749" y="2007501"/>
            <a:ext cx="283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Para iniciar el proyecto con NODE debemos ejecutar el comando </a:t>
            </a:r>
            <a:r>
              <a:rPr lang="es-CO" b="1" dirty="0" err="1" smtClean="0"/>
              <a:t>npm</a:t>
            </a:r>
            <a:r>
              <a:rPr lang="es-CO" b="1" dirty="0" smtClean="0"/>
              <a:t> </a:t>
            </a:r>
            <a:r>
              <a:rPr lang="es-CO" b="1" dirty="0" err="1" smtClean="0"/>
              <a:t>init</a:t>
            </a:r>
            <a:endParaRPr lang="en-US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1" y="2496319"/>
            <a:ext cx="5418034" cy="271554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2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NPM-CREANDO NUESTRO PRIMER PROYECTO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1420" y="1011472"/>
            <a:ext cx="1046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 ejecutar el comando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npm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init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Podemos configurar los siguientes elementos de nuestro proyecto: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0" y="2272470"/>
            <a:ext cx="3034468" cy="303446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746514" y="1890618"/>
            <a:ext cx="7991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Package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name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Nombre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Versión: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Versión del proyecto (inicia en la 1.0.0)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Descripción: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podemos configurar la descripción de nuestro proyecto (¿Qué hace?)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Entry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point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Nombre de la aplicación(archivo.js)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Test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command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Comando que se ejecutará al correr el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npm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test del proyecto (integración continua)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Repository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Enlace a algún repositorio de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Keywords: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Palabras clave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Author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Nombre del autor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License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licencia del proyecto por defecto ISC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be 7"/>
          <p:cNvSpPr/>
          <p:nvPr/>
        </p:nvSpPr>
        <p:spPr>
          <a:xfrm>
            <a:off x="6736671" y="1950792"/>
            <a:ext cx="3056810" cy="181547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NPM-CREANDO NUESTRO PRIMER PROYECTO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30445" y="2221998"/>
            <a:ext cx="230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obtendremos el archivo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package.json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4" y="1001769"/>
            <a:ext cx="5838092" cy="4546095"/>
          </a:xfrm>
          <a:prstGeom prst="rect">
            <a:avLst/>
          </a:prstGeom>
        </p:spPr>
      </p:pic>
      <p:pic>
        <p:nvPicPr>
          <p:cNvPr id="7" name="Picture 2" descr="Star Wars: Obi-Wan es Jesús en esta Igles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264" y="3766266"/>
            <a:ext cx="3059394" cy="19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9631111" y="3196127"/>
            <a:ext cx="503899" cy="5625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INSTALEMOS ALGUNOS PAQUETES FUNDAMENTALES: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8908" y="957221"/>
            <a:ext cx="11085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Dentro de la amplia gama de paquetes que podemos instalar, el primer paquete de gran utilidad es NODEMON, el cual nos permitirá ejecutar automáticamente nuestro proyecto cada vez que realicemos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cambios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y guardemos: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" y="2278684"/>
            <a:ext cx="3190875" cy="31432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92256" y="5312417"/>
            <a:ext cx="433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www.npmjs.com/package/nodemon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26" y="3850309"/>
            <a:ext cx="6619875" cy="6381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794518" y="3199878"/>
            <a:ext cx="6830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instalarlo solo es necesario ejecutar el siguiente comando: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ARRAY METHODS: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5071" y="991982"/>
            <a:ext cx="11085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JS nos ofrece una serie de métodos declarativos para operar y manipular objetos y arreglos: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6" y="1914048"/>
            <a:ext cx="701511" cy="13285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49" y="1738315"/>
            <a:ext cx="750049" cy="1554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25" y="1861876"/>
            <a:ext cx="647928" cy="126135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593476" y="2296317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4621536" y="2093509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FILTER (CONDICIÓN)</a:t>
            </a:r>
            <a:endParaRPr lang="en-US" sz="11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45" y="2736120"/>
            <a:ext cx="402505" cy="402505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5826075" y="2282784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42" y="1873264"/>
            <a:ext cx="647928" cy="12613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5" y="4069348"/>
            <a:ext cx="701511" cy="13285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8" y="3956617"/>
            <a:ext cx="750049" cy="155402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769" y="4102953"/>
            <a:ext cx="647928" cy="126135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589370" y="2366636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Filtro todos los robots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520059" y="4260482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FIND (CONDICIÓN)</a:t>
            </a:r>
            <a:endParaRPr lang="en-US" sz="1100" dirty="0"/>
          </a:p>
        </p:txBody>
      </p:sp>
      <p:sp>
        <p:nvSpPr>
          <p:cNvPr id="21" name="Elipse 20"/>
          <p:cNvSpPr/>
          <p:nvPr/>
        </p:nvSpPr>
        <p:spPr>
          <a:xfrm>
            <a:off x="4621536" y="5082606"/>
            <a:ext cx="809594" cy="4187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mujer</a:t>
            </a:r>
            <a:endParaRPr lang="en-US" sz="1100" dirty="0"/>
          </a:p>
        </p:txBody>
      </p:sp>
      <p:sp>
        <p:nvSpPr>
          <p:cNvPr id="22" name="Flecha derecha 21"/>
          <p:cNvSpPr/>
          <p:nvPr/>
        </p:nvSpPr>
        <p:spPr>
          <a:xfrm>
            <a:off x="3443632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>
            <a:off x="5665861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52" y="3843886"/>
            <a:ext cx="750049" cy="1554022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7446112" y="4702226"/>
            <a:ext cx="3298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Busco el primer elemento que sea mujer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ARRAY METHODS: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5071" y="991982"/>
            <a:ext cx="11085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JS nos ofrece una serie de métodos declarativos para operar y manipular objetos y arreglos: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6" y="1914048"/>
            <a:ext cx="701511" cy="13285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49" y="1738315"/>
            <a:ext cx="750049" cy="1554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25" y="1861876"/>
            <a:ext cx="647928" cy="126135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593476" y="2296317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4621536" y="2093509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SOME</a:t>
            </a:r>
          </a:p>
          <a:p>
            <a:pPr algn="ctr"/>
            <a:r>
              <a:rPr lang="es-CO" sz="1100" dirty="0" smtClean="0"/>
              <a:t>(CONDICIÓN)</a:t>
            </a:r>
            <a:endParaRPr lang="en-US" sz="1100" dirty="0"/>
          </a:p>
        </p:txBody>
      </p:sp>
      <p:sp>
        <p:nvSpPr>
          <p:cNvPr id="14" name="Flecha derecha 13"/>
          <p:cNvSpPr/>
          <p:nvPr/>
        </p:nvSpPr>
        <p:spPr>
          <a:xfrm>
            <a:off x="5826075" y="2282784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5" y="4069348"/>
            <a:ext cx="701511" cy="13285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8" y="3956617"/>
            <a:ext cx="750049" cy="155402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769" y="4102953"/>
            <a:ext cx="647928" cy="126135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076624" y="2366636"/>
            <a:ext cx="4084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TRUE  Alguno de los elementos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es 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chewbacca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520059" y="4260482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REDUCE (</a:t>
            </a:r>
            <a:r>
              <a:rPr lang="es-CO" sz="1100" dirty="0" err="1" smtClean="0"/>
              <a:t>acumulador,iterador</a:t>
            </a:r>
            <a:r>
              <a:rPr lang="es-CO" sz="1100" dirty="0" smtClean="0"/>
              <a:t>)</a:t>
            </a:r>
            <a:endParaRPr lang="en-US" sz="1100" dirty="0"/>
          </a:p>
        </p:txBody>
      </p:sp>
      <p:sp>
        <p:nvSpPr>
          <p:cNvPr id="22" name="Flecha derecha 21"/>
          <p:cNvSpPr/>
          <p:nvPr/>
        </p:nvSpPr>
        <p:spPr>
          <a:xfrm>
            <a:off x="3443632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>
            <a:off x="5665861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480296" y="4404275"/>
            <a:ext cx="4082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Almaceno las edades de todos los personajes</a:t>
            </a:r>
            <a:endParaRPr lang="en-US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29" y="2858995"/>
            <a:ext cx="436538" cy="82674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785746" y="4430655"/>
            <a:ext cx="393731" cy="584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406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 BOLD</vt:lpstr>
      <vt:lpstr>Montserrat Medium</vt:lpstr>
      <vt:lpstr>Wingdings</vt:lpstr>
      <vt:lpstr>Tema de Office</vt:lpstr>
      <vt:lpstr>Presentación de PowerPoint</vt:lpstr>
      <vt:lpstr>PAQUETES CON NODEJS </vt:lpstr>
      <vt:lpstr>NPM-NODE PACKAGE MANAGEMNET </vt:lpstr>
      <vt:lpstr>NPM-CREANDO NUESTRO PRIMER PROYECTO  </vt:lpstr>
      <vt:lpstr>NPM-CREANDO NUESTRO PRIMER PROYECTO  </vt:lpstr>
      <vt:lpstr>NPM-CREANDO NUESTRO PRIMER PROYECTO  </vt:lpstr>
      <vt:lpstr>INSTALEMOS ALGUNOS PAQUETES FUNDAMENTALES:  </vt:lpstr>
      <vt:lpstr>ARRAY METHODS:  </vt:lpstr>
      <vt:lpstr>ARRAY METHODS: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139</cp:revision>
  <dcterms:created xsi:type="dcterms:W3CDTF">2020-07-27T18:42:31Z</dcterms:created>
  <dcterms:modified xsi:type="dcterms:W3CDTF">2021-04-10T19:04:43Z</dcterms:modified>
</cp:coreProperties>
</file>