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orreo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AVANZADA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Clase#8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78893" y="1221868"/>
            <a:ext cx="2956845" cy="32817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EXPRESS-PAQUETE DE NODE PARA API REST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3" name="Picture 2" descr="Introducción a express js. Antes de comenzar a utilizar express se… | by  Aarón López Sos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8" y="2311940"/>
            <a:ext cx="2384277" cy="131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83" y="2311940"/>
            <a:ext cx="1962387" cy="19623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2" y="1312470"/>
            <a:ext cx="1373668" cy="1373668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922662" y="3187581"/>
            <a:ext cx="112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6858773" y="1270540"/>
            <a:ext cx="2076628" cy="7780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GET(Traer)</a:t>
            </a:r>
            <a:endParaRPr lang="en-US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954140" y="2147076"/>
            <a:ext cx="2076628" cy="778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POST(Llevar)</a:t>
            </a:r>
            <a:endParaRPr lang="en-US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6980550" y="3023612"/>
            <a:ext cx="2076628" cy="7780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PUT(Actualizar)</a:t>
            </a:r>
            <a:endParaRPr lang="en-US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954140" y="3900148"/>
            <a:ext cx="2076628" cy="77807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DELETE(Eliminar)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455298" y="5209867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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Utilizaremos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express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para montar nuestra propia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86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USO DE EXPRESS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7" y="1560897"/>
            <a:ext cx="4676775" cy="2676525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4948015" y="1709159"/>
            <a:ext cx="2213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339981" y="2041020"/>
            <a:ext cx="5428004" cy="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447373" y="2886460"/>
            <a:ext cx="1517591" cy="126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736790" y="3919077"/>
            <a:ext cx="3464808" cy="20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161375" y="684321"/>
            <a:ext cx="246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Incluimos el paquete en nuestro archivo.js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8767985" y="1884650"/>
            <a:ext cx="301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 que nos permite utilizar express según nuestra necesidad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964964" y="2562199"/>
            <a:ext cx="246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Configuración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solicitudes HTTP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181857" y="3775757"/>
            <a:ext cx="246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Configuración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servidor local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28" name="Picture 2" descr="Introducción a express js. Antes de comenzar a utilizar express se… | by  Aarón López Sos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7" y="4494711"/>
            <a:ext cx="2384277" cy="131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71" y="2646440"/>
            <a:ext cx="4733925" cy="12858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USO DE EXPRESS-CONFIGURACIÓN SOLICITUD HTTP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H="1" flipV="1">
            <a:off x="3529413" y="1916585"/>
            <a:ext cx="20652" cy="848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712733" y="1312016"/>
            <a:ext cx="163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 HTTP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28" name="Picture 2" descr="Introducción a express js. Antes de comenzar a utilizar express se… | by  Aarón López Sos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7" y="4494711"/>
            <a:ext cx="2384277" cy="131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/>
          <p:cNvCxnSpPr/>
          <p:nvPr/>
        </p:nvCxnSpPr>
        <p:spPr>
          <a:xfrm flipH="1" flipV="1">
            <a:off x="5809716" y="1884650"/>
            <a:ext cx="20652" cy="848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725225" y="2884742"/>
            <a:ext cx="2222222" cy="20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59252" y="3289377"/>
            <a:ext cx="17092" cy="10421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955846" y="1559348"/>
            <a:ext cx="163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etición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826381" y="2700076"/>
            <a:ext cx="163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Respuesta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860304" y="4361195"/>
            <a:ext cx="305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Tipo de </a:t>
            </a:r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respuesta+datos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3" y="1109761"/>
            <a:ext cx="446205" cy="44620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402" y="2253871"/>
            <a:ext cx="446205" cy="4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RESOLVAMOS UN PROBLEMA…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318511" y="2040224"/>
            <a:ext cx="5429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 construir la aplicación web para mi restaurante, detecto la necesidad de mostrar la ubicación y rutas de acceso mas comunes a las dos sedes del negocio.</a:t>
            </a:r>
          </a:p>
          <a:p>
            <a:pPr algn="just"/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¿Debo programar desde cero todos los mapas, rutas y ubicaciones?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6" y="1617800"/>
            <a:ext cx="2621125" cy="2621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61" y="2738731"/>
            <a:ext cx="1500194" cy="1500194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835036" y="3503074"/>
            <a:ext cx="1093862" cy="5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PROTOCOLO HTTP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8" name="Picture 2" descr="Resultado de imagen de servidor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8" y="1697494"/>
            <a:ext cx="5671779" cy="2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0" y="1884650"/>
            <a:ext cx="446205" cy="44620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73" y="3481289"/>
            <a:ext cx="446205" cy="446205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3144046" y="2158771"/>
            <a:ext cx="428096" cy="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119073" y="3773038"/>
            <a:ext cx="37053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6344149" y="1617800"/>
            <a:ext cx="54292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Decimos que un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protocolo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es un documento que define las reglas y la estructura de los mensajes que se  van a intercambiar entre maquinas. </a:t>
            </a:r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Por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su parte HTTP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 un protocolo cliente-servidor, lo que significa que el cliente envía una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petición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al servidor y espera un mensaje de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respuesta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del servidor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API (APPLICATION PROGRAMMING INTERFACE)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0198" y="1037202"/>
            <a:ext cx="11437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Podemos definir una API como un conjunto de rutinas que ofrece acceso a funciones, procedimientos o métodos entre aplicaciones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418" y="2984168"/>
            <a:ext cx="1643499" cy="16434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5" y="2947035"/>
            <a:ext cx="1923554" cy="19235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52" y="3391187"/>
            <a:ext cx="1373668" cy="1373668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 flipV="1">
            <a:off x="2436595" y="3889042"/>
            <a:ext cx="3486684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2461189" y="4358857"/>
            <a:ext cx="3141394" cy="1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7067371" y="3846319"/>
            <a:ext cx="2102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7174905" y="4376200"/>
            <a:ext cx="1887196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179510" y="478123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API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808587" y="496590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9397162" y="485380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</a:t>
            </a:r>
            <a:endParaRPr lang="en-US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118504" y="1952726"/>
            <a:ext cx="3443955" cy="13159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Pato a la naranja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Bandeja paisa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Escalopes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2" name="Conector recto 31"/>
          <p:cNvCxnSpPr/>
          <p:nvPr/>
        </p:nvCxnSpPr>
        <p:spPr>
          <a:xfrm flipV="1">
            <a:off x="10272045" y="3268671"/>
            <a:ext cx="51275" cy="201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API-CUESTIÓN DE HABLAR UN SOLO IDIOMA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3" y="1884649"/>
            <a:ext cx="2022861" cy="20228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77" y="3373269"/>
            <a:ext cx="1681088" cy="16810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97" y="2050132"/>
            <a:ext cx="1157654" cy="11576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04" y="3578257"/>
            <a:ext cx="1739476" cy="173947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928342" y="3265158"/>
            <a:ext cx="1479311" cy="454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INTERFAZ</a:t>
            </a:r>
            <a:endParaRPr lang="en-US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4394624" y="2787968"/>
            <a:ext cx="812506" cy="4771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705719" y="2526494"/>
            <a:ext cx="4661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 una interfaz podemos construir interacciones entre 2 sistemas diferentes, logrando que peticiones y respuestas sean entendidos por ambas partes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1630826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REST(REPRESENTATIONAL STATE TRANSFER)-LAS REGLAS DE JUEGO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9" y="1884650"/>
            <a:ext cx="2381123" cy="2381123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070391" y="2047021"/>
            <a:ext cx="7483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REST, se puede definir como un tipo de arquitectura de software enfocado en definir reglas y recomendaciones para construir API WEB, estableciendo desde su implementación una comunicación eficiente entre cliente y servidor.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507135" y="3736644"/>
            <a:ext cx="1999716" cy="105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VERBO </a:t>
            </a:r>
            <a:r>
              <a:rPr lang="es-CO" sz="1400" dirty="0" smtClean="0"/>
              <a:t>(GET,POST,PUT,DELETE)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743998" y="3686720"/>
            <a:ext cx="1999716" cy="1058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URI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239371" y="3686719"/>
            <a:ext cx="1999716" cy="1058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</a:p>
          <a:p>
            <a:pPr algn="ctr"/>
            <a:r>
              <a:rPr lang="es-CO" sz="1400" dirty="0" smtClean="0"/>
              <a:t>(JSON)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7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1630826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JSON (JAVASCRIPT OBJECT NOTATION)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10198" y="1145986"/>
            <a:ext cx="11528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Es un formato de intercambio de datos ideal para usar en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REST,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con este formato podemos  agilizar y de una forma fácil y compacta permitir el intercambio de información entre el cliente  y el servidor</a:t>
            </a:r>
            <a:endParaRPr lang="en-US" dirty="0"/>
          </a:p>
        </p:txBody>
      </p:sp>
      <p:sp>
        <p:nvSpPr>
          <p:cNvPr id="8" name="object 16"/>
          <p:cNvSpPr txBox="1"/>
          <p:nvPr/>
        </p:nvSpPr>
        <p:spPr>
          <a:xfrm>
            <a:off x="3512365" y="2727745"/>
            <a:ext cx="4529228" cy="16921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4765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“idUsuario”:”1”,</a:t>
            </a:r>
            <a:endParaRPr sz="1800" dirty="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Calibri"/>
                <a:cs typeface="Calibri"/>
              </a:rPr>
              <a:t>“nombre”:“juan”,</a:t>
            </a:r>
            <a:endParaRPr sz="1800" dirty="0">
              <a:latin typeface="Calibri"/>
              <a:cs typeface="Calibri"/>
            </a:endParaRPr>
          </a:p>
          <a:p>
            <a:pPr marL="35115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“correo”:</a:t>
            </a:r>
            <a:r>
              <a:rPr sz="1800" spc="-2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“correo@gmail.com</a:t>
            </a:r>
            <a:r>
              <a:rPr sz="1800" spc="-25" dirty="0">
                <a:latin typeface="Calibri"/>
                <a:cs typeface="Calibri"/>
              </a:rPr>
              <a:t>”,</a:t>
            </a:r>
            <a:endParaRPr sz="1800" dirty="0">
              <a:latin typeface="Calibri"/>
              <a:cs typeface="Calibri"/>
            </a:endParaRPr>
          </a:p>
          <a:p>
            <a:pPr marL="35115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“password”:”admin123*”</a:t>
            </a:r>
            <a:endParaRPr sz="1800" dirty="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27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POSTMAN-API CLIENT PARA PROBAR NUESTRA APP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Inicialmente podemos descargar la aplicación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POSTMAN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para probar el comportamiento de la API de Spotify. </a:t>
            </a:r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2857535"/>
            <a:ext cx="2114960" cy="2114960"/>
          </a:xfrm>
          <a:prstGeom prst="rect">
            <a:avLst/>
          </a:prstGeom>
        </p:spPr>
      </p:pic>
      <p:pic>
        <p:nvPicPr>
          <p:cNvPr id="1026" name="Picture 2" descr="Postman Surpasses 10 Million Users as API Usage Booms | Business Wi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6" y="3345253"/>
            <a:ext cx="2821992" cy="14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2777383" y="3428296"/>
            <a:ext cx="1888621" cy="6235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6249598" y="3536073"/>
            <a:ext cx="1232398" cy="6012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3306320" y="31605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GET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210" y="2924620"/>
            <a:ext cx="31718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EXPRESS-PAQUETE DE NODE PARA API REST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Express el framework mas popular para NODE que proporciona mecanismos para: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Escritura de controladores de peticiones con diferentes métodos HTTP (GET,POST,PUT,DELETE)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Configuración de API REST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Uso de Middlewares(autenticación) </a:t>
            </a:r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Picture 2" descr="Introducción a express js. Antes de comenzar a utilizar express se… | by  Aarón López Sos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1" y="3702601"/>
            <a:ext cx="3476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4194470" y="4205958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Comando de instalación: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70" y="4687861"/>
            <a:ext cx="7105650" cy="666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45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2170</TotalTime>
  <Words>411</Words>
  <Application>Microsoft Office PowerPoint</Application>
  <PresentationFormat>Panorámica</PresentationFormat>
  <Paragraphs>68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Montserrat BOLD</vt:lpstr>
      <vt:lpstr>Montserrat Medium</vt:lpstr>
      <vt:lpstr>Wingdings</vt:lpstr>
      <vt:lpstr>Tema de Office</vt:lpstr>
      <vt:lpstr>Presentación de PowerPoint</vt:lpstr>
      <vt:lpstr>RESOLVAMOS UN PROBLEMA… </vt:lpstr>
      <vt:lpstr>PROTOCOLO HTTP </vt:lpstr>
      <vt:lpstr>API (APPLICATION PROGRAMMING INTERFACE) </vt:lpstr>
      <vt:lpstr>API-CUESTIÓN DE HABLAR UN SOLO IDIOMA</vt:lpstr>
      <vt:lpstr>REST(REPRESENTATIONAL STATE TRANSFER)-LAS REGLAS DE JUEGO</vt:lpstr>
      <vt:lpstr>JSON (JAVASCRIPT OBJECT NOTATION)</vt:lpstr>
      <vt:lpstr>POSTMAN-API CLIENT PARA PROBAR NUESTRA APP  </vt:lpstr>
      <vt:lpstr>EXPRESS-PAQUETE DE NODE PARA API REST  </vt:lpstr>
      <vt:lpstr>EXPRESS-PAQUETE DE NODE PARA API REST  </vt:lpstr>
      <vt:lpstr>USO DE EXPRESS </vt:lpstr>
      <vt:lpstr>USO DE EXPRESS-CONFIGURACIÓN SOLICITUD HTTP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155</cp:revision>
  <dcterms:created xsi:type="dcterms:W3CDTF">2020-07-27T18:42:31Z</dcterms:created>
  <dcterms:modified xsi:type="dcterms:W3CDTF">2021-04-24T23:01:23Z</dcterms:modified>
</cp:coreProperties>
</file>