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7"/>
  </p:handoutMasterIdLst>
  <p:sldIdLst>
    <p:sldId id="256" r:id="rId2"/>
    <p:sldId id="27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nodejs.org/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PROGRAMACIÓN AVANZADA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>
                <a:solidFill>
                  <a:schemeClr val="bg1"/>
                </a:solidFill>
                <a:latin typeface="Montserrat BOLD" panose="00000800000000000000" pitchFamily="2" charset="0"/>
              </a:rPr>
              <a:t>Clase#2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INSTALEMOS 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debemos: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4. Se hace clic en las opciones next o siguiente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2" name="Picture 2" descr="Chewbacca - Telegram St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43" y="4238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0" y="2893276"/>
            <a:ext cx="3254345" cy="261204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936" y="2871914"/>
            <a:ext cx="3414623" cy="2654763"/>
          </a:xfrm>
          <a:prstGeom prst="rect">
            <a:avLst/>
          </a:prstGeom>
        </p:spPr>
      </p:pic>
      <p:sp>
        <p:nvSpPr>
          <p:cNvPr id="21" name="Flecha derecha 20"/>
          <p:cNvSpPr/>
          <p:nvPr/>
        </p:nvSpPr>
        <p:spPr>
          <a:xfrm>
            <a:off x="3782820" y="4335227"/>
            <a:ext cx="444381" cy="3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7617557" y="4329191"/>
            <a:ext cx="444381" cy="3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erecha 22"/>
          <p:cNvSpPr/>
          <p:nvPr/>
        </p:nvSpPr>
        <p:spPr>
          <a:xfrm rot="16200000">
            <a:off x="10166192" y="5368579"/>
            <a:ext cx="444381" cy="3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214" y="2882594"/>
            <a:ext cx="3254345" cy="26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INSTALEMOS 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debemos: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5. Finalmente en una consola, verificamos la versión instalada con el comando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--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version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30" y="2873835"/>
            <a:ext cx="9725025" cy="2238375"/>
          </a:xfrm>
          <a:prstGeom prst="rect">
            <a:avLst/>
          </a:prstGeom>
        </p:spPr>
      </p:pic>
      <p:pic>
        <p:nvPicPr>
          <p:cNvPr id="15" name="Picture 2" descr="Chewbacca - Telegram Sti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353" y="27124"/>
            <a:ext cx="1903843" cy="190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ALGUNOS TIP PARA EL TRABAJO EN CONSOLA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Las consolas (CLI) son interfaces que permiten a un usuario ingresar instrucciones a un sistema o programa informático determinado por medio de texto plano o simple que llamamos comandos 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40" y="2461188"/>
            <a:ext cx="5221497" cy="276643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413" y="1930967"/>
            <a:ext cx="3221364" cy="35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4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ALGUNOS TIP PARA EL TRABAJO EN CONSOLA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usar una consola en Windows podemos seguir los siguientes pasos: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1. En el buscador de Windows ingresamos las palabras CMD  y ejecutamos la función símbolo del sistema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199" y="2590635"/>
            <a:ext cx="4041366" cy="3271080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3026518" y="5485774"/>
            <a:ext cx="1049827" cy="49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 derecha 8"/>
          <p:cNvSpPr/>
          <p:nvPr/>
        </p:nvSpPr>
        <p:spPr>
          <a:xfrm>
            <a:off x="3145372" y="2971507"/>
            <a:ext cx="1049827" cy="49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ALGUNOS TIP PARA EL TRABAJO EN CONSOLA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-COMANDOS BÁSICOS: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En esencia, con la consola podemos desplazarnos y mostrar el contenido de cualquier directorio o carpeta, para ello podemos utilizar los comandos CD y DIR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383" y="2675768"/>
            <a:ext cx="75152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5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ALGUNOS TIP PARA EL TRABAJO EN CONSOLA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38" y="1372000"/>
            <a:ext cx="7648754" cy="42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3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9" y="645985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97102" y="1545649"/>
            <a:ext cx="60944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aplicación web es una herramienta  informática accesible desde cualquier navegador  WEB, la cual presenta las siguientes  características: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-No necesita ningún tipo de instalación.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multiplataforma.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multidispositivo.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-Puede almacenarse en la nube.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-Fácil de mantener o actualizar.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649481" y="1308766"/>
            <a:ext cx="3855403" cy="3724969"/>
            <a:chOff x="521208" y="1627214"/>
            <a:chExt cx="5000625" cy="5054600"/>
          </a:xfrm>
        </p:grpSpPr>
        <p:sp>
          <p:nvSpPr>
            <p:cNvPr id="9" name="object 4"/>
            <p:cNvSpPr/>
            <p:nvPr/>
          </p:nvSpPr>
          <p:spPr>
            <a:xfrm>
              <a:off x="569869" y="1627214"/>
              <a:ext cx="4951614" cy="2752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146303" y="0"/>
                  </a:moveTo>
                  <a:lnTo>
                    <a:pt x="295275" y="197484"/>
                  </a:lnTo>
                  <a:lnTo>
                    <a:pt x="0" y="420242"/>
                  </a:lnTo>
                  <a:lnTo>
                    <a:pt x="297941" y="815085"/>
                  </a:lnTo>
                  <a:lnTo>
                    <a:pt x="593216" y="592200"/>
                  </a:lnTo>
                  <a:lnTo>
                    <a:pt x="742188" y="789685"/>
                  </a:lnTo>
                  <a:lnTo>
                    <a:pt x="739520" y="17195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742188" y="789685"/>
                  </a:moveTo>
                  <a:lnTo>
                    <a:pt x="593216" y="592200"/>
                  </a:lnTo>
                  <a:lnTo>
                    <a:pt x="297941" y="815085"/>
                  </a:lnTo>
                  <a:lnTo>
                    <a:pt x="0" y="420242"/>
                  </a:lnTo>
                  <a:lnTo>
                    <a:pt x="295275" y="197484"/>
                  </a:lnTo>
                  <a:lnTo>
                    <a:pt x="146303" y="0"/>
                  </a:lnTo>
                  <a:lnTo>
                    <a:pt x="739520" y="171957"/>
                  </a:lnTo>
                  <a:lnTo>
                    <a:pt x="742188" y="78968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521208" y="4916423"/>
              <a:ext cx="1722120" cy="1764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46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JAVASCRIPT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JavaScript es un lenguaje interpretado o de scripting que está diseñado para ejecutarse en un navegador web, a través del uso de una serie de herramientas que conforman al navegador y que denominamos motores de JavaScript.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751604" y="2756442"/>
            <a:ext cx="4036896" cy="1523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 descr="5 consejos para maquetar una web a prueba de navegador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24" y="3047439"/>
            <a:ext cx="1686437" cy="8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rchivo:JavaScript-logo.png - Wikipedia, la enciclopedia lib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50" y="2824699"/>
            <a:ext cx="1386729" cy="1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 derecha 15"/>
          <p:cNvSpPr/>
          <p:nvPr/>
        </p:nvSpPr>
        <p:spPr>
          <a:xfrm>
            <a:off x="3175131" y="3298704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>
            <a:off x="7017579" y="3221042"/>
            <a:ext cx="1220567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5770052" y="4542842"/>
            <a:ext cx="5796663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V8 En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SpiderMonkey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Chakra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JavaScriptCore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Safari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9" name="Flecha derecha 18"/>
          <p:cNvSpPr/>
          <p:nvPr/>
        </p:nvSpPr>
        <p:spPr>
          <a:xfrm rot="5400000">
            <a:off x="6202589" y="4013681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25" y="2849102"/>
            <a:ext cx="1167619" cy="116761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77" y="3112888"/>
            <a:ext cx="867646" cy="86764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484449" y="488906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Motores JS</a:t>
            </a:r>
            <a:endParaRPr lang="en-US" dirty="0"/>
          </a:p>
        </p:txBody>
      </p:sp>
      <p:sp>
        <p:nvSpPr>
          <p:cNvPr id="22" name="Flecha derecha 21"/>
          <p:cNvSpPr/>
          <p:nvPr/>
        </p:nvSpPr>
        <p:spPr>
          <a:xfrm>
            <a:off x="5178232" y="4825722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01" y="602290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¿Qué es NODE JS?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Es un ambiente de ejecución para JavaScript que corre del lado del servidor que nos permite: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Realizar operaciones y consultas en bases de datos</a:t>
            </a:r>
          </a:p>
          <a:p>
            <a:pPr algn="just"/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Acceder al sistema de archivos del equipo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23" name="Picture 4" descr="NodeJS y npm, instalación en Ubuntu 20.04 | 18.0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196" y="4349484"/>
            <a:ext cx="1913779" cy="8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ow to Draw Star Wars | Star wars characters drawings, Star wars drawings,  Star wars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32" y="3509300"/>
            <a:ext cx="1865461" cy="18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Jedi by Laufman | Star wars drawings, Star wars cartoon, Star wars  charact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62" y="3392136"/>
            <a:ext cx="1559020" cy="201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3con14 - TIC 2016/17 - 2ºBTO - Lenguaje Javascri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88" y="4178152"/>
            <a:ext cx="1219814" cy="121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lecha derecha 26"/>
          <p:cNvSpPr/>
          <p:nvPr/>
        </p:nvSpPr>
        <p:spPr>
          <a:xfrm>
            <a:off x="4979686" y="4486676"/>
            <a:ext cx="1010915" cy="435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3033548" y="5397905"/>
            <a:ext cx="119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CLIENTE</a:t>
            </a:r>
            <a:endParaRPr lang="en-US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882566" y="5442436"/>
            <a:ext cx="1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SERVIDOR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153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servidor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6" y="1954947"/>
            <a:ext cx="7018861" cy="338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581647" y="104784"/>
            <a:ext cx="5144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ARQUITECTURA DE UNA APLICACIÓN WEB</a:t>
            </a:r>
            <a:endParaRPr lang="en-US" sz="2800" b="1" dirty="0"/>
          </a:p>
        </p:txBody>
      </p:sp>
      <p:pic>
        <p:nvPicPr>
          <p:cNvPr id="7" name="Picture 4" descr="Resultado de imagen de base de dato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189" y="474356"/>
            <a:ext cx="1739528" cy="9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/>
          <p:nvPr/>
        </p:nvCxnSpPr>
        <p:spPr>
          <a:xfrm flipV="1">
            <a:off x="7608444" y="1665070"/>
            <a:ext cx="3049831" cy="18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9071154" y="198710"/>
            <a:ext cx="169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BASE DE DATOS</a:t>
            </a:r>
            <a:endParaRPr lang="en-US" b="1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6306796" y="1368970"/>
            <a:ext cx="0" cy="463182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0" descr="imagen png - imagen transparente descarga gratui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5" y="1070301"/>
            <a:ext cx="663143" cy="71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de flecha 13"/>
          <p:cNvCxnSpPr/>
          <p:nvPr/>
        </p:nvCxnSpPr>
        <p:spPr>
          <a:xfrm>
            <a:off x="1544083" y="1659227"/>
            <a:ext cx="588121" cy="38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Cómo Recortar y Centrar una Imagen en CSS y HTM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05" y="886100"/>
            <a:ext cx="766656" cy="84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Javascri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18" y="241208"/>
            <a:ext cx="1494885" cy="49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4245124" y="5333337"/>
            <a:ext cx="213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Front-end</a:t>
            </a:r>
            <a:endParaRPr lang="en-US" sz="20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528490" y="5333337"/>
            <a:ext cx="18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Back-end</a:t>
            </a:r>
            <a:endParaRPr lang="en-US" sz="2800" b="1" dirty="0"/>
          </a:p>
        </p:txBody>
      </p:sp>
      <p:pic>
        <p:nvPicPr>
          <p:cNvPr id="19" name="Picture 14" descr="HTML 5 - Yagoconsult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59" y="817961"/>
            <a:ext cx="825864" cy="9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Javascrip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591" y="3649783"/>
            <a:ext cx="932877" cy="3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entágono regular 20"/>
          <p:cNvSpPr/>
          <p:nvPr/>
        </p:nvSpPr>
        <p:spPr>
          <a:xfrm>
            <a:off x="8119396" y="3248197"/>
            <a:ext cx="1625266" cy="1426097"/>
          </a:xfrm>
          <a:prstGeom prst="pentagon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NodeJS y npm, instalación en Ubuntu 20.04 | 18.04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20" y="4054358"/>
            <a:ext cx="1166418" cy="5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9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¿Qué podemos hacer con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?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Establecer una comunicación entre un cliente y un servidor</a:t>
            </a:r>
          </a:p>
          <a:p>
            <a:pPr algn="just"/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Manejo de archivos y cargas simultaneas de estos a un servidor</a:t>
            </a:r>
          </a:p>
          <a:p>
            <a:pPr algn="just"/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Conexiones a BD y configuración de servicios REST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4" name="Picture 4" descr="NodeJS y npm, instalación en Ubuntu 20.04 | 18.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25" y="3197906"/>
            <a:ext cx="5990602" cy="274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9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INSTALEMOS 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debemos: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1. Ir a la página de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https://nodejs.org/es/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2. Descargar la versión </a:t>
            </a:r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mas actual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41" y="3217094"/>
            <a:ext cx="4657458" cy="2356199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10800000">
            <a:off x="4751462" y="4572178"/>
            <a:ext cx="769122" cy="77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52" y="2827367"/>
            <a:ext cx="4000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1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INSTALEMOS 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debemos: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3. Se ejecuta el archivo de instalación que se acaba de descargar en nuestro PC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9" y="2564454"/>
            <a:ext cx="8793557" cy="2192406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 rot="10800000">
            <a:off x="2170633" y="4756860"/>
            <a:ext cx="811850" cy="803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502" y="3541125"/>
            <a:ext cx="3077598" cy="2286407"/>
          </a:xfrm>
          <a:prstGeom prst="rect">
            <a:avLst/>
          </a:prstGeom>
        </p:spPr>
      </p:pic>
      <p:sp>
        <p:nvSpPr>
          <p:cNvPr id="12" name="Flecha abajo 11"/>
          <p:cNvSpPr/>
          <p:nvPr/>
        </p:nvSpPr>
        <p:spPr>
          <a:xfrm rot="10800000">
            <a:off x="5254241" y="5024226"/>
            <a:ext cx="420167" cy="557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INSTALEMOS 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debemos: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4. Se hace clic en las opciones next o siguiente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7" y="2848971"/>
            <a:ext cx="3177700" cy="255949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91" y="2848970"/>
            <a:ext cx="3223977" cy="255949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02" y="2832237"/>
            <a:ext cx="3215266" cy="259315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3724957" y="3970619"/>
            <a:ext cx="444381" cy="3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>
            <a:off x="7347038" y="3970619"/>
            <a:ext cx="444381" cy="3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Star Wars CHEWBACCA Cartoon Stickers Archives - Custom Decals &amp; Vinyls |  Pro Sport Stickers | Car Deca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35" y="312151"/>
            <a:ext cx="2190252" cy="219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706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443</Words>
  <Application>Microsoft Office PowerPoint</Application>
  <PresentationFormat>Panorámica</PresentationFormat>
  <Paragraphs>66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RECORDEMOS LO APRENDIDO </vt:lpstr>
      <vt:lpstr>JAVASCRIPT </vt:lpstr>
      <vt:lpstr>NODE JS  </vt:lpstr>
      <vt:lpstr>Presentación de PowerPoint</vt:lpstr>
      <vt:lpstr>NODE JS  </vt:lpstr>
      <vt:lpstr>INSTALEMOS NODE JS   </vt:lpstr>
      <vt:lpstr>INSTALEMOS NODE JS   </vt:lpstr>
      <vt:lpstr>INSTALEMOS NODE JS   </vt:lpstr>
      <vt:lpstr>INSTALEMOS NODE JS   </vt:lpstr>
      <vt:lpstr>INSTALEMOS NODE JS   </vt:lpstr>
      <vt:lpstr>ALGUNOS TIP PARA EL TRABAJO EN CONSOLA  </vt:lpstr>
      <vt:lpstr>ALGUNOS TIP PARA EL TRABAJO EN CONSOLA  </vt:lpstr>
      <vt:lpstr>ALGUNOS TIP PARA EL TRABAJO EN CONSOLA  </vt:lpstr>
      <vt:lpstr>ALGUNOS TIP PARA EL TRABAJO EN CONSOLA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Leonardo Lenis</cp:lastModifiedBy>
  <cp:revision>92</cp:revision>
  <dcterms:created xsi:type="dcterms:W3CDTF">2020-07-27T18:42:31Z</dcterms:created>
  <dcterms:modified xsi:type="dcterms:W3CDTF">2021-09-12T22:23:35Z</dcterms:modified>
</cp:coreProperties>
</file>