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88" r:id="rId3"/>
    <p:sldId id="289" r:id="rId4"/>
    <p:sldId id="290" r:id="rId5"/>
    <p:sldId id="295" r:id="rId6"/>
    <p:sldId id="296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Clase#5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CALLBACKS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18" y="669597"/>
            <a:ext cx="9677223" cy="5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PROGRAMACIÓN FUNCIONAL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 programación funcional es un paradigma de programación con enfoque declarativo que delega el 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control de flujo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un programa a una función o grupo de funciones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89" y="3030860"/>
            <a:ext cx="2022200" cy="202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11" y="2389566"/>
            <a:ext cx="3304789" cy="3304789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5533204" y="3446239"/>
            <a:ext cx="1125592" cy="900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" y="3825260"/>
            <a:ext cx="1792183" cy="1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DECLARATIVAS VS IMPERATIVAS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1" y="778512"/>
            <a:ext cx="11031908" cy="4349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¿Qué instrucción es mas fácil de leer?</a:t>
            </a: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4" y="2967435"/>
            <a:ext cx="2074194" cy="20741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56" y="1364173"/>
            <a:ext cx="4803849" cy="223381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56" y="4004532"/>
            <a:ext cx="5743575" cy="15824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62945" y="1662546"/>
            <a:ext cx="139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 smtClean="0"/>
              <a:t>?</a:t>
            </a:r>
            <a:endParaRPr lang="en-US" sz="8000" dirty="0"/>
          </a:p>
        </p:txBody>
      </p:sp>
      <p:sp>
        <p:nvSpPr>
          <p:cNvPr id="13" name="Cerrar llave 12"/>
          <p:cNvSpPr/>
          <p:nvPr/>
        </p:nvSpPr>
        <p:spPr>
          <a:xfrm rot="10800000">
            <a:off x="3000442" y="2481082"/>
            <a:ext cx="589660" cy="2623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DECLARATIVAS VS IMPERATIVAS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1" y="881062"/>
            <a:ext cx="11031908" cy="15459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un enfoque declarativo definir la lógica debemos, más el flujo del programa no controlaremos.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 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NOS ENFOCAMOS EN EL QUE MÁS QUE EN EL COMO…</a:t>
            </a: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What We Can Learn About Enlightenment From Yoda And Star Wars | by The  Vocal | The Voc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52" y="3213217"/>
            <a:ext cx="4006804" cy="26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47" y="2828593"/>
            <a:ext cx="6141807" cy="16921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5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CICLOS DE VIDA DE NODE JS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7" name="Picture 2" descr="Pin en quelafuerzateacompañ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5" y="2023628"/>
            <a:ext cx="1305728" cy="163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kin – Ardyth DeBruy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73" y="778184"/>
            <a:ext cx="1317728" cy="15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arate Kid is Star Wars | Darth Va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24" y="2304602"/>
            <a:ext cx="1502749" cy="15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y do Jedi turn to the Dark Side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10" y="4522651"/>
            <a:ext cx="1701755" cy="121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rth Vader | Wiki Dominios Encantados | Fan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14" y="3904820"/>
            <a:ext cx="1682427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 derecha 11"/>
          <p:cNvSpPr/>
          <p:nvPr/>
        </p:nvSpPr>
        <p:spPr>
          <a:xfrm rot="3072263">
            <a:off x="4167154" y="1881794"/>
            <a:ext cx="70571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 rot="19061355">
            <a:off x="1984109" y="1936745"/>
            <a:ext cx="70571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9004102">
            <a:off x="3199563" y="4733527"/>
            <a:ext cx="70571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626663">
            <a:off x="1069039" y="3948069"/>
            <a:ext cx="70571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8952557">
            <a:off x="5157925" y="3897185"/>
            <a:ext cx="70571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6888235" y="2433025"/>
            <a:ext cx="4591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“Cada programa ejecutado con NODE JS establece un ciclo de vida o tiempo de ejecución para cada proceso o línea de código que se tenga programada. Aquí se deben identificar especialmente las funciones y procesos asíncronos”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CICLOS DE VIDA DE NODE JS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2379" y="1620044"/>
            <a:ext cx="3003764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APLICACIÓN EJECUTADA UTILZIANDO NODE JS</a:t>
            </a:r>
          </a:p>
          <a:p>
            <a:endParaRPr lang="es-CO" dirty="0"/>
          </a:p>
          <a:p>
            <a:r>
              <a:rPr lang="es-CO" dirty="0" smtClean="0"/>
              <a:t>-------------------</a:t>
            </a:r>
          </a:p>
          <a:p>
            <a:endParaRPr lang="es-CO" dirty="0"/>
          </a:p>
          <a:p>
            <a:r>
              <a:rPr lang="es-CO" dirty="0" smtClean="0"/>
              <a:t>--------------------</a:t>
            </a:r>
          </a:p>
          <a:p>
            <a:endParaRPr lang="es-CO" dirty="0"/>
          </a:p>
          <a:p>
            <a:r>
              <a:rPr lang="es-CO" dirty="0" smtClean="0"/>
              <a:t>--------------------</a:t>
            </a:r>
          </a:p>
          <a:p>
            <a:endParaRPr lang="es-CO" dirty="0"/>
          </a:p>
          <a:p>
            <a:r>
              <a:rPr lang="es-CO" dirty="0" smtClean="0"/>
              <a:t>--------------------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4069680" y="1230336"/>
            <a:ext cx="2350093" cy="398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753534" y="1230336"/>
            <a:ext cx="2350093" cy="3982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9487582" y="1230336"/>
            <a:ext cx="2350093" cy="3982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4360236" y="5298392"/>
            <a:ext cx="176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PILA DE PROCESOS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044090" y="5298392"/>
            <a:ext cx="176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PILA DE NODE APIS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778138" y="5298392"/>
            <a:ext cx="176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PILA DE CALLBACKS</a:t>
            </a:r>
            <a:endParaRPr lang="en-US" dirty="0"/>
          </a:p>
        </p:txBody>
      </p:sp>
      <p:sp>
        <p:nvSpPr>
          <p:cNvPr id="24" name="Flecha derecha 23"/>
          <p:cNvSpPr/>
          <p:nvPr/>
        </p:nvSpPr>
        <p:spPr>
          <a:xfrm>
            <a:off x="3489942" y="3044615"/>
            <a:ext cx="491953" cy="3537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CALLBACKS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1" y="881062"/>
            <a:ext cx="11031908" cy="15459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Callback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es una función que se ejecuta después de que una acción previa se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termine o ejecute.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Picture 4" descr="Halcón Milenario | Star War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1" y="1654034"/>
            <a:ext cx="4112933" cy="24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abajo 6"/>
          <p:cNvSpPr/>
          <p:nvPr/>
        </p:nvSpPr>
        <p:spPr>
          <a:xfrm>
            <a:off x="2408407" y="3969074"/>
            <a:ext cx="965675" cy="117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16777" y="5147219"/>
            <a:ext cx="468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Despegar esta nave SOLO SI ya se tienen los planos de la estrella de la muerte</a:t>
            </a:r>
            <a:endParaRPr lang="en-US" b="1" dirty="0"/>
          </a:p>
        </p:txBody>
      </p:sp>
      <p:pic>
        <p:nvPicPr>
          <p:cNvPr id="9" name="Picture 6" descr="Pin en Star Wars Plan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8" y="3206557"/>
            <a:ext cx="1524050" cy="231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an Solo and Chewbacca by LudoDRodriguez | Star wars cartoon, Star wars  awesome, Star wars drawing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625" y="2242938"/>
            <a:ext cx="2653374" cy="37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ube 10"/>
          <p:cNvSpPr/>
          <p:nvPr/>
        </p:nvSpPr>
        <p:spPr>
          <a:xfrm>
            <a:off x="8383423" y="1204957"/>
            <a:ext cx="3482575" cy="1572211"/>
          </a:xfrm>
          <a:prstGeom prst="clou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8751168" y="1514008"/>
            <a:ext cx="274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Chewie, si y solo si logramos robar el plano de la Estrella de la muerte llama a la función de arranque de nuestra nave…….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353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CALLBACKS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13" name="Picture 6" descr="Pin en Star Wars Plan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55" y="1337398"/>
            <a:ext cx="810776" cy="12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an Solo and Chewbacca by LudoDRodriguez | Star wars cartoon, Star wars  awesome, Star wars draw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31" y="1298700"/>
            <a:ext cx="3136394" cy="43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redondeado 14"/>
          <p:cNvSpPr/>
          <p:nvPr/>
        </p:nvSpPr>
        <p:spPr>
          <a:xfrm>
            <a:off x="3860509" y="2796090"/>
            <a:ext cx="1259112" cy="99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ROBAR PLANOS()</a:t>
            </a:r>
            <a:endParaRPr lang="en-US" dirty="0"/>
          </a:p>
        </p:txBody>
      </p:sp>
      <p:pic>
        <p:nvPicPr>
          <p:cNvPr id="16" name="Picture 6" descr="Pin en Star Wars Plan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69" y="3856981"/>
            <a:ext cx="810776" cy="12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/>
          <p:cNvCxnSpPr/>
          <p:nvPr/>
        </p:nvCxnSpPr>
        <p:spPr>
          <a:xfrm>
            <a:off x="6240912" y="3711728"/>
            <a:ext cx="1013062" cy="15211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240912" y="3711728"/>
            <a:ext cx="911919" cy="15211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Halcón Milenario | Star Wars Wiki | Fan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94" y="1010756"/>
            <a:ext cx="1457919" cy="8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brir llave 19"/>
          <p:cNvSpPr/>
          <p:nvPr/>
        </p:nvSpPr>
        <p:spPr>
          <a:xfrm>
            <a:off x="5232156" y="1519274"/>
            <a:ext cx="1034041" cy="3440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redondeado 20"/>
          <p:cNvSpPr/>
          <p:nvPr/>
        </p:nvSpPr>
        <p:spPr>
          <a:xfrm>
            <a:off x="8495212" y="2081984"/>
            <a:ext cx="1580961" cy="9913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DESPEGAR()</a:t>
            </a:r>
            <a:endParaRPr lang="en-U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8495210" y="3968766"/>
            <a:ext cx="1580961" cy="991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ERROR</a:t>
            </a:r>
            <a:endParaRPr lang="en-US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7253974" y="1952719"/>
            <a:ext cx="1140096" cy="5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253974" y="4472303"/>
            <a:ext cx="1180726" cy="3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294481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CALLBACKS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3" y="600211"/>
            <a:ext cx="9784936" cy="50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</TotalTime>
  <Words>218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PROGRAMACIÓN FUNCIONAL </vt:lpstr>
      <vt:lpstr>DECLARATIVAS VS IMPERATIVAS </vt:lpstr>
      <vt:lpstr>DECLARATIVAS VS IMPERATIVAS </vt:lpstr>
      <vt:lpstr>CICLOS DE VIDA DE NODE JS  </vt:lpstr>
      <vt:lpstr>CICLOS DE VIDA DE NODE JS  </vt:lpstr>
      <vt:lpstr>CALLBACKS  </vt:lpstr>
      <vt:lpstr>CALLBACKS  </vt:lpstr>
      <vt:lpstr>CALLBACKS </vt:lpstr>
      <vt:lpstr>CALLBACKS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125</cp:revision>
  <dcterms:created xsi:type="dcterms:W3CDTF">2020-07-27T18:42:31Z</dcterms:created>
  <dcterms:modified xsi:type="dcterms:W3CDTF">2020-09-30T23:49:36Z</dcterms:modified>
</cp:coreProperties>
</file>