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8FCB7-4513-4926-A2D1-4F876B24F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C3E2BD-06AB-4E02-A57D-E0534A4EB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36CAF5-1F73-4E7C-B69F-E87723B5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6C73-4372-4B7F-A243-70D13BDA11E9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240D0B-981F-4FFA-B635-C08DD1D5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7BFDB4-D4E2-42CA-9AFC-50544070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713E-2352-4474-8846-F5A5C0659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09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D27DA-BA66-4F25-A707-A6BB6D3B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C92E32-4260-4C22-86E6-C9C8F430F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35891C-B3CF-4729-B347-EE26CE89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6C73-4372-4B7F-A243-70D13BDA11E9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B98FCD-1AC4-47D6-8056-3918622B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DECE61-5A83-45E4-8E4B-7938823F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713E-2352-4474-8846-F5A5C0659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9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468F121-F6BF-49B9-A455-C738E1423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3376E8-C8BC-4E38-8036-8F87E77D8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0BED9-C1B5-4D1A-B80D-B34C0388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6C73-4372-4B7F-A243-70D13BDA11E9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306431-0614-4892-AC93-EFECAF40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005B96-E003-4389-B558-833D0FC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713E-2352-4474-8846-F5A5C0659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80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7583C-BD33-4469-9526-07B612E9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157497-3EB0-4C45-AAD2-DB9987808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7B507D-6F18-422C-B070-3B72720A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6C73-4372-4B7F-A243-70D13BDA11E9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89D73C-8FCA-48A9-B46F-FEF3FB01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A3F16F-437E-4666-B825-0B6CCD83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713E-2352-4474-8846-F5A5C0659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7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0E6581-1BA8-4AB9-8085-CEEA6FA0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2E3AD9-9DCE-4918-BF67-AD18A426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D610EF-6D49-4C7B-BADE-B3556C81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6C73-4372-4B7F-A243-70D13BDA11E9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197F3A-F0BA-4E45-A554-F5C89746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FDB967-301B-41F0-AECB-3D5F3CEA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713E-2352-4474-8846-F5A5C0659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83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CE81A-C277-408F-B73E-24F92499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846BC-D5B8-41E4-BFC2-9774D37DB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4938F3-9A8E-41D7-894C-D1CB8388C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0D2233-9083-429F-A7A5-6338E532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6C73-4372-4B7F-A243-70D13BDA11E9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3D5241-3EF5-474C-BFF0-211EFC2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8A0A79-E754-448E-8947-366FD66B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713E-2352-4474-8846-F5A5C0659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6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AE4AB-9BE6-4C05-87BE-349FD46E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2CD9B7-B9DA-46E3-B2D5-BCC87C80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EE8F36-CDFA-480D-B1BF-35F37B1F6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0E1B0E-9823-4878-991E-CBAEFDD69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130854-C91B-4683-8134-58EAF9329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3E90CCF-1DA7-4D1B-86F4-8154A058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6C73-4372-4B7F-A243-70D13BDA11E9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910AE6A-BEB0-4DA9-B228-BD5DE25F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E0C18D7-7A19-4B98-B600-D1E9E658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713E-2352-4474-8846-F5A5C0659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2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89674-1BEA-4D7E-8EDE-DDEFF0B3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C6DEEB-DF99-4A07-AFA3-4A8B8CD9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6C73-4372-4B7F-A243-70D13BDA11E9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07164C-73B3-4F97-B2D3-681E38D4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757D6E-0906-4C4E-809F-3C36596C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713E-2352-4474-8846-F5A5C0659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03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71BF3C0-BD9F-410E-8D02-B5636101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6C73-4372-4B7F-A243-70D13BDA11E9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3E09F7-962C-44DA-A5B2-6A35AFD0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CF6B71-CD83-4489-AFB9-88A5B77E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713E-2352-4474-8846-F5A5C0659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37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CF15F5-BD6C-49CC-83DD-E2BAA9D6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AFEA20-9DCC-4F40-BA8B-8D22FA3C9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58BA45-783F-42E7-8845-CF6E3E63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96C090-BE3E-4272-96C6-50E25AD8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6C73-4372-4B7F-A243-70D13BDA11E9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ED850A-863A-4284-9525-8BA326E3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147D04-52C1-450D-9861-E76C0B66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713E-2352-4474-8846-F5A5C0659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58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1463A-DD2C-4149-8D92-6B401AE3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011B02-9371-4B78-BBEE-33CB60305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218ED9-D6C4-4E2B-9906-05F21526C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B69079-EFD1-4334-B7B1-CADC9D12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6C73-4372-4B7F-A243-70D13BDA11E9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C3747C-D570-4753-AFD2-2B1F78EC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8C4144-2FB4-4B39-B923-AADE8D6F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713E-2352-4474-8846-F5A5C0659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18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C8A5D44-9757-42FC-A3F1-3E717EC4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287F10-09C8-4E37-8EF1-4EE4A3B42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F5F9AD-11BC-43FA-86BB-2B1CE4490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26C73-4372-4B7F-A243-70D13BDA11E9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AA323F-16BE-4C70-A82F-3578E24CD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E8C0DE-0BE3-4ADE-9DFC-85CA8D9AD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713E-2352-4474-8846-F5A5C0659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14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0BD9F2E-4CC5-4641-B8D8-A6360FAB6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30113"/>
              </p:ext>
            </p:extLst>
          </p:nvPr>
        </p:nvGraphicFramePr>
        <p:xfrm>
          <a:off x="1553592" y="1474911"/>
          <a:ext cx="8535385" cy="364435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89608">
                  <a:extLst>
                    <a:ext uri="{9D8B030D-6E8A-4147-A177-3AD203B41FA5}">
                      <a16:colId xmlns:a16="http://schemas.microsoft.com/office/drawing/2014/main" val="4199507399"/>
                    </a:ext>
                  </a:extLst>
                </a:gridCol>
                <a:gridCol w="3400148">
                  <a:extLst>
                    <a:ext uri="{9D8B030D-6E8A-4147-A177-3AD203B41FA5}">
                      <a16:colId xmlns:a16="http://schemas.microsoft.com/office/drawing/2014/main" val="3671882359"/>
                    </a:ext>
                  </a:extLst>
                </a:gridCol>
                <a:gridCol w="3945629">
                  <a:extLst>
                    <a:ext uri="{9D8B030D-6E8A-4147-A177-3AD203B41FA5}">
                      <a16:colId xmlns:a16="http://schemas.microsoft.com/office/drawing/2014/main" val="284419239"/>
                    </a:ext>
                  </a:extLst>
                </a:gridCol>
              </a:tblGrid>
              <a:tr h="82505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29403"/>
                  </a:ext>
                </a:extLst>
              </a:tr>
              <a:tr h="12777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128648"/>
                  </a:ext>
                </a:extLst>
              </a:tr>
              <a:tr h="154156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549435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2618A38-FDE0-4202-BA03-7C187CB37EC1}"/>
              </a:ext>
            </a:extLst>
          </p:cNvPr>
          <p:cNvSpPr txBox="1"/>
          <p:nvPr/>
        </p:nvSpPr>
        <p:spPr>
          <a:xfrm>
            <a:off x="3435658" y="1651247"/>
            <a:ext cx="184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sick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39EC668-7630-4EF4-9B44-9891032A7B28}"/>
              </a:ext>
            </a:extLst>
          </p:cNvPr>
          <p:cNvSpPr txBox="1"/>
          <p:nvPr/>
        </p:nvSpPr>
        <p:spPr>
          <a:xfrm>
            <a:off x="7130248" y="1651247"/>
            <a:ext cx="184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unsick</a:t>
            </a:r>
            <a:endParaRPr lang="zh-TW" alt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D1516A8-C440-4EBD-A8EA-EA1BD8452AB7}"/>
              </a:ext>
            </a:extLst>
          </p:cNvPr>
          <p:cNvSpPr txBox="1"/>
          <p:nvPr/>
        </p:nvSpPr>
        <p:spPr>
          <a:xfrm>
            <a:off x="1244353" y="2735802"/>
            <a:ext cx="184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sick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D4783F-22AE-4D12-BDCE-DAF75BC13BE9}"/>
              </a:ext>
            </a:extLst>
          </p:cNvPr>
          <p:cNvSpPr txBox="1"/>
          <p:nvPr/>
        </p:nvSpPr>
        <p:spPr>
          <a:xfrm>
            <a:off x="1244353" y="4181359"/>
            <a:ext cx="184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unsick</a:t>
            </a:r>
            <a:endParaRPr lang="zh-TW" alt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76620C-5FEB-419B-8BEB-FC4DAB50E175}"/>
              </a:ext>
            </a:extLst>
          </p:cNvPr>
          <p:cNvSpPr txBox="1"/>
          <p:nvPr/>
        </p:nvSpPr>
        <p:spPr>
          <a:xfrm>
            <a:off x="3435658" y="2735802"/>
            <a:ext cx="184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245/282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(acc:86.87%)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0296050-3990-4B93-A13E-95B1DFCCDC77}"/>
              </a:ext>
            </a:extLst>
          </p:cNvPr>
          <p:cNvSpPr txBox="1"/>
          <p:nvPr/>
        </p:nvSpPr>
        <p:spPr>
          <a:xfrm>
            <a:off x="7164280" y="2735802"/>
            <a:ext cx="184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193/1340</a:t>
            </a:r>
          </a:p>
          <a:p>
            <a:pPr algn="ctr"/>
            <a:r>
              <a:rPr lang="en-US" altLang="zh-TW" dirty="0"/>
              <a:t>(loss:14.40%)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4E2F801-1628-4D07-858B-560840B19816}"/>
              </a:ext>
            </a:extLst>
          </p:cNvPr>
          <p:cNvSpPr txBox="1"/>
          <p:nvPr/>
        </p:nvSpPr>
        <p:spPr>
          <a:xfrm>
            <a:off x="3435658" y="4163580"/>
            <a:ext cx="184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37/282</a:t>
            </a:r>
          </a:p>
          <a:p>
            <a:pPr algn="ctr"/>
            <a:r>
              <a:rPr lang="en-US" altLang="zh-TW" dirty="0"/>
              <a:t>(loss:13.12%)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CD09D4C-6F00-4DBC-80CC-11A844A35709}"/>
              </a:ext>
            </a:extLst>
          </p:cNvPr>
          <p:cNvSpPr txBox="1"/>
          <p:nvPr/>
        </p:nvSpPr>
        <p:spPr>
          <a:xfrm>
            <a:off x="7164280" y="4097356"/>
            <a:ext cx="184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1147/1340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87.61</a:t>
            </a:r>
            <a:r>
              <a:rPr lang="en-US" altLang="zh-TW" dirty="0">
                <a:solidFill>
                  <a:srgbClr val="FF0000"/>
                </a:solidFill>
              </a:rPr>
              <a:t>%)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23D02D8-CCEF-4E29-9DA2-AE027C211D2B}"/>
              </a:ext>
            </a:extLst>
          </p:cNvPr>
          <p:cNvSpPr txBox="1"/>
          <p:nvPr/>
        </p:nvSpPr>
        <p:spPr>
          <a:xfrm>
            <a:off x="2576003" y="485079"/>
            <a:ext cx="6789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(epoch:100)</a:t>
            </a:r>
            <a:endParaRPr lang="zh-TW" altLang="en-US" sz="4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0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</Words>
  <Application>Microsoft Office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瀚元 張</dc:creator>
  <cp:lastModifiedBy>瀚元 張</cp:lastModifiedBy>
  <cp:revision>5</cp:revision>
  <dcterms:created xsi:type="dcterms:W3CDTF">2020-08-24T07:49:07Z</dcterms:created>
  <dcterms:modified xsi:type="dcterms:W3CDTF">2020-08-24T09:50:37Z</dcterms:modified>
</cp:coreProperties>
</file>