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3D75-B3EA-4B1F-B699-F44A2A39A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24852-7D14-4C88-BD67-F853851FD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06CB-DCE5-4D0F-9CFD-FC5AAA04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690-E9F0-4CFE-8383-C2F2F1A3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C0DB-62BD-47AA-A740-E4DEE2DB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8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8600-4ABE-4B63-A731-07C314ED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3FE68-901A-4459-8846-0DB85DBD3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D6DA-48DF-4D76-B6B3-849003B3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B6602-FC8D-4D15-846A-59182CA0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4BC1A-612D-427A-9F08-53031BE6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58292-9205-44F5-A13A-26635EA91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B2CD6-3CCC-422B-A6C8-F2FAEB6BE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5599-471D-4BE6-8482-D04CB4CF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3931-E080-4D1D-B6AF-1B7EEB0D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34E5-4A58-43A7-B295-F4C171EB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F4FE-0425-40C5-A2F8-53E9FE3F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D1CF-FBA2-492F-B19B-44E520FAC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7A5D-F0F8-4EB7-A55D-EA72EF29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FD9A2-08AA-415A-B432-871D8C7D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E894-7D4C-4B90-8656-574D9B8F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A4E2-D868-4394-B0AF-5EC48138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4C486-006F-43D7-8EBB-5D9E4DC4F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01CA-4DC8-45EE-A0DE-B31B787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00E73-E283-4D15-B812-3FF6DD30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834F-1A99-45A5-940C-D19F2B3D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7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5E3F-9907-4B2D-BD39-4E77793D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CF1A-2DC7-4CC4-8830-97397E4E5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D0CF0-9AE1-471A-8ADD-0ED9CFA2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23D30-B5DC-4814-AD31-F4E9B572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AC17C-B1F7-4844-BFB6-3CB90F70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4790D-5FB4-4E17-B937-A7073E70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3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363-18C6-4537-B759-5AA282C6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B3F8E-6584-43D7-BFE0-E9FB64F8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42A0D-8E26-46E8-A6C3-8148A3E48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F323C-CB03-410F-8FA0-0B8E454DF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C3A98-30F6-49E7-8C16-9CB115AA6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C9B1D-7925-47A3-9D0D-A6D01E8D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F863A-91C9-4A91-930D-374E0CD1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29AD7-47E7-4021-A3A2-681CB15C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5F58-BEC6-4FF1-8C47-4E0F89F9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DF9A4-0BD6-48AE-AC9C-AA401D7C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0FD7B-D84E-40DA-B53C-4D6D1C9D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A88FF-9998-4D70-BDEC-44DF4CF3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21166-2AFF-497C-8495-A9D93F8A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5F3C9-D87B-4CEF-90A6-6032824C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AACC3-7B2B-413E-8113-B6ECBCF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41CA-AFC7-4645-AE27-A88E6259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095B-2554-4993-8CD7-4622E44D5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C86E5-7A87-4E92-BE69-5818365D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998B5-FB4C-4A1E-A720-67927DCD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47AEF-4EA8-4168-A572-36623E88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C6ED-655E-44C1-99E7-E2368035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8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1E21-33EC-4E8A-877E-CF105D62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B32C0-69FB-44F0-8CD1-5EF3136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5ECFC-2708-444B-9138-CBBB6AF0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B5EBA-F42C-4A85-8ECC-DEFA6B57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85F2B-11F1-499D-8361-D6D8BA5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3F44F-69B5-4F1A-A1AE-6843BED9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63386-CBAF-425D-BFE0-6FD590E2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89651-A1E3-49F8-BEA9-2E252927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D00AD-679F-4789-AA3D-BF04C5731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39EF-5133-4FEE-B2EC-1D3313023C1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72BB4-7B49-45D9-98D4-9A29EB643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013B3-D73F-4F9B-A200-9C733A668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AA91-B8A8-4854-9A88-E4852D624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8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B352-B1B4-4700-A0F7-F37A668DC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</a:t>
            </a:r>
            <a:r>
              <a:rPr lang="pt-BR" dirty="0" err="1"/>
              <a:t>Kickoff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E6E1E-DA8B-472A-A83A-221B3B67A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Kickoff</a:t>
            </a:r>
            <a:r>
              <a:rPr lang="pt-BR" dirty="0"/>
              <a:t> </a:t>
            </a:r>
            <a:r>
              <a:rPr lang="pt-BR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5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</dc:title>
  <dc:creator>Logon Aluno</dc:creator>
  <cp:lastModifiedBy>Logon Aluno</cp:lastModifiedBy>
  <cp:revision>2</cp:revision>
  <dcterms:created xsi:type="dcterms:W3CDTF">2024-03-26T14:11:16Z</dcterms:created>
  <dcterms:modified xsi:type="dcterms:W3CDTF">2024-03-26T14:11:51Z</dcterms:modified>
</cp:coreProperties>
</file>