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7" r:id="rId1"/>
    <p:sldMasterId id="2147483748" r:id="rId2"/>
    <p:sldMasterId id="2147483749" r:id="rId3"/>
    <p:sldMasterId id="2147483750" r:id="rId4"/>
    <p:sldMasterId id="2147483751" r:id="rId5"/>
  </p:sldMasterIdLst>
  <p:notesMasterIdLst>
    <p:notesMasterId r:id="rId17"/>
  </p:notesMasterIdLst>
  <p:sldIdLst>
    <p:sldId id="256" r:id="rId6"/>
    <p:sldId id="257" r:id="rId7"/>
    <p:sldId id="258" r:id="rId8"/>
    <p:sldId id="260" r:id="rId9"/>
    <p:sldId id="261" r:id="rId10"/>
    <p:sldId id="262" r:id="rId11"/>
    <p:sldId id="259" r:id="rId12"/>
    <p:sldId id="264" r:id="rId13"/>
    <p:sldId id="265" r:id="rId14"/>
    <p:sldId id="263" r:id="rId15"/>
    <p:sldId id="266" r:id="rId16"/>
  </p:sldIdLst>
  <p:sldSz cx="12192000" cy="6858000"/>
  <p:notesSz cx="6858000" cy="9144000"/>
  <p:embeddedFontLst>
    <p:embeddedFont>
      <p:font typeface="Azeret Mono" panose="020B0604020202020204" charset="0"/>
      <p:regular r:id="rId18"/>
      <p:bold r:id="rId19"/>
      <p:italic r:id="rId20"/>
      <p:boldItalic r:id="rId21"/>
    </p:embeddedFont>
    <p:embeddedFont>
      <p:font typeface="Bai Jamjuree" panose="020B0604020202020204" charset="-34"/>
      <p:regular r:id="rId22"/>
      <p:bold r:id="rId23"/>
      <p:italic r:id="rId24"/>
      <p:boldItalic r:id="rId25"/>
    </p:embeddedFont>
    <p:embeddedFont>
      <p:font typeface="Play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653"/>
    <a:srgbClr val="3DC7CF"/>
    <a:srgbClr val="242424"/>
    <a:srgbClr val="131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C9556-095F-D2AA-56C7-CF12A4244738}" v="675" dt="2024-03-05T23:43:46.240"/>
  </p1510:revLst>
</p1510:revInfo>
</file>

<file path=ppt/tableStyles.xml><?xml version="1.0" encoding="utf-8"?>
<a:tblStyleLst xmlns:a="http://schemas.openxmlformats.org/drawingml/2006/main" def="{FCF3814C-22E8-469A-868C-144A5286C946}">
  <a:tblStyle styleId="{FCF3814C-22E8-469A-868C-144A5286C9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6CB9304-A2FF-4F88-8838-438B802EA2E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fd911a562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g2bfd911a562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Lors de cet exposé nous allons vous présenter notre projet arduino: LA penta BOX produit d'ingéniérie alliant design avangardiste et idées originales permettant à bas prix d'accéder au divertissement n'importe où.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Ainsi l'objectif de notre projet est de mettre a disposition une console de jeu fixe mais également transportable afin de jouer à des jeux rétros via une manette sans fil.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Dans l'objectif de créer cette console on s'est d'abord posés plusieurs questions par rapport aux fonctions qu'elle devait remplir en priorité pour satisfaire nos exigences.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Ce travail est l'aboutissement d'un processus parti de peu de choses, ainsi de nombreux concepts ont d'abord été prototypés</a:t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bfd911a562_0_2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bfd911a562_0_2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g2bfd911a562_0_2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bfd911a562_0_2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bfd911a562_0_2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g2bfd911a562_0_2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726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bfd911a562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g2bfd911a562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fd911a562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g2bfd911a562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bfd911a562_0_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2bfd911a562_0_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bfd911a56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g2bfd911a56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bfd911a56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g2bfd911a56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fd911a56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g2bfd911a56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fd911a56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g2bfd911a56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19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fd911a56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g2bfd911a56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90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4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 flipH="1">
            <a:off x="950667" y="4287167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2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2181451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3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4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5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6"/>
          </p:nvPr>
        </p:nvSpPr>
        <p:spPr>
          <a:xfrm>
            <a:off x="2181451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7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8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9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3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14"/>
          </p:nvPr>
        </p:nvSpPr>
        <p:spPr>
          <a:xfrm>
            <a:off x="6280089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5"/>
          </p:nvPr>
        </p:nvSpPr>
        <p:spPr>
          <a:xfrm>
            <a:off x="6167349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167833" y="2779600"/>
            <a:ext cx="58620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167833" y="1059200"/>
            <a:ext cx="58620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>
            <a:spLocks noGrp="1"/>
          </p:cNvSpPr>
          <p:nvPr>
            <p:ph type="pic" idx="2"/>
          </p:nvPr>
        </p:nvSpPr>
        <p:spPr>
          <a:xfrm>
            <a:off x="7387640" y="1090599"/>
            <a:ext cx="3424800" cy="4676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052567" y="4381833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2"/>
          </p:nvPr>
        </p:nvSpPr>
        <p:spPr>
          <a:xfrm>
            <a:off x="1342301" y="2579367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22526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2"/>
          </p:nvPr>
        </p:nvSpPr>
        <p:spPr>
          <a:xfrm>
            <a:off x="64417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3"/>
          </p:nvPr>
        </p:nvSpPr>
        <p:spPr>
          <a:xfrm>
            <a:off x="22526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4"/>
          </p:nvPr>
        </p:nvSpPr>
        <p:spPr>
          <a:xfrm>
            <a:off x="64417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1045232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2"/>
          </p:nvPr>
        </p:nvSpPr>
        <p:spPr>
          <a:xfrm>
            <a:off x="4490597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3"/>
          </p:nvPr>
        </p:nvSpPr>
        <p:spPr>
          <a:xfrm>
            <a:off x="1045217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4"/>
          </p:nvPr>
        </p:nvSpPr>
        <p:spPr>
          <a:xfrm>
            <a:off x="4490599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5"/>
          </p:nvPr>
        </p:nvSpPr>
        <p:spPr>
          <a:xfrm>
            <a:off x="7935965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6"/>
          </p:nvPr>
        </p:nvSpPr>
        <p:spPr>
          <a:xfrm>
            <a:off x="7935983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971876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2"/>
          </p:nvPr>
        </p:nvSpPr>
        <p:spPr>
          <a:xfrm>
            <a:off x="6121340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3"/>
          </p:nvPr>
        </p:nvSpPr>
        <p:spPr>
          <a:xfrm>
            <a:off x="971843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6121340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5"/>
          </p:nvPr>
        </p:nvSpPr>
        <p:spPr>
          <a:xfrm>
            <a:off x="971876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6"/>
          </p:nvPr>
        </p:nvSpPr>
        <p:spPr>
          <a:xfrm>
            <a:off x="6121357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7"/>
          </p:nvPr>
        </p:nvSpPr>
        <p:spPr>
          <a:xfrm>
            <a:off x="971843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8"/>
          </p:nvPr>
        </p:nvSpPr>
        <p:spPr>
          <a:xfrm>
            <a:off x="6121340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11859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2"/>
          </p:nvPr>
        </p:nvSpPr>
        <p:spPr>
          <a:xfrm>
            <a:off x="11859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3"/>
          </p:nvPr>
        </p:nvSpPr>
        <p:spPr>
          <a:xfrm>
            <a:off x="11859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4"/>
          </p:nvPr>
        </p:nvSpPr>
        <p:spPr>
          <a:xfrm>
            <a:off x="11859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5"/>
          </p:nvPr>
        </p:nvSpPr>
        <p:spPr>
          <a:xfrm>
            <a:off x="11859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6"/>
          </p:nvPr>
        </p:nvSpPr>
        <p:spPr>
          <a:xfrm>
            <a:off x="11859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7"/>
          </p:nvPr>
        </p:nvSpPr>
        <p:spPr>
          <a:xfrm>
            <a:off x="63352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8"/>
          </p:nvPr>
        </p:nvSpPr>
        <p:spPr>
          <a:xfrm>
            <a:off x="63352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9"/>
          </p:nvPr>
        </p:nvSpPr>
        <p:spPr>
          <a:xfrm>
            <a:off x="63352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3"/>
          </p:nvPr>
        </p:nvSpPr>
        <p:spPr>
          <a:xfrm>
            <a:off x="63352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14"/>
          </p:nvPr>
        </p:nvSpPr>
        <p:spPr>
          <a:xfrm>
            <a:off x="63352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5"/>
          </p:nvPr>
        </p:nvSpPr>
        <p:spPr>
          <a:xfrm>
            <a:off x="63352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6828700" y="908333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6828700" y="1823535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 idx="2"/>
          </p:nvPr>
        </p:nvSpPr>
        <p:spPr>
          <a:xfrm>
            <a:off x="6828711" y="2722800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3"/>
          </p:nvPr>
        </p:nvSpPr>
        <p:spPr>
          <a:xfrm>
            <a:off x="6828721" y="3638000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 idx="4"/>
          </p:nvPr>
        </p:nvSpPr>
        <p:spPr>
          <a:xfrm>
            <a:off x="6828711" y="4537267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5"/>
          </p:nvPr>
        </p:nvSpPr>
        <p:spPr>
          <a:xfrm>
            <a:off x="6828721" y="5452467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>
            <a:spLocks noGrp="1"/>
          </p:cNvSpPr>
          <p:nvPr>
            <p:ph type="title" hasCustomPrompt="1"/>
          </p:nvPr>
        </p:nvSpPr>
        <p:spPr>
          <a:xfrm>
            <a:off x="950967" y="3908300"/>
            <a:ext cx="49020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"/>
          </p:nvPr>
        </p:nvSpPr>
        <p:spPr>
          <a:xfrm>
            <a:off x="950967" y="5126733"/>
            <a:ext cx="4902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1657815" y="1147000"/>
            <a:ext cx="54084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1657815" y="2815133"/>
            <a:ext cx="5408400" cy="30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950967" y="2166104"/>
            <a:ext cx="5145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>
            <a:spLocks noGrp="1"/>
          </p:cNvSpPr>
          <p:nvPr>
            <p:ph type="pic" idx="2"/>
          </p:nvPr>
        </p:nvSpPr>
        <p:spPr>
          <a:xfrm>
            <a:off x="6212827" y="786181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6"/>
          <p:cNvSpPr>
            <a:spLocks noGrp="1"/>
          </p:cNvSpPr>
          <p:nvPr>
            <p:ph type="pic" idx="3"/>
          </p:nvPr>
        </p:nvSpPr>
        <p:spPr>
          <a:xfrm>
            <a:off x="6212827" y="3539219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6"/>
          <p:cNvSpPr>
            <a:spLocks noGrp="1"/>
          </p:cNvSpPr>
          <p:nvPr>
            <p:ph type="pic" idx="4"/>
          </p:nvPr>
        </p:nvSpPr>
        <p:spPr>
          <a:xfrm>
            <a:off x="1001971" y="3539219"/>
            <a:ext cx="4977300" cy="2532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2211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6987733" y="829823"/>
            <a:ext cx="38673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1"/>
          </p:nvPr>
        </p:nvSpPr>
        <p:spPr>
          <a:xfrm>
            <a:off x="6987733" y="2068251"/>
            <a:ext cx="38673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6987733" y="4729889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This presentation template was created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Slidesgo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Flaticon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and infographics &amp; images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endParaRPr sz="1200" b="1" i="0" u="sng" strike="noStrike" cap="non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950967" y="1443067"/>
            <a:ext cx="102900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2"/>
          </p:nvPr>
        </p:nvSpPr>
        <p:spPr>
          <a:xfrm>
            <a:off x="6410557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>
            <a:spLocks noGrp="1"/>
          </p:cNvSpPr>
          <p:nvPr>
            <p:ph type="pic" idx="2"/>
          </p:nvPr>
        </p:nvSpPr>
        <p:spPr>
          <a:xfrm rot="10800000" flipH="1">
            <a:off x="-48200" y="-45867"/>
            <a:ext cx="12288300" cy="69732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147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>
            <a:spLocks noGrp="1"/>
          </p:cNvSpPr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4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 flipH="1">
            <a:off x="950667" y="4287167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2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ubTitle" idx="1"/>
          </p:nvPr>
        </p:nvSpPr>
        <p:spPr>
          <a:xfrm>
            <a:off x="2181451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 idx="3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subTitle" idx="4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5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subTitle" idx="6"/>
          </p:nvPr>
        </p:nvSpPr>
        <p:spPr>
          <a:xfrm>
            <a:off x="2181451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title" idx="7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subTitle" idx="8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 idx="9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13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14"/>
          </p:nvPr>
        </p:nvSpPr>
        <p:spPr>
          <a:xfrm>
            <a:off x="6280089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15"/>
          </p:nvPr>
        </p:nvSpPr>
        <p:spPr>
          <a:xfrm>
            <a:off x="6167349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167833" y="2779600"/>
            <a:ext cx="58620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1167833" y="1059200"/>
            <a:ext cx="58620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0"/>
          <p:cNvSpPr>
            <a:spLocks noGrp="1"/>
          </p:cNvSpPr>
          <p:nvPr>
            <p:ph type="pic" idx="2"/>
          </p:nvPr>
        </p:nvSpPr>
        <p:spPr>
          <a:xfrm>
            <a:off x="7387640" y="1090599"/>
            <a:ext cx="3424800" cy="4676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1052567" y="4381833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title" idx="2"/>
          </p:nvPr>
        </p:nvSpPr>
        <p:spPr>
          <a:xfrm>
            <a:off x="1342301" y="2579367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ubTitle" idx="1"/>
          </p:nvPr>
        </p:nvSpPr>
        <p:spPr>
          <a:xfrm>
            <a:off x="22526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subTitle" idx="2"/>
          </p:nvPr>
        </p:nvSpPr>
        <p:spPr>
          <a:xfrm>
            <a:off x="64417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subTitle" idx="3"/>
          </p:nvPr>
        </p:nvSpPr>
        <p:spPr>
          <a:xfrm>
            <a:off x="22526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subTitle" idx="4"/>
          </p:nvPr>
        </p:nvSpPr>
        <p:spPr>
          <a:xfrm>
            <a:off x="64417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subTitle" idx="1"/>
          </p:nvPr>
        </p:nvSpPr>
        <p:spPr>
          <a:xfrm>
            <a:off x="1045232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subTitle" idx="2"/>
          </p:nvPr>
        </p:nvSpPr>
        <p:spPr>
          <a:xfrm>
            <a:off x="4490597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subTitle" idx="3"/>
          </p:nvPr>
        </p:nvSpPr>
        <p:spPr>
          <a:xfrm>
            <a:off x="1045217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subTitle" idx="4"/>
          </p:nvPr>
        </p:nvSpPr>
        <p:spPr>
          <a:xfrm>
            <a:off x="4490599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3"/>
          <p:cNvSpPr txBox="1">
            <a:spLocks noGrp="1"/>
          </p:cNvSpPr>
          <p:nvPr>
            <p:ph type="subTitle" idx="5"/>
          </p:nvPr>
        </p:nvSpPr>
        <p:spPr>
          <a:xfrm>
            <a:off x="7935965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ubTitle" idx="6"/>
          </p:nvPr>
        </p:nvSpPr>
        <p:spPr>
          <a:xfrm>
            <a:off x="7935983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1"/>
          </p:nvPr>
        </p:nvSpPr>
        <p:spPr>
          <a:xfrm>
            <a:off x="971876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2"/>
          </p:nvPr>
        </p:nvSpPr>
        <p:spPr>
          <a:xfrm>
            <a:off x="6121340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3"/>
          </p:nvPr>
        </p:nvSpPr>
        <p:spPr>
          <a:xfrm>
            <a:off x="971843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subTitle" idx="4"/>
          </p:nvPr>
        </p:nvSpPr>
        <p:spPr>
          <a:xfrm>
            <a:off x="6121340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ubTitle" idx="5"/>
          </p:nvPr>
        </p:nvSpPr>
        <p:spPr>
          <a:xfrm>
            <a:off x="971876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ubTitle" idx="6"/>
          </p:nvPr>
        </p:nvSpPr>
        <p:spPr>
          <a:xfrm>
            <a:off x="6121357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subTitle" idx="7"/>
          </p:nvPr>
        </p:nvSpPr>
        <p:spPr>
          <a:xfrm>
            <a:off x="971843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8"/>
          </p:nvPr>
        </p:nvSpPr>
        <p:spPr>
          <a:xfrm>
            <a:off x="6121340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11859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subTitle" idx="2"/>
          </p:nvPr>
        </p:nvSpPr>
        <p:spPr>
          <a:xfrm>
            <a:off x="11859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3"/>
          </p:nvPr>
        </p:nvSpPr>
        <p:spPr>
          <a:xfrm>
            <a:off x="11859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subTitle" idx="4"/>
          </p:nvPr>
        </p:nvSpPr>
        <p:spPr>
          <a:xfrm>
            <a:off x="11859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ubTitle" idx="5"/>
          </p:nvPr>
        </p:nvSpPr>
        <p:spPr>
          <a:xfrm>
            <a:off x="11859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6"/>
          </p:nvPr>
        </p:nvSpPr>
        <p:spPr>
          <a:xfrm>
            <a:off x="11859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ubTitle" idx="7"/>
          </p:nvPr>
        </p:nvSpPr>
        <p:spPr>
          <a:xfrm>
            <a:off x="63352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8"/>
          </p:nvPr>
        </p:nvSpPr>
        <p:spPr>
          <a:xfrm>
            <a:off x="63352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subTitle" idx="9"/>
          </p:nvPr>
        </p:nvSpPr>
        <p:spPr>
          <a:xfrm>
            <a:off x="63352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subTitle" idx="13"/>
          </p:nvPr>
        </p:nvSpPr>
        <p:spPr>
          <a:xfrm>
            <a:off x="63352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subTitle" idx="14"/>
          </p:nvPr>
        </p:nvSpPr>
        <p:spPr>
          <a:xfrm>
            <a:off x="63352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subTitle" idx="15"/>
          </p:nvPr>
        </p:nvSpPr>
        <p:spPr>
          <a:xfrm>
            <a:off x="63352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6"/>
          <p:cNvSpPr txBox="1">
            <a:spLocks noGrp="1"/>
          </p:cNvSpPr>
          <p:nvPr>
            <p:ph type="title"/>
          </p:nvPr>
        </p:nvSpPr>
        <p:spPr>
          <a:xfrm>
            <a:off x="6828700" y="908333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subTitle" idx="1"/>
          </p:nvPr>
        </p:nvSpPr>
        <p:spPr>
          <a:xfrm>
            <a:off x="6828700" y="1823535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title" idx="2"/>
          </p:nvPr>
        </p:nvSpPr>
        <p:spPr>
          <a:xfrm>
            <a:off x="6828711" y="2722800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3"/>
          </p:nvPr>
        </p:nvSpPr>
        <p:spPr>
          <a:xfrm>
            <a:off x="6828721" y="3638000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title" idx="4"/>
          </p:nvPr>
        </p:nvSpPr>
        <p:spPr>
          <a:xfrm>
            <a:off x="6828711" y="4537267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subTitle" idx="5"/>
          </p:nvPr>
        </p:nvSpPr>
        <p:spPr>
          <a:xfrm>
            <a:off x="6828721" y="5452467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 txBox="1">
            <a:spLocks noGrp="1"/>
          </p:cNvSpPr>
          <p:nvPr>
            <p:ph type="title" hasCustomPrompt="1"/>
          </p:nvPr>
        </p:nvSpPr>
        <p:spPr>
          <a:xfrm>
            <a:off x="950967" y="3908300"/>
            <a:ext cx="49020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9" name="Google Shape;299;p47"/>
          <p:cNvSpPr txBox="1">
            <a:spLocks noGrp="1"/>
          </p:cNvSpPr>
          <p:nvPr>
            <p:ph type="subTitle" idx="1"/>
          </p:nvPr>
        </p:nvSpPr>
        <p:spPr>
          <a:xfrm>
            <a:off x="950967" y="5126733"/>
            <a:ext cx="4902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8"/>
          <p:cNvSpPr txBox="1">
            <a:spLocks noGrp="1"/>
          </p:cNvSpPr>
          <p:nvPr>
            <p:ph type="title"/>
          </p:nvPr>
        </p:nvSpPr>
        <p:spPr>
          <a:xfrm>
            <a:off x="1657815" y="1147000"/>
            <a:ext cx="54084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8"/>
          <p:cNvSpPr txBox="1">
            <a:spLocks noGrp="1"/>
          </p:cNvSpPr>
          <p:nvPr>
            <p:ph type="body" idx="1"/>
          </p:nvPr>
        </p:nvSpPr>
        <p:spPr>
          <a:xfrm>
            <a:off x="1657815" y="2815133"/>
            <a:ext cx="5408400" cy="30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9"/>
          <p:cNvSpPr txBox="1">
            <a:spLocks noGrp="1"/>
          </p:cNvSpPr>
          <p:nvPr>
            <p:ph type="subTitle" idx="1"/>
          </p:nvPr>
        </p:nvSpPr>
        <p:spPr>
          <a:xfrm>
            <a:off x="950967" y="2166104"/>
            <a:ext cx="5145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9"/>
          <p:cNvSpPr>
            <a:spLocks noGrp="1"/>
          </p:cNvSpPr>
          <p:nvPr>
            <p:ph type="pic" idx="2"/>
          </p:nvPr>
        </p:nvSpPr>
        <p:spPr>
          <a:xfrm>
            <a:off x="6212827" y="786181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49"/>
          <p:cNvSpPr>
            <a:spLocks noGrp="1"/>
          </p:cNvSpPr>
          <p:nvPr>
            <p:ph type="pic" idx="3"/>
          </p:nvPr>
        </p:nvSpPr>
        <p:spPr>
          <a:xfrm>
            <a:off x="6212827" y="3539219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49"/>
          <p:cNvSpPr>
            <a:spLocks noGrp="1"/>
          </p:cNvSpPr>
          <p:nvPr>
            <p:ph type="pic" idx="4"/>
          </p:nvPr>
        </p:nvSpPr>
        <p:spPr>
          <a:xfrm>
            <a:off x="1001971" y="3539219"/>
            <a:ext cx="4977300" cy="2532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2211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0"/>
          <p:cNvSpPr txBox="1">
            <a:spLocks noGrp="1"/>
          </p:cNvSpPr>
          <p:nvPr>
            <p:ph type="title"/>
          </p:nvPr>
        </p:nvSpPr>
        <p:spPr>
          <a:xfrm>
            <a:off x="6987733" y="829823"/>
            <a:ext cx="38673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0"/>
          <p:cNvSpPr txBox="1">
            <a:spLocks noGrp="1"/>
          </p:cNvSpPr>
          <p:nvPr>
            <p:ph type="subTitle" idx="1"/>
          </p:nvPr>
        </p:nvSpPr>
        <p:spPr>
          <a:xfrm>
            <a:off x="6987733" y="2068251"/>
            <a:ext cx="38673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50"/>
          <p:cNvSpPr txBox="1"/>
          <p:nvPr/>
        </p:nvSpPr>
        <p:spPr>
          <a:xfrm>
            <a:off x="6987733" y="4729889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This presentation template was created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Slidesgo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Flaticon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and infographics &amp; images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endParaRPr sz="1200" b="1" i="0" u="sng" strike="noStrike" cap="non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1"/>
          <p:cNvSpPr txBox="1">
            <a:spLocks noGrp="1"/>
          </p:cNvSpPr>
          <p:nvPr>
            <p:ph type="body" idx="1"/>
          </p:nvPr>
        </p:nvSpPr>
        <p:spPr>
          <a:xfrm>
            <a:off x="950967" y="1443067"/>
            <a:ext cx="102900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2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2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4" name="Google Shape;324;p52"/>
          <p:cNvSpPr txBox="1">
            <a:spLocks noGrp="1"/>
          </p:cNvSpPr>
          <p:nvPr>
            <p:ph type="body" idx="2"/>
          </p:nvPr>
        </p:nvSpPr>
        <p:spPr>
          <a:xfrm>
            <a:off x="6410557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4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31" name="Google Shape;331;p54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>
            <a:spLocks noGrp="1"/>
          </p:cNvSpPr>
          <p:nvPr>
            <p:ph type="pic" idx="2"/>
          </p:nvPr>
        </p:nvSpPr>
        <p:spPr>
          <a:xfrm rot="10800000" flipH="1">
            <a:off x="-48200" y="-45867"/>
            <a:ext cx="12288300" cy="69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147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0"/>
          <p:cNvSpPr txBox="1">
            <a:spLocks noGrp="1"/>
          </p:cNvSpPr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4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346" name="Google Shape;346;p60"/>
          <p:cNvSpPr txBox="1">
            <a:spLocks noGrp="1"/>
          </p:cNvSpPr>
          <p:nvPr>
            <p:ph type="subTitle" idx="1"/>
          </p:nvPr>
        </p:nvSpPr>
        <p:spPr>
          <a:xfrm flipH="1">
            <a:off x="950667" y="4287167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6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6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62"/>
          <p:cNvSpPr txBox="1">
            <a:spLocks noGrp="1"/>
          </p:cNvSpPr>
          <p:nvPr>
            <p:ph type="title" idx="2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62"/>
          <p:cNvSpPr txBox="1">
            <a:spLocks noGrp="1"/>
          </p:cNvSpPr>
          <p:nvPr>
            <p:ph type="subTitle" idx="1"/>
          </p:nvPr>
        </p:nvSpPr>
        <p:spPr>
          <a:xfrm>
            <a:off x="2181451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62"/>
          <p:cNvSpPr txBox="1">
            <a:spLocks noGrp="1"/>
          </p:cNvSpPr>
          <p:nvPr>
            <p:ph type="title" idx="3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6" name="Google Shape;356;p62"/>
          <p:cNvSpPr txBox="1">
            <a:spLocks noGrp="1"/>
          </p:cNvSpPr>
          <p:nvPr>
            <p:ph type="subTitle" idx="4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62"/>
          <p:cNvSpPr txBox="1">
            <a:spLocks noGrp="1"/>
          </p:cNvSpPr>
          <p:nvPr>
            <p:ph type="title" idx="5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subTitle" idx="6"/>
          </p:nvPr>
        </p:nvSpPr>
        <p:spPr>
          <a:xfrm>
            <a:off x="2181451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title" idx="7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62"/>
          <p:cNvSpPr txBox="1">
            <a:spLocks noGrp="1"/>
          </p:cNvSpPr>
          <p:nvPr>
            <p:ph type="subTitle" idx="8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62"/>
          <p:cNvSpPr txBox="1">
            <a:spLocks noGrp="1"/>
          </p:cNvSpPr>
          <p:nvPr>
            <p:ph type="title" idx="9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2" name="Google Shape;362;p62"/>
          <p:cNvSpPr txBox="1">
            <a:spLocks noGrp="1"/>
          </p:cNvSpPr>
          <p:nvPr>
            <p:ph type="subTitle" idx="13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62"/>
          <p:cNvSpPr txBox="1">
            <a:spLocks noGrp="1"/>
          </p:cNvSpPr>
          <p:nvPr>
            <p:ph type="title" idx="14"/>
          </p:nvPr>
        </p:nvSpPr>
        <p:spPr>
          <a:xfrm>
            <a:off x="6280089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4" name="Google Shape;364;p62"/>
          <p:cNvSpPr txBox="1">
            <a:spLocks noGrp="1"/>
          </p:cNvSpPr>
          <p:nvPr>
            <p:ph type="subTitle" idx="15"/>
          </p:nvPr>
        </p:nvSpPr>
        <p:spPr>
          <a:xfrm>
            <a:off x="6167349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3"/>
          <p:cNvSpPr txBox="1">
            <a:spLocks noGrp="1"/>
          </p:cNvSpPr>
          <p:nvPr>
            <p:ph type="body" idx="1"/>
          </p:nvPr>
        </p:nvSpPr>
        <p:spPr>
          <a:xfrm>
            <a:off x="1167833" y="2779600"/>
            <a:ext cx="58620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68" name="Google Shape;368;p63"/>
          <p:cNvSpPr txBox="1">
            <a:spLocks noGrp="1"/>
          </p:cNvSpPr>
          <p:nvPr>
            <p:ph type="title"/>
          </p:nvPr>
        </p:nvSpPr>
        <p:spPr>
          <a:xfrm>
            <a:off x="1167833" y="1059200"/>
            <a:ext cx="58620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63"/>
          <p:cNvSpPr>
            <a:spLocks noGrp="1"/>
          </p:cNvSpPr>
          <p:nvPr>
            <p:ph type="pic" idx="2"/>
          </p:nvPr>
        </p:nvSpPr>
        <p:spPr>
          <a:xfrm>
            <a:off x="7387640" y="1090599"/>
            <a:ext cx="3424800" cy="4676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4"/>
          <p:cNvSpPr txBox="1">
            <a:spLocks noGrp="1"/>
          </p:cNvSpPr>
          <p:nvPr>
            <p:ph type="title"/>
          </p:nvPr>
        </p:nvSpPr>
        <p:spPr>
          <a:xfrm>
            <a:off x="1052567" y="4381833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3" name="Google Shape;373;p64"/>
          <p:cNvSpPr txBox="1">
            <a:spLocks noGrp="1"/>
          </p:cNvSpPr>
          <p:nvPr>
            <p:ph type="title" idx="2"/>
          </p:nvPr>
        </p:nvSpPr>
        <p:spPr>
          <a:xfrm>
            <a:off x="1342301" y="2579367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subTitle" idx="1"/>
          </p:nvPr>
        </p:nvSpPr>
        <p:spPr>
          <a:xfrm>
            <a:off x="22526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subTitle" idx="2"/>
          </p:nvPr>
        </p:nvSpPr>
        <p:spPr>
          <a:xfrm>
            <a:off x="64417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65"/>
          <p:cNvSpPr txBox="1">
            <a:spLocks noGrp="1"/>
          </p:cNvSpPr>
          <p:nvPr>
            <p:ph type="subTitle" idx="3"/>
          </p:nvPr>
        </p:nvSpPr>
        <p:spPr>
          <a:xfrm>
            <a:off x="22526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5"/>
          <p:cNvSpPr txBox="1">
            <a:spLocks noGrp="1"/>
          </p:cNvSpPr>
          <p:nvPr>
            <p:ph type="subTitle" idx="4"/>
          </p:nvPr>
        </p:nvSpPr>
        <p:spPr>
          <a:xfrm>
            <a:off x="64417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66"/>
          <p:cNvSpPr txBox="1">
            <a:spLocks noGrp="1"/>
          </p:cNvSpPr>
          <p:nvPr>
            <p:ph type="subTitle" idx="1"/>
          </p:nvPr>
        </p:nvSpPr>
        <p:spPr>
          <a:xfrm>
            <a:off x="1045232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66"/>
          <p:cNvSpPr txBox="1">
            <a:spLocks noGrp="1"/>
          </p:cNvSpPr>
          <p:nvPr>
            <p:ph type="subTitle" idx="2"/>
          </p:nvPr>
        </p:nvSpPr>
        <p:spPr>
          <a:xfrm>
            <a:off x="4490597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6"/>
          <p:cNvSpPr txBox="1">
            <a:spLocks noGrp="1"/>
          </p:cNvSpPr>
          <p:nvPr>
            <p:ph type="subTitle" idx="3"/>
          </p:nvPr>
        </p:nvSpPr>
        <p:spPr>
          <a:xfrm>
            <a:off x="1045217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66"/>
          <p:cNvSpPr txBox="1">
            <a:spLocks noGrp="1"/>
          </p:cNvSpPr>
          <p:nvPr>
            <p:ph type="subTitle" idx="4"/>
          </p:nvPr>
        </p:nvSpPr>
        <p:spPr>
          <a:xfrm>
            <a:off x="4490599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66"/>
          <p:cNvSpPr txBox="1">
            <a:spLocks noGrp="1"/>
          </p:cNvSpPr>
          <p:nvPr>
            <p:ph type="subTitle" idx="5"/>
          </p:nvPr>
        </p:nvSpPr>
        <p:spPr>
          <a:xfrm>
            <a:off x="7935965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66"/>
          <p:cNvSpPr txBox="1">
            <a:spLocks noGrp="1"/>
          </p:cNvSpPr>
          <p:nvPr>
            <p:ph type="subTitle" idx="6"/>
          </p:nvPr>
        </p:nvSpPr>
        <p:spPr>
          <a:xfrm>
            <a:off x="7935983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subTitle" idx="1"/>
          </p:nvPr>
        </p:nvSpPr>
        <p:spPr>
          <a:xfrm>
            <a:off x="971876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67"/>
          <p:cNvSpPr txBox="1">
            <a:spLocks noGrp="1"/>
          </p:cNvSpPr>
          <p:nvPr>
            <p:ph type="subTitle" idx="2"/>
          </p:nvPr>
        </p:nvSpPr>
        <p:spPr>
          <a:xfrm>
            <a:off x="6121340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67"/>
          <p:cNvSpPr txBox="1">
            <a:spLocks noGrp="1"/>
          </p:cNvSpPr>
          <p:nvPr>
            <p:ph type="subTitle" idx="3"/>
          </p:nvPr>
        </p:nvSpPr>
        <p:spPr>
          <a:xfrm>
            <a:off x="971843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67"/>
          <p:cNvSpPr txBox="1">
            <a:spLocks noGrp="1"/>
          </p:cNvSpPr>
          <p:nvPr>
            <p:ph type="subTitle" idx="4"/>
          </p:nvPr>
        </p:nvSpPr>
        <p:spPr>
          <a:xfrm>
            <a:off x="6121340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67"/>
          <p:cNvSpPr txBox="1">
            <a:spLocks noGrp="1"/>
          </p:cNvSpPr>
          <p:nvPr>
            <p:ph type="subTitle" idx="5"/>
          </p:nvPr>
        </p:nvSpPr>
        <p:spPr>
          <a:xfrm>
            <a:off x="971876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7"/>
          <p:cNvSpPr txBox="1">
            <a:spLocks noGrp="1"/>
          </p:cNvSpPr>
          <p:nvPr>
            <p:ph type="subTitle" idx="6"/>
          </p:nvPr>
        </p:nvSpPr>
        <p:spPr>
          <a:xfrm>
            <a:off x="6121357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7"/>
          <p:cNvSpPr txBox="1">
            <a:spLocks noGrp="1"/>
          </p:cNvSpPr>
          <p:nvPr>
            <p:ph type="subTitle" idx="7"/>
          </p:nvPr>
        </p:nvSpPr>
        <p:spPr>
          <a:xfrm>
            <a:off x="971843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67"/>
          <p:cNvSpPr txBox="1">
            <a:spLocks noGrp="1"/>
          </p:cNvSpPr>
          <p:nvPr>
            <p:ph type="subTitle" idx="8"/>
          </p:nvPr>
        </p:nvSpPr>
        <p:spPr>
          <a:xfrm>
            <a:off x="6121340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8"/>
          <p:cNvSpPr txBox="1">
            <a:spLocks noGrp="1"/>
          </p:cNvSpPr>
          <p:nvPr>
            <p:ph type="subTitle" idx="1"/>
          </p:nvPr>
        </p:nvSpPr>
        <p:spPr>
          <a:xfrm>
            <a:off x="11859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68"/>
          <p:cNvSpPr txBox="1">
            <a:spLocks noGrp="1"/>
          </p:cNvSpPr>
          <p:nvPr>
            <p:ph type="subTitle" idx="2"/>
          </p:nvPr>
        </p:nvSpPr>
        <p:spPr>
          <a:xfrm>
            <a:off x="11859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68"/>
          <p:cNvSpPr txBox="1">
            <a:spLocks noGrp="1"/>
          </p:cNvSpPr>
          <p:nvPr>
            <p:ph type="subTitle" idx="3"/>
          </p:nvPr>
        </p:nvSpPr>
        <p:spPr>
          <a:xfrm>
            <a:off x="11859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68"/>
          <p:cNvSpPr txBox="1">
            <a:spLocks noGrp="1"/>
          </p:cNvSpPr>
          <p:nvPr>
            <p:ph type="subTitle" idx="4"/>
          </p:nvPr>
        </p:nvSpPr>
        <p:spPr>
          <a:xfrm>
            <a:off x="11859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68"/>
          <p:cNvSpPr txBox="1">
            <a:spLocks noGrp="1"/>
          </p:cNvSpPr>
          <p:nvPr>
            <p:ph type="subTitle" idx="5"/>
          </p:nvPr>
        </p:nvSpPr>
        <p:spPr>
          <a:xfrm>
            <a:off x="11859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68"/>
          <p:cNvSpPr txBox="1">
            <a:spLocks noGrp="1"/>
          </p:cNvSpPr>
          <p:nvPr>
            <p:ph type="subTitle" idx="6"/>
          </p:nvPr>
        </p:nvSpPr>
        <p:spPr>
          <a:xfrm>
            <a:off x="11859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68"/>
          <p:cNvSpPr txBox="1">
            <a:spLocks noGrp="1"/>
          </p:cNvSpPr>
          <p:nvPr>
            <p:ph type="subTitle" idx="7"/>
          </p:nvPr>
        </p:nvSpPr>
        <p:spPr>
          <a:xfrm>
            <a:off x="63352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8"/>
          <p:cNvSpPr txBox="1">
            <a:spLocks noGrp="1"/>
          </p:cNvSpPr>
          <p:nvPr>
            <p:ph type="subTitle" idx="8"/>
          </p:nvPr>
        </p:nvSpPr>
        <p:spPr>
          <a:xfrm>
            <a:off x="63352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68"/>
          <p:cNvSpPr txBox="1">
            <a:spLocks noGrp="1"/>
          </p:cNvSpPr>
          <p:nvPr>
            <p:ph type="subTitle" idx="9"/>
          </p:nvPr>
        </p:nvSpPr>
        <p:spPr>
          <a:xfrm>
            <a:off x="63352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68"/>
          <p:cNvSpPr txBox="1">
            <a:spLocks noGrp="1"/>
          </p:cNvSpPr>
          <p:nvPr>
            <p:ph type="subTitle" idx="13"/>
          </p:nvPr>
        </p:nvSpPr>
        <p:spPr>
          <a:xfrm>
            <a:off x="63352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68"/>
          <p:cNvSpPr txBox="1">
            <a:spLocks noGrp="1"/>
          </p:cNvSpPr>
          <p:nvPr>
            <p:ph type="subTitle" idx="14"/>
          </p:nvPr>
        </p:nvSpPr>
        <p:spPr>
          <a:xfrm>
            <a:off x="63352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68"/>
          <p:cNvSpPr txBox="1">
            <a:spLocks noGrp="1"/>
          </p:cNvSpPr>
          <p:nvPr>
            <p:ph type="subTitle" idx="15"/>
          </p:nvPr>
        </p:nvSpPr>
        <p:spPr>
          <a:xfrm>
            <a:off x="63352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9"/>
          <p:cNvSpPr txBox="1">
            <a:spLocks noGrp="1"/>
          </p:cNvSpPr>
          <p:nvPr>
            <p:ph type="title"/>
          </p:nvPr>
        </p:nvSpPr>
        <p:spPr>
          <a:xfrm>
            <a:off x="6828700" y="908333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9" name="Google Shape;419;p69"/>
          <p:cNvSpPr txBox="1">
            <a:spLocks noGrp="1"/>
          </p:cNvSpPr>
          <p:nvPr>
            <p:ph type="subTitle" idx="1"/>
          </p:nvPr>
        </p:nvSpPr>
        <p:spPr>
          <a:xfrm>
            <a:off x="6828700" y="1823535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69"/>
          <p:cNvSpPr txBox="1">
            <a:spLocks noGrp="1"/>
          </p:cNvSpPr>
          <p:nvPr>
            <p:ph type="title" idx="2"/>
          </p:nvPr>
        </p:nvSpPr>
        <p:spPr>
          <a:xfrm>
            <a:off x="6828711" y="2722800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21" name="Google Shape;421;p69"/>
          <p:cNvSpPr txBox="1">
            <a:spLocks noGrp="1"/>
          </p:cNvSpPr>
          <p:nvPr>
            <p:ph type="subTitle" idx="3"/>
          </p:nvPr>
        </p:nvSpPr>
        <p:spPr>
          <a:xfrm>
            <a:off x="6828721" y="3638000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69"/>
          <p:cNvSpPr txBox="1">
            <a:spLocks noGrp="1"/>
          </p:cNvSpPr>
          <p:nvPr>
            <p:ph type="title" idx="4"/>
          </p:nvPr>
        </p:nvSpPr>
        <p:spPr>
          <a:xfrm>
            <a:off x="6828711" y="4537267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23" name="Google Shape;423;p69"/>
          <p:cNvSpPr txBox="1">
            <a:spLocks noGrp="1"/>
          </p:cNvSpPr>
          <p:nvPr>
            <p:ph type="subTitle" idx="5"/>
          </p:nvPr>
        </p:nvSpPr>
        <p:spPr>
          <a:xfrm>
            <a:off x="6828721" y="5452467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70"/>
          <p:cNvSpPr txBox="1">
            <a:spLocks noGrp="1"/>
          </p:cNvSpPr>
          <p:nvPr>
            <p:ph type="title" hasCustomPrompt="1"/>
          </p:nvPr>
        </p:nvSpPr>
        <p:spPr>
          <a:xfrm>
            <a:off x="950967" y="3908300"/>
            <a:ext cx="49020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7" name="Google Shape;427;p70"/>
          <p:cNvSpPr txBox="1">
            <a:spLocks noGrp="1"/>
          </p:cNvSpPr>
          <p:nvPr>
            <p:ph type="subTitle" idx="1"/>
          </p:nvPr>
        </p:nvSpPr>
        <p:spPr>
          <a:xfrm>
            <a:off x="950967" y="5126733"/>
            <a:ext cx="4902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1"/>
          <p:cNvSpPr txBox="1">
            <a:spLocks noGrp="1"/>
          </p:cNvSpPr>
          <p:nvPr>
            <p:ph type="title"/>
          </p:nvPr>
        </p:nvSpPr>
        <p:spPr>
          <a:xfrm>
            <a:off x="1657815" y="1147000"/>
            <a:ext cx="54084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71"/>
          <p:cNvSpPr txBox="1">
            <a:spLocks noGrp="1"/>
          </p:cNvSpPr>
          <p:nvPr>
            <p:ph type="body" idx="1"/>
          </p:nvPr>
        </p:nvSpPr>
        <p:spPr>
          <a:xfrm>
            <a:off x="1657815" y="2815133"/>
            <a:ext cx="5408400" cy="30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2"/>
          <p:cNvSpPr txBox="1">
            <a:spLocks noGrp="1"/>
          </p:cNvSpPr>
          <p:nvPr>
            <p:ph type="subTitle" idx="1"/>
          </p:nvPr>
        </p:nvSpPr>
        <p:spPr>
          <a:xfrm>
            <a:off x="950967" y="2166104"/>
            <a:ext cx="5145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72"/>
          <p:cNvSpPr>
            <a:spLocks noGrp="1"/>
          </p:cNvSpPr>
          <p:nvPr>
            <p:ph type="pic" idx="2"/>
          </p:nvPr>
        </p:nvSpPr>
        <p:spPr>
          <a:xfrm>
            <a:off x="6212827" y="786181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72"/>
          <p:cNvSpPr>
            <a:spLocks noGrp="1"/>
          </p:cNvSpPr>
          <p:nvPr>
            <p:ph type="pic" idx="3"/>
          </p:nvPr>
        </p:nvSpPr>
        <p:spPr>
          <a:xfrm>
            <a:off x="6212827" y="3539219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72"/>
          <p:cNvSpPr>
            <a:spLocks noGrp="1"/>
          </p:cNvSpPr>
          <p:nvPr>
            <p:ph type="pic" idx="4"/>
          </p:nvPr>
        </p:nvSpPr>
        <p:spPr>
          <a:xfrm>
            <a:off x="1001971" y="3539219"/>
            <a:ext cx="4977300" cy="2532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7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2211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3"/>
          <p:cNvSpPr txBox="1">
            <a:spLocks noGrp="1"/>
          </p:cNvSpPr>
          <p:nvPr>
            <p:ph type="title"/>
          </p:nvPr>
        </p:nvSpPr>
        <p:spPr>
          <a:xfrm>
            <a:off x="6987733" y="829823"/>
            <a:ext cx="38673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73"/>
          <p:cNvSpPr txBox="1">
            <a:spLocks noGrp="1"/>
          </p:cNvSpPr>
          <p:nvPr>
            <p:ph type="subTitle" idx="1"/>
          </p:nvPr>
        </p:nvSpPr>
        <p:spPr>
          <a:xfrm>
            <a:off x="6987733" y="2068251"/>
            <a:ext cx="38673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73"/>
          <p:cNvSpPr txBox="1"/>
          <p:nvPr/>
        </p:nvSpPr>
        <p:spPr>
          <a:xfrm>
            <a:off x="6987733" y="4729889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This presentation template was created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Slidesgo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Flaticon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and infographics &amp; images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endParaRPr sz="1200" b="1" i="0" u="sng" strike="noStrike" cap="non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7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74"/>
          <p:cNvSpPr txBox="1">
            <a:spLocks noGrp="1"/>
          </p:cNvSpPr>
          <p:nvPr>
            <p:ph type="body" idx="1"/>
          </p:nvPr>
        </p:nvSpPr>
        <p:spPr>
          <a:xfrm>
            <a:off x="950967" y="1443067"/>
            <a:ext cx="102900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7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75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2" name="Google Shape;452;p75"/>
          <p:cNvSpPr txBox="1">
            <a:spLocks noGrp="1"/>
          </p:cNvSpPr>
          <p:nvPr>
            <p:ph type="body" idx="2"/>
          </p:nvPr>
        </p:nvSpPr>
        <p:spPr>
          <a:xfrm>
            <a:off x="6410557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7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9" name="Google Shape;459;p77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8"/>
          <p:cNvSpPr>
            <a:spLocks noGrp="1"/>
          </p:cNvSpPr>
          <p:nvPr>
            <p:ph type="pic" idx="2"/>
          </p:nvPr>
        </p:nvSpPr>
        <p:spPr>
          <a:xfrm rot="10800000" flipH="1">
            <a:off x="-48200" y="-45867"/>
            <a:ext cx="12288300" cy="69732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7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147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83"/>
          <p:cNvSpPr txBox="1">
            <a:spLocks noGrp="1"/>
          </p:cNvSpPr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4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474" name="Google Shape;474;p83"/>
          <p:cNvSpPr txBox="1">
            <a:spLocks noGrp="1"/>
          </p:cNvSpPr>
          <p:nvPr>
            <p:ph type="subTitle" idx="1"/>
          </p:nvPr>
        </p:nvSpPr>
        <p:spPr>
          <a:xfrm flipH="1">
            <a:off x="950667" y="4287167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8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85"/>
          <p:cNvSpPr txBox="1">
            <a:spLocks noGrp="1"/>
          </p:cNvSpPr>
          <p:nvPr>
            <p:ph type="title" idx="2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85"/>
          <p:cNvSpPr txBox="1">
            <a:spLocks noGrp="1"/>
          </p:cNvSpPr>
          <p:nvPr>
            <p:ph type="subTitle" idx="1"/>
          </p:nvPr>
        </p:nvSpPr>
        <p:spPr>
          <a:xfrm>
            <a:off x="2181451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85"/>
          <p:cNvSpPr txBox="1">
            <a:spLocks noGrp="1"/>
          </p:cNvSpPr>
          <p:nvPr>
            <p:ph type="title" idx="3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4" name="Google Shape;484;p85"/>
          <p:cNvSpPr txBox="1">
            <a:spLocks noGrp="1"/>
          </p:cNvSpPr>
          <p:nvPr>
            <p:ph type="subTitle" idx="4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85"/>
          <p:cNvSpPr txBox="1">
            <a:spLocks noGrp="1"/>
          </p:cNvSpPr>
          <p:nvPr>
            <p:ph type="title" idx="5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6" name="Google Shape;486;p85"/>
          <p:cNvSpPr txBox="1">
            <a:spLocks noGrp="1"/>
          </p:cNvSpPr>
          <p:nvPr>
            <p:ph type="subTitle" idx="6"/>
          </p:nvPr>
        </p:nvSpPr>
        <p:spPr>
          <a:xfrm>
            <a:off x="2181451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85"/>
          <p:cNvSpPr txBox="1">
            <a:spLocks noGrp="1"/>
          </p:cNvSpPr>
          <p:nvPr>
            <p:ph type="title" idx="7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8" name="Google Shape;488;p85"/>
          <p:cNvSpPr txBox="1">
            <a:spLocks noGrp="1"/>
          </p:cNvSpPr>
          <p:nvPr>
            <p:ph type="subTitle" idx="8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85"/>
          <p:cNvSpPr txBox="1">
            <a:spLocks noGrp="1"/>
          </p:cNvSpPr>
          <p:nvPr>
            <p:ph type="title" idx="9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0" name="Google Shape;490;p85"/>
          <p:cNvSpPr txBox="1">
            <a:spLocks noGrp="1"/>
          </p:cNvSpPr>
          <p:nvPr>
            <p:ph type="subTitle" idx="13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85"/>
          <p:cNvSpPr txBox="1">
            <a:spLocks noGrp="1"/>
          </p:cNvSpPr>
          <p:nvPr>
            <p:ph type="title" idx="14"/>
          </p:nvPr>
        </p:nvSpPr>
        <p:spPr>
          <a:xfrm>
            <a:off x="6280089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2" name="Google Shape;492;p85"/>
          <p:cNvSpPr txBox="1">
            <a:spLocks noGrp="1"/>
          </p:cNvSpPr>
          <p:nvPr>
            <p:ph type="subTitle" idx="15"/>
          </p:nvPr>
        </p:nvSpPr>
        <p:spPr>
          <a:xfrm>
            <a:off x="6167349" y="5625908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86"/>
          <p:cNvSpPr txBox="1">
            <a:spLocks noGrp="1"/>
          </p:cNvSpPr>
          <p:nvPr>
            <p:ph type="body" idx="1"/>
          </p:nvPr>
        </p:nvSpPr>
        <p:spPr>
          <a:xfrm>
            <a:off x="1167833" y="2779600"/>
            <a:ext cx="58620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496" name="Google Shape;496;p86"/>
          <p:cNvSpPr txBox="1">
            <a:spLocks noGrp="1"/>
          </p:cNvSpPr>
          <p:nvPr>
            <p:ph type="title"/>
          </p:nvPr>
        </p:nvSpPr>
        <p:spPr>
          <a:xfrm>
            <a:off x="1167833" y="1059200"/>
            <a:ext cx="58620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86"/>
          <p:cNvSpPr>
            <a:spLocks noGrp="1"/>
          </p:cNvSpPr>
          <p:nvPr>
            <p:ph type="pic" idx="2"/>
          </p:nvPr>
        </p:nvSpPr>
        <p:spPr>
          <a:xfrm>
            <a:off x="7387640" y="1090599"/>
            <a:ext cx="3424800" cy="4676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7"/>
          <p:cNvSpPr txBox="1">
            <a:spLocks noGrp="1"/>
          </p:cNvSpPr>
          <p:nvPr>
            <p:ph type="title"/>
          </p:nvPr>
        </p:nvSpPr>
        <p:spPr>
          <a:xfrm>
            <a:off x="1052567" y="4381833"/>
            <a:ext cx="61140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1" name="Google Shape;501;p87"/>
          <p:cNvSpPr txBox="1">
            <a:spLocks noGrp="1"/>
          </p:cNvSpPr>
          <p:nvPr>
            <p:ph type="title" idx="2"/>
          </p:nvPr>
        </p:nvSpPr>
        <p:spPr>
          <a:xfrm>
            <a:off x="1342301" y="2579367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8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88"/>
          <p:cNvSpPr txBox="1">
            <a:spLocks noGrp="1"/>
          </p:cNvSpPr>
          <p:nvPr>
            <p:ph type="subTitle" idx="1"/>
          </p:nvPr>
        </p:nvSpPr>
        <p:spPr>
          <a:xfrm>
            <a:off x="22526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88"/>
          <p:cNvSpPr txBox="1">
            <a:spLocks noGrp="1"/>
          </p:cNvSpPr>
          <p:nvPr>
            <p:ph type="subTitle" idx="2"/>
          </p:nvPr>
        </p:nvSpPr>
        <p:spPr>
          <a:xfrm>
            <a:off x="6441723" y="3169191"/>
            <a:ext cx="3497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88"/>
          <p:cNvSpPr txBox="1">
            <a:spLocks noGrp="1"/>
          </p:cNvSpPr>
          <p:nvPr>
            <p:ph type="subTitle" idx="3"/>
          </p:nvPr>
        </p:nvSpPr>
        <p:spPr>
          <a:xfrm>
            <a:off x="22526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88"/>
          <p:cNvSpPr txBox="1">
            <a:spLocks noGrp="1"/>
          </p:cNvSpPr>
          <p:nvPr>
            <p:ph type="subTitle" idx="4"/>
          </p:nvPr>
        </p:nvSpPr>
        <p:spPr>
          <a:xfrm>
            <a:off x="6441733" y="3568391"/>
            <a:ext cx="34977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8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89"/>
          <p:cNvSpPr txBox="1">
            <a:spLocks noGrp="1"/>
          </p:cNvSpPr>
          <p:nvPr>
            <p:ph type="subTitle" idx="1"/>
          </p:nvPr>
        </p:nvSpPr>
        <p:spPr>
          <a:xfrm>
            <a:off x="1045232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89"/>
          <p:cNvSpPr txBox="1">
            <a:spLocks noGrp="1"/>
          </p:cNvSpPr>
          <p:nvPr>
            <p:ph type="subTitle" idx="2"/>
          </p:nvPr>
        </p:nvSpPr>
        <p:spPr>
          <a:xfrm>
            <a:off x="4490597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89"/>
          <p:cNvSpPr txBox="1">
            <a:spLocks noGrp="1"/>
          </p:cNvSpPr>
          <p:nvPr>
            <p:ph type="subTitle" idx="3"/>
          </p:nvPr>
        </p:nvSpPr>
        <p:spPr>
          <a:xfrm>
            <a:off x="1045217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89"/>
          <p:cNvSpPr txBox="1">
            <a:spLocks noGrp="1"/>
          </p:cNvSpPr>
          <p:nvPr>
            <p:ph type="subTitle" idx="4"/>
          </p:nvPr>
        </p:nvSpPr>
        <p:spPr>
          <a:xfrm>
            <a:off x="4490599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89"/>
          <p:cNvSpPr txBox="1">
            <a:spLocks noGrp="1"/>
          </p:cNvSpPr>
          <p:nvPr>
            <p:ph type="subTitle" idx="5"/>
          </p:nvPr>
        </p:nvSpPr>
        <p:spPr>
          <a:xfrm>
            <a:off x="7935965" y="2837363"/>
            <a:ext cx="32109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89"/>
          <p:cNvSpPr txBox="1">
            <a:spLocks noGrp="1"/>
          </p:cNvSpPr>
          <p:nvPr>
            <p:ph type="subTitle" idx="6"/>
          </p:nvPr>
        </p:nvSpPr>
        <p:spPr>
          <a:xfrm>
            <a:off x="7935983" y="3632943"/>
            <a:ext cx="3210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9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90"/>
          <p:cNvSpPr txBox="1">
            <a:spLocks noGrp="1"/>
          </p:cNvSpPr>
          <p:nvPr>
            <p:ph type="subTitle" idx="1"/>
          </p:nvPr>
        </p:nvSpPr>
        <p:spPr>
          <a:xfrm>
            <a:off x="971876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90"/>
          <p:cNvSpPr txBox="1">
            <a:spLocks noGrp="1"/>
          </p:cNvSpPr>
          <p:nvPr>
            <p:ph type="subTitle" idx="2"/>
          </p:nvPr>
        </p:nvSpPr>
        <p:spPr>
          <a:xfrm>
            <a:off x="6121340" y="1547808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90"/>
          <p:cNvSpPr txBox="1">
            <a:spLocks noGrp="1"/>
          </p:cNvSpPr>
          <p:nvPr>
            <p:ph type="subTitle" idx="3"/>
          </p:nvPr>
        </p:nvSpPr>
        <p:spPr>
          <a:xfrm>
            <a:off x="971843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90"/>
          <p:cNvSpPr txBox="1">
            <a:spLocks noGrp="1"/>
          </p:cNvSpPr>
          <p:nvPr>
            <p:ph type="subTitle" idx="4"/>
          </p:nvPr>
        </p:nvSpPr>
        <p:spPr>
          <a:xfrm>
            <a:off x="6121340" y="20700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90"/>
          <p:cNvSpPr txBox="1">
            <a:spLocks noGrp="1"/>
          </p:cNvSpPr>
          <p:nvPr>
            <p:ph type="subTitle" idx="5"/>
          </p:nvPr>
        </p:nvSpPr>
        <p:spPr>
          <a:xfrm>
            <a:off x="971876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90"/>
          <p:cNvSpPr txBox="1">
            <a:spLocks noGrp="1"/>
          </p:cNvSpPr>
          <p:nvPr>
            <p:ph type="subTitle" idx="6"/>
          </p:nvPr>
        </p:nvSpPr>
        <p:spPr>
          <a:xfrm>
            <a:off x="6121357" y="386923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90"/>
          <p:cNvSpPr txBox="1">
            <a:spLocks noGrp="1"/>
          </p:cNvSpPr>
          <p:nvPr>
            <p:ph type="subTitle" idx="7"/>
          </p:nvPr>
        </p:nvSpPr>
        <p:spPr>
          <a:xfrm>
            <a:off x="971843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90"/>
          <p:cNvSpPr txBox="1">
            <a:spLocks noGrp="1"/>
          </p:cNvSpPr>
          <p:nvPr>
            <p:ph type="subTitle" idx="8"/>
          </p:nvPr>
        </p:nvSpPr>
        <p:spPr>
          <a:xfrm>
            <a:off x="6121340" y="4391667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9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91"/>
          <p:cNvSpPr txBox="1">
            <a:spLocks noGrp="1"/>
          </p:cNvSpPr>
          <p:nvPr>
            <p:ph type="subTitle" idx="1"/>
          </p:nvPr>
        </p:nvSpPr>
        <p:spPr>
          <a:xfrm>
            <a:off x="11859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91"/>
          <p:cNvSpPr txBox="1">
            <a:spLocks noGrp="1"/>
          </p:cNvSpPr>
          <p:nvPr>
            <p:ph type="subTitle" idx="2"/>
          </p:nvPr>
        </p:nvSpPr>
        <p:spPr>
          <a:xfrm>
            <a:off x="11859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91"/>
          <p:cNvSpPr txBox="1">
            <a:spLocks noGrp="1"/>
          </p:cNvSpPr>
          <p:nvPr>
            <p:ph type="subTitle" idx="3"/>
          </p:nvPr>
        </p:nvSpPr>
        <p:spPr>
          <a:xfrm>
            <a:off x="11859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91"/>
          <p:cNvSpPr txBox="1">
            <a:spLocks noGrp="1"/>
          </p:cNvSpPr>
          <p:nvPr>
            <p:ph type="subTitle" idx="4"/>
          </p:nvPr>
        </p:nvSpPr>
        <p:spPr>
          <a:xfrm>
            <a:off x="11859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91"/>
          <p:cNvSpPr txBox="1">
            <a:spLocks noGrp="1"/>
          </p:cNvSpPr>
          <p:nvPr>
            <p:ph type="subTitle" idx="5"/>
          </p:nvPr>
        </p:nvSpPr>
        <p:spPr>
          <a:xfrm>
            <a:off x="11859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91"/>
          <p:cNvSpPr txBox="1">
            <a:spLocks noGrp="1"/>
          </p:cNvSpPr>
          <p:nvPr>
            <p:ph type="subTitle" idx="6"/>
          </p:nvPr>
        </p:nvSpPr>
        <p:spPr>
          <a:xfrm>
            <a:off x="11859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91"/>
          <p:cNvSpPr txBox="1">
            <a:spLocks noGrp="1"/>
          </p:cNvSpPr>
          <p:nvPr>
            <p:ph type="subTitle" idx="7"/>
          </p:nvPr>
        </p:nvSpPr>
        <p:spPr>
          <a:xfrm>
            <a:off x="6335256" y="1501805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91"/>
          <p:cNvSpPr txBox="1">
            <a:spLocks noGrp="1"/>
          </p:cNvSpPr>
          <p:nvPr>
            <p:ph type="subTitle" idx="8"/>
          </p:nvPr>
        </p:nvSpPr>
        <p:spPr>
          <a:xfrm>
            <a:off x="6335244" y="3063472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91"/>
          <p:cNvSpPr txBox="1">
            <a:spLocks noGrp="1"/>
          </p:cNvSpPr>
          <p:nvPr>
            <p:ph type="subTitle" idx="9"/>
          </p:nvPr>
        </p:nvSpPr>
        <p:spPr>
          <a:xfrm>
            <a:off x="6335256" y="1951565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91"/>
          <p:cNvSpPr txBox="1">
            <a:spLocks noGrp="1"/>
          </p:cNvSpPr>
          <p:nvPr>
            <p:ph type="subTitle" idx="13"/>
          </p:nvPr>
        </p:nvSpPr>
        <p:spPr>
          <a:xfrm>
            <a:off x="6335256" y="3513232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91"/>
          <p:cNvSpPr txBox="1">
            <a:spLocks noGrp="1"/>
          </p:cNvSpPr>
          <p:nvPr>
            <p:ph type="subTitle" idx="14"/>
          </p:nvPr>
        </p:nvSpPr>
        <p:spPr>
          <a:xfrm>
            <a:off x="6335252" y="4625139"/>
            <a:ext cx="4670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91"/>
          <p:cNvSpPr txBox="1">
            <a:spLocks noGrp="1"/>
          </p:cNvSpPr>
          <p:nvPr>
            <p:ph type="subTitle" idx="15"/>
          </p:nvPr>
        </p:nvSpPr>
        <p:spPr>
          <a:xfrm>
            <a:off x="6335256" y="5074899"/>
            <a:ext cx="467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92"/>
          <p:cNvSpPr txBox="1">
            <a:spLocks noGrp="1"/>
          </p:cNvSpPr>
          <p:nvPr>
            <p:ph type="title"/>
          </p:nvPr>
        </p:nvSpPr>
        <p:spPr>
          <a:xfrm>
            <a:off x="6828700" y="908333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547" name="Google Shape;547;p92"/>
          <p:cNvSpPr txBox="1">
            <a:spLocks noGrp="1"/>
          </p:cNvSpPr>
          <p:nvPr>
            <p:ph type="subTitle" idx="1"/>
          </p:nvPr>
        </p:nvSpPr>
        <p:spPr>
          <a:xfrm>
            <a:off x="6828700" y="1823535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92"/>
          <p:cNvSpPr txBox="1">
            <a:spLocks noGrp="1"/>
          </p:cNvSpPr>
          <p:nvPr>
            <p:ph type="title" idx="2"/>
          </p:nvPr>
        </p:nvSpPr>
        <p:spPr>
          <a:xfrm>
            <a:off x="6828711" y="2722800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549" name="Google Shape;549;p92"/>
          <p:cNvSpPr txBox="1">
            <a:spLocks noGrp="1"/>
          </p:cNvSpPr>
          <p:nvPr>
            <p:ph type="subTitle" idx="3"/>
          </p:nvPr>
        </p:nvSpPr>
        <p:spPr>
          <a:xfrm>
            <a:off x="6828721" y="3638000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92"/>
          <p:cNvSpPr txBox="1">
            <a:spLocks noGrp="1"/>
          </p:cNvSpPr>
          <p:nvPr>
            <p:ph type="title" idx="4"/>
          </p:nvPr>
        </p:nvSpPr>
        <p:spPr>
          <a:xfrm>
            <a:off x="6828711" y="4537267"/>
            <a:ext cx="44685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551" name="Google Shape;551;p92"/>
          <p:cNvSpPr txBox="1">
            <a:spLocks noGrp="1"/>
          </p:cNvSpPr>
          <p:nvPr>
            <p:ph type="subTitle" idx="5"/>
          </p:nvPr>
        </p:nvSpPr>
        <p:spPr>
          <a:xfrm>
            <a:off x="6828721" y="5452467"/>
            <a:ext cx="4468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93"/>
          <p:cNvSpPr txBox="1">
            <a:spLocks noGrp="1"/>
          </p:cNvSpPr>
          <p:nvPr>
            <p:ph type="title" hasCustomPrompt="1"/>
          </p:nvPr>
        </p:nvSpPr>
        <p:spPr>
          <a:xfrm>
            <a:off x="950967" y="3908300"/>
            <a:ext cx="49020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6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5" name="Google Shape;555;p93"/>
          <p:cNvSpPr txBox="1">
            <a:spLocks noGrp="1"/>
          </p:cNvSpPr>
          <p:nvPr>
            <p:ph type="subTitle" idx="1"/>
          </p:nvPr>
        </p:nvSpPr>
        <p:spPr>
          <a:xfrm>
            <a:off x="950967" y="5126733"/>
            <a:ext cx="4902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94"/>
          <p:cNvSpPr txBox="1">
            <a:spLocks noGrp="1"/>
          </p:cNvSpPr>
          <p:nvPr>
            <p:ph type="title"/>
          </p:nvPr>
        </p:nvSpPr>
        <p:spPr>
          <a:xfrm>
            <a:off x="1657815" y="1147000"/>
            <a:ext cx="54084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94"/>
          <p:cNvSpPr txBox="1">
            <a:spLocks noGrp="1"/>
          </p:cNvSpPr>
          <p:nvPr>
            <p:ph type="body" idx="1"/>
          </p:nvPr>
        </p:nvSpPr>
        <p:spPr>
          <a:xfrm>
            <a:off x="1657815" y="2815133"/>
            <a:ext cx="5408400" cy="30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95"/>
          <p:cNvSpPr txBox="1">
            <a:spLocks noGrp="1"/>
          </p:cNvSpPr>
          <p:nvPr>
            <p:ph type="subTitle" idx="1"/>
          </p:nvPr>
        </p:nvSpPr>
        <p:spPr>
          <a:xfrm>
            <a:off x="950967" y="2166104"/>
            <a:ext cx="5145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95"/>
          <p:cNvSpPr>
            <a:spLocks noGrp="1"/>
          </p:cNvSpPr>
          <p:nvPr>
            <p:ph type="pic" idx="2"/>
          </p:nvPr>
        </p:nvSpPr>
        <p:spPr>
          <a:xfrm>
            <a:off x="6212827" y="786181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95"/>
          <p:cNvSpPr>
            <a:spLocks noGrp="1"/>
          </p:cNvSpPr>
          <p:nvPr>
            <p:ph type="pic" idx="3"/>
          </p:nvPr>
        </p:nvSpPr>
        <p:spPr>
          <a:xfrm>
            <a:off x="6212827" y="3539219"/>
            <a:ext cx="4977300" cy="253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p95"/>
          <p:cNvSpPr>
            <a:spLocks noGrp="1"/>
          </p:cNvSpPr>
          <p:nvPr>
            <p:ph type="pic" idx="4"/>
          </p:nvPr>
        </p:nvSpPr>
        <p:spPr>
          <a:xfrm>
            <a:off x="1001971" y="3539219"/>
            <a:ext cx="4977300" cy="2532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9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2211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96"/>
          <p:cNvSpPr txBox="1">
            <a:spLocks noGrp="1"/>
          </p:cNvSpPr>
          <p:nvPr>
            <p:ph type="title"/>
          </p:nvPr>
        </p:nvSpPr>
        <p:spPr>
          <a:xfrm>
            <a:off x="6987733" y="829823"/>
            <a:ext cx="38673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96"/>
          <p:cNvSpPr txBox="1">
            <a:spLocks noGrp="1"/>
          </p:cNvSpPr>
          <p:nvPr>
            <p:ph type="subTitle" idx="1"/>
          </p:nvPr>
        </p:nvSpPr>
        <p:spPr>
          <a:xfrm>
            <a:off x="6987733" y="2068251"/>
            <a:ext cx="38673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96"/>
          <p:cNvSpPr txBox="1"/>
          <p:nvPr/>
        </p:nvSpPr>
        <p:spPr>
          <a:xfrm>
            <a:off x="6987733" y="4729889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This presentation template was created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Slidesgo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Flaticon</a:t>
            </a:r>
            <a:r>
              <a:rPr lang="en-US"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and infographics &amp; images by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5"/>
              </a:rPr>
              <a:t>Freepik</a:t>
            </a:r>
            <a:endParaRPr sz="1200" b="1" i="0" u="sng" strike="noStrike" cap="non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9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97"/>
          <p:cNvSpPr txBox="1">
            <a:spLocks noGrp="1"/>
          </p:cNvSpPr>
          <p:nvPr>
            <p:ph type="body" idx="1"/>
          </p:nvPr>
        </p:nvSpPr>
        <p:spPr>
          <a:xfrm>
            <a:off x="950967" y="1443067"/>
            <a:ext cx="102900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2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9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98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80" name="Google Shape;580;p98"/>
          <p:cNvSpPr txBox="1">
            <a:spLocks noGrp="1"/>
          </p:cNvSpPr>
          <p:nvPr>
            <p:ph type="body" idx="2"/>
          </p:nvPr>
        </p:nvSpPr>
        <p:spPr>
          <a:xfrm>
            <a:off x="6410557" y="1536633"/>
            <a:ext cx="4830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9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00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587" name="Google Shape;587;p100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1"/>
          <p:cNvSpPr>
            <a:spLocks noGrp="1"/>
          </p:cNvSpPr>
          <p:nvPr>
            <p:ph type="pic" idx="2"/>
          </p:nvPr>
        </p:nvSpPr>
        <p:spPr>
          <a:xfrm rot="10800000" flipH="1">
            <a:off x="-48200" y="-45867"/>
            <a:ext cx="12288300" cy="6973200"/>
          </a:xfrm>
          <a:prstGeom prst="rect">
            <a:avLst/>
          </a:prstGeom>
          <a:noFill/>
          <a:ln>
            <a:noFill/>
          </a:ln>
        </p:spPr>
      </p:sp>
      <p:sp>
        <p:nvSpPr>
          <p:cNvPr id="590" name="Google Shape;590;p10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147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950967" y="1544668"/>
            <a:ext cx="1029000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950967" y="1544668"/>
            <a:ext cx="1029000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950967" y="1544668"/>
            <a:ext cx="1029000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zeret Mono"/>
              <a:buNone/>
              <a:defRPr sz="4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470" name="Google Shape;470;p82"/>
          <p:cNvSpPr txBox="1">
            <a:spLocks noGrp="1"/>
          </p:cNvSpPr>
          <p:nvPr>
            <p:ph type="body" idx="1"/>
          </p:nvPr>
        </p:nvSpPr>
        <p:spPr>
          <a:xfrm>
            <a:off x="950967" y="1544668"/>
            <a:ext cx="1029000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●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○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i Jamjuree"/>
              <a:buChar char="■"/>
              <a:defRPr sz="16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nkydinkelectronics.com/resource/UTFT/UTFT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arduino.cc/" TargetMode="External"/><Relationship Id="rId5" Type="http://schemas.openxmlformats.org/officeDocument/2006/relationships/hyperlink" Target="https://components101.com/sites/default/files/component_datasheet/HC06%20Bluetooth%20Module%20Datasheet.pdf" TargetMode="External"/><Relationship Id="rId4" Type="http://schemas.openxmlformats.org/officeDocument/2006/relationships/hyperlink" Target="https://knowledge.parcours-performance.com/arduino-bluetooth-hc-05-hc-0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5"/>
          <p:cNvSpPr txBox="1">
            <a:spLocks noGrp="1"/>
          </p:cNvSpPr>
          <p:nvPr>
            <p:ph type="ctrTitle"/>
          </p:nvPr>
        </p:nvSpPr>
        <p:spPr>
          <a:xfrm flipH="1">
            <a:off x="950867" y="1805267"/>
            <a:ext cx="4958100" cy="25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Play"/>
              <a:buNone/>
            </a:pPr>
            <a:r>
              <a:rPr lang="en-US" sz="6000">
                <a:latin typeface="Play"/>
                <a:ea typeface="Play"/>
                <a:cs typeface="Play"/>
                <a:sym typeface="Play"/>
              </a:rPr>
              <a:t>PENTA BOX</a:t>
            </a:r>
            <a:endParaRPr/>
          </a:p>
        </p:txBody>
      </p:sp>
      <p:sp>
        <p:nvSpPr>
          <p:cNvPr id="601" name="Google Shape;601;p105"/>
          <p:cNvSpPr txBox="1">
            <a:spLocks noGrp="1"/>
          </p:cNvSpPr>
          <p:nvPr>
            <p:ph type="subTitle" idx="1"/>
          </p:nvPr>
        </p:nvSpPr>
        <p:spPr>
          <a:xfrm flipH="1">
            <a:off x="-8" y="5847292"/>
            <a:ext cx="294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Lucenay Léonard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Bizot Patrick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 txBox="1">
            <a:spLocks noGrp="1"/>
          </p:cNvSpPr>
          <p:nvPr>
            <p:ph type="title"/>
          </p:nvPr>
        </p:nvSpPr>
        <p:spPr>
          <a:xfrm>
            <a:off x="2510649" y="625675"/>
            <a:ext cx="8730300" cy="77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670" name="Google Shape;670;p112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12"/>
          <p:cNvSpPr txBox="1"/>
          <p:nvPr/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06</a:t>
            </a:r>
            <a:endParaRPr sz="6500" b="1" dirty="0">
              <a:solidFill>
                <a:srgbClr val="FFFFFF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672" name="Google Shape;672;p112"/>
          <p:cNvSpPr txBox="1"/>
          <p:nvPr/>
        </p:nvSpPr>
        <p:spPr>
          <a:xfrm>
            <a:off x="747134" y="2236800"/>
            <a:ext cx="10776900" cy="4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>
              <a:lnSpc>
                <a:spcPct val="90000"/>
              </a:lnSpc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lt1"/>
                </a:solidFill>
              </a:rPr>
              <a:t>Diverses </a:t>
            </a:r>
            <a:r>
              <a:rPr lang="en-US" sz="2400" err="1">
                <a:solidFill>
                  <a:schemeClr val="lt1"/>
                </a:solidFill>
              </a:rPr>
              <a:t>améliorations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err="1">
                <a:solidFill>
                  <a:schemeClr val="lt1"/>
                </a:solidFill>
              </a:rPr>
              <a:t>peuvent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err="1">
                <a:solidFill>
                  <a:schemeClr val="lt1"/>
                </a:solidFill>
              </a:rPr>
              <a:t>être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err="1">
                <a:solidFill>
                  <a:schemeClr val="lt1"/>
                </a:solidFill>
              </a:rPr>
              <a:t>apportées</a:t>
            </a:r>
            <a:r>
              <a:rPr lang="en-US" sz="2400" dirty="0">
                <a:solidFill>
                  <a:schemeClr val="lt1"/>
                </a:solidFill>
              </a:rPr>
              <a:t> au </a:t>
            </a:r>
            <a:r>
              <a:rPr lang="en-US" sz="2400" err="1">
                <a:solidFill>
                  <a:schemeClr val="lt1"/>
                </a:solidFill>
              </a:rPr>
              <a:t>projet</a:t>
            </a:r>
            <a:r>
              <a:rPr lang="en-US" sz="2400">
                <a:solidFill>
                  <a:schemeClr val="lt1"/>
                </a:solidFill>
              </a:rPr>
              <a:t> :</a:t>
            </a:r>
            <a:br>
              <a:rPr lang="en-US" sz="2400" dirty="0">
                <a:solidFill>
                  <a:schemeClr val="lt1"/>
                </a:solidFill>
              </a:rPr>
            </a:br>
            <a:br>
              <a:rPr lang="en-US" sz="2400" dirty="0"/>
            </a:br>
            <a:endParaRPr lang="en-US" sz="2400" dirty="0">
              <a:solidFill>
                <a:schemeClr val="lt1"/>
              </a:solidFill>
            </a:endParaRP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dirty="0">
                <a:solidFill>
                  <a:schemeClr val="lt1"/>
                </a:solidFill>
              </a:rPr>
              <a:t>   - nouveau module Bluetooth </a:t>
            </a:r>
            <a:r>
              <a:rPr lang="en-US" sz="2400" dirty="0" err="1">
                <a:solidFill>
                  <a:schemeClr val="lt1"/>
                </a:solidFill>
              </a:rPr>
              <a:t>permettant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d’utiliser</a:t>
            </a:r>
            <a:r>
              <a:rPr lang="en-US" sz="2400" dirty="0">
                <a:solidFill>
                  <a:schemeClr val="lt1"/>
                </a:solidFill>
              </a:rPr>
              <a:t> la </a:t>
            </a:r>
            <a:r>
              <a:rPr lang="en-US" sz="2400" dirty="0" err="1">
                <a:solidFill>
                  <a:schemeClr val="lt1"/>
                </a:solidFill>
              </a:rPr>
              <a:t>manette</a:t>
            </a:r>
            <a:br>
              <a:rPr lang="en-US" sz="2400" dirty="0">
                <a:solidFill>
                  <a:schemeClr val="lt1"/>
                </a:solidFill>
              </a:rPr>
            </a:br>
            <a:br>
              <a:rPr lang="en-US" sz="2400" dirty="0"/>
            </a:b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dirty="0">
                <a:solidFill>
                  <a:schemeClr val="lt1"/>
                </a:solidFill>
              </a:rPr>
              <a:t>    - Support plus petit et compact </a:t>
            </a:r>
            <a:r>
              <a:rPr lang="en-US" sz="2400" dirty="0" err="1">
                <a:solidFill>
                  <a:schemeClr val="lt1"/>
                </a:solidFill>
              </a:rPr>
              <a:t>afin</a:t>
            </a:r>
            <a:r>
              <a:rPr lang="en-US" sz="2400" dirty="0">
                <a:solidFill>
                  <a:schemeClr val="lt1"/>
                </a:solidFill>
              </a:rPr>
              <a:t> de </a:t>
            </a:r>
            <a:r>
              <a:rPr lang="en-US" sz="2400" dirty="0" err="1">
                <a:solidFill>
                  <a:schemeClr val="lt1"/>
                </a:solidFill>
              </a:rPr>
              <a:t>l'introduire</a:t>
            </a:r>
            <a:r>
              <a:rPr lang="en-US" sz="2400" dirty="0">
                <a:solidFill>
                  <a:schemeClr val="lt1"/>
                </a:solidFill>
              </a:rPr>
              <a:t>  dans la </a:t>
            </a:r>
            <a:r>
              <a:rPr lang="en-US" sz="2400" dirty="0" err="1">
                <a:solidFill>
                  <a:schemeClr val="lt1"/>
                </a:solidFill>
              </a:rPr>
              <a:t>manette</a:t>
            </a:r>
            <a:br>
              <a:rPr lang="en-US" sz="2400" dirty="0">
                <a:solidFill>
                  <a:schemeClr val="lt1"/>
                </a:solidFill>
              </a:rPr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chemeClr val="lt1"/>
                </a:solidFill>
              </a:rPr>
              <a:t>    - Jeu du Snake</a:t>
            </a:r>
            <a:endParaRPr lang="en-US" sz="2400" dirty="0">
              <a:solidFill>
                <a:schemeClr val="lt1"/>
              </a:solidFill>
              <a:ea typeface="Bai Jamjuree"/>
            </a:endParaRPr>
          </a:p>
        </p:txBody>
      </p:sp>
      <p:grpSp>
        <p:nvGrpSpPr>
          <p:cNvPr id="673" name="Google Shape;673;p112"/>
          <p:cNvGrpSpPr/>
          <p:nvPr/>
        </p:nvGrpSpPr>
        <p:grpSpPr>
          <a:xfrm>
            <a:off x="626635" y="2872898"/>
            <a:ext cx="527471" cy="957674"/>
            <a:chOff x="830023" y="1302025"/>
            <a:chExt cx="174083" cy="392393"/>
          </a:xfrm>
        </p:grpSpPr>
        <p:sp>
          <p:nvSpPr>
            <p:cNvPr id="674" name="Google Shape;674;p112"/>
            <p:cNvSpPr/>
            <p:nvPr/>
          </p:nvSpPr>
          <p:spPr>
            <a:xfrm>
              <a:off x="830023" y="1302025"/>
              <a:ext cx="174083" cy="392393"/>
            </a:xfrm>
            <a:custGeom>
              <a:avLst/>
              <a:gdLst/>
              <a:ahLst/>
              <a:cxnLst/>
              <a:rect l="l" t="t" r="r" b="b"/>
              <a:pathLst>
                <a:path w="212296" h="478528" extrusionOk="0">
                  <a:moveTo>
                    <a:pt x="205157" y="255904"/>
                  </a:moveTo>
                  <a:cubicBezTo>
                    <a:pt x="208982" y="255904"/>
                    <a:pt x="212169" y="252716"/>
                    <a:pt x="212169" y="248891"/>
                  </a:cubicBezTo>
                  <a:lnTo>
                    <a:pt x="212169" y="153134"/>
                  </a:lnTo>
                  <a:cubicBezTo>
                    <a:pt x="212169" y="144336"/>
                    <a:pt x="205029" y="137196"/>
                    <a:pt x="196231" y="137196"/>
                  </a:cubicBezTo>
                  <a:lnTo>
                    <a:pt x="190366" y="137196"/>
                  </a:lnTo>
                  <a:lnTo>
                    <a:pt x="190366" y="115010"/>
                  </a:lnTo>
                  <a:cubicBezTo>
                    <a:pt x="190366" y="106212"/>
                    <a:pt x="183226" y="99072"/>
                    <a:pt x="174428" y="99072"/>
                  </a:cubicBezTo>
                  <a:lnTo>
                    <a:pt x="165502" y="99072"/>
                  </a:lnTo>
                  <a:lnTo>
                    <a:pt x="165502" y="89892"/>
                  </a:lnTo>
                  <a:cubicBezTo>
                    <a:pt x="165502" y="86066"/>
                    <a:pt x="162315" y="82879"/>
                    <a:pt x="158490" y="82879"/>
                  </a:cubicBezTo>
                  <a:cubicBezTo>
                    <a:pt x="154664" y="82879"/>
                    <a:pt x="151477" y="86066"/>
                    <a:pt x="151477" y="89892"/>
                  </a:cubicBezTo>
                  <a:lnTo>
                    <a:pt x="151477" y="99072"/>
                  </a:lnTo>
                  <a:lnTo>
                    <a:pt x="60565" y="99072"/>
                  </a:lnTo>
                  <a:lnTo>
                    <a:pt x="60565" y="14026"/>
                  </a:lnTo>
                  <a:lnTo>
                    <a:pt x="151477" y="14026"/>
                  </a:lnTo>
                  <a:lnTo>
                    <a:pt x="151477" y="61458"/>
                  </a:lnTo>
                  <a:cubicBezTo>
                    <a:pt x="151477" y="65283"/>
                    <a:pt x="154664" y="68471"/>
                    <a:pt x="158490" y="68471"/>
                  </a:cubicBezTo>
                  <a:cubicBezTo>
                    <a:pt x="162315" y="68471"/>
                    <a:pt x="165502" y="65283"/>
                    <a:pt x="165502" y="61458"/>
                  </a:cubicBezTo>
                  <a:lnTo>
                    <a:pt x="165502" y="7013"/>
                  </a:lnTo>
                  <a:cubicBezTo>
                    <a:pt x="165630" y="3188"/>
                    <a:pt x="162442" y="0"/>
                    <a:pt x="158617" y="0"/>
                  </a:cubicBezTo>
                  <a:lnTo>
                    <a:pt x="53680" y="0"/>
                  </a:lnTo>
                  <a:cubicBezTo>
                    <a:pt x="49855" y="0"/>
                    <a:pt x="46667" y="3188"/>
                    <a:pt x="46667" y="7013"/>
                  </a:cubicBezTo>
                  <a:lnTo>
                    <a:pt x="46667" y="99072"/>
                  </a:lnTo>
                  <a:lnTo>
                    <a:pt x="37742" y="99072"/>
                  </a:lnTo>
                  <a:cubicBezTo>
                    <a:pt x="28944" y="99072"/>
                    <a:pt x="21803" y="106212"/>
                    <a:pt x="21803" y="115010"/>
                  </a:cubicBezTo>
                  <a:lnTo>
                    <a:pt x="21803" y="137196"/>
                  </a:lnTo>
                  <a:lnTo>
                    <a:pt x="15938" y="137196"/>
                  </a:lnTo>
                  <a:cubicBezTo>
                    <a:pt x="7140" y="137196"/>
                    <a:pt x="0" y="144336"/>
                    <a:pt x="0" y="153134"/>
                  </a:cubicBezTo>
                  <a:lnTo>
                    <a:pt x="0" y="365941"/>
                  </a:lnTo>
                  <a:cubicBezTo>
                    <a:pt x="0" y="369767"/>
                    <a:pt x="3188" y="372954"/>
                    <a:pt x="7013" y="372954"/>
                  </a:cubicBezTo>
                  <a:cubicBezTo>
                    <a:pt x="10838" y="372954"/>
                    <a:pt x="14026" y="369767"/>
                    <a:pt x="14026" y="365941"/>
                  </a:cubicBezTo>
                  <a:lnTo>
                    <a:pt x="14026" y="153262"/>
                  </a:lnTo>
                  <a:cubicBezTo>
                    <a:pt x="14026" y="152242"/>
                    <a:pt x="14918" y="151349"/>
                    <a:pt x="15938" y="151349"/>
                  </a:cubicBezTo>
                  <a:lnTo>
                    <a:pt x="151604" y="151349"/>
                  </a:lnTo>
                  <a:lnTo>
                    <a:pt x="151604" y="316087"/>
                  </a:lnTo>
                  <a:lnTo>
                    <a:pt x="38252" y="429439"/>
                  </a:lnTo>
                  <a:lnTo>
                    <a:pt x="20018" y="423701"/>
                  </a:lnTo>
                  <a:cubicBezTo>
                    <a:pt x="16448" y="422554"/>
                    <a:pt x="14026" y="419239"/>
                    <a:pt x="14026" y="415541"/>
                  </a:cubicBezTo>
                  <a:lnTo>
                    <a:pt x="14026" y="394758"/>
                  </a:lnTo>
                  <a:cubicBezTo>
                    <a:pt x="14026" y="390932"/>
                    <a:pt x="10838" y="387745"/>
                    <a:pt x="7013" y="387745"/>
                  </a:cubicBezTo>
                  <a:cubicBezTo>
                    <a:pt x="3188" y="387745"/>
                    <a:pt x="0" y="390932"/>
                    <a:pt x="0" y="394758"/>
                  </a:cubicBezTo>
                  <a:lnTo>
                    <a:pt x="0" y="415541"/>
                  </a:lnTo>
                  <a:cubicBezTo>
                    <a:pt x="0" y="425486"/>
                    <a:pt x="6375" y="434157"/>
                    <a:pt x="15811" y="437090"/>
                  </a:cubicBezTo>
                  <a:lnTo>
                    <a:pt x="138216" y="475851"/>
                  </a:lnTo>
                  <a:cubicBezTo>
                    <a:pt x="143954" y="477636"/>
                    <a:pt x="149819" y="478529"/>
                    <a:pt x="155557" y="478529"/>
                  </a:cubicBezTo>
                  <a:cubicBezTo>
                    <a:pt x="167415" y="478529"/>
                    <a:pt x="179018" y="474831"/>
                    <a:pt x="188963" y="467436"/>
                  </a:cubicBezTo>
                  <a:cubicBezTo>
                    <a:pt x="203754" y="456598"/>
                    <a:pt x="212297" y="439895"/>
                    <a:pt x="212297" y="421534"/>
                  </a:cubicBezTo>
                  <a:lnTo>
                    <a:pt x="212297" y="277580"/>
                  </a:lnTo>
                  <a:cubicBezTo>
                    <a:pt x="212297" y="273755"/>
                    <a:pt x="209109" y="270567"/>
                    <a:pt x="205284" y="270567"/>
                  </a:cubicBezTo>
                  <a:cubicBezTo>
                    <a:pt x="201459" y="270567"/>
                    <a:pt x="198271" y="273755"/>
                    <a:pt x="198271" y="277580"/>
                  </a:cubicBezTo>
                  <a:lnTo>
                    <a:pt x="198271" y="421534"/>
                  </a:lnTo>
                  <a:cubicBezTo>
                    <a:pt x="198271" y="435304"/>
                    <a:pt x="191896" y="447928"/>
                    <a:pt x="180676" y="456088"/>
                  </a:cubicBezTo>
                  <a:cubicBezTo>
                    <a:pt x="169583" y="464248"/>
                    <a:pt x="155557" y="466543"/>
                    <a:pt x="142424" y="462336"/>
                  </a:cubicBezTo>
                  <a:lnTo>
                    <a:pt x="53297" y="434157"/>
                  </a:lnTo>
                  <a:lnTo>
                    <a:pt x="163590" y="323864"/>
                  </a:lnTo>
                  <a:cubicBezTo>
                    <a:pt x="164865" y="322589"/>
                    <a:pt x="165630" y="320804"/>
                    <a:pt x="165630" y="318892"/>
                  </a:cubicBezTo>
                  <a:lnTo>
                    <a:pt x="165630" y="151222"/>
                  </a:lnTo>
                  <a:lnTo>
                    <a:pt x="196359" y="151222"/>
                  </a:lnTo>
                  <a:cubicBezTo>
                    <a:pt x="197379" y="151222"/>
                    <a:pt x="198271" y="152114"/>
                    <a:pt x="198271" y="153134"/>
                  </a:cubicBezTo>
                  <a:lnTo>
                    <a:pt x="198271" y="248891"/>
                  </a:lnTo>
                  <a:cubicBezTo>
                    <a:pt x="198271" y="252716"/>
                    <a:pt x="201459" y="255904"/>
                    <a:pt x="205284" y="255904"/>
                  </a:cubicBezTo>
                  <a:close/>
                  <a:moveTo>
                    <a:pt x="176468" y="137324"/>
                  </a:moveTo>
                  <a:lnTo>
                    <a:pt x="35829" y="137324"/>
                  </a:lnTo>
                  <a:lnTo>
                    <a:pt x="35829" y="115138"/>
                  </a:lnTo>
                  <a:cubicBezTo>
                    <a:pt x="35829" y="114118"/>
                    <a:pt x="36722" y="113225"/>
                    <a:pt x="37742" y="113225"/>
                  </a:cubicBezTo>
                  <a:lnTo>
                    <a:pt x="174555" y="113225"/>
                  </a:lnTo>
                  <a:cubicBezTo>
                    <a:pt x="175575" y="113225"/>
                    <a:pt x="176468" y="114118"/>
                    <a:pt x="176468" y="115138"/>
                  </a:cubicBezTo>
                  <a:lnTo>
                    <a:pt x="176468" y="137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12"/>
            <p:cNvSpPr/>
            <p:nvPr/>
          </p:nvSpPr>
          <p:spPr>
            <a:xfrm>
              <a:off x="888966" y="1322926"/>
              <a:ext cx="11500" cy="23106"/>
            </a:xfrm>
            <a:custGeom>
              <a:avLst/>
              <a:gdLst/>
              <a:ahLst/>
              <a:cxnLst/>
              <a:rect l="l" t="t" r="r" b="b"/>
              <a:pathLst>
                <a:path w="14025" h="2817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21166"/>
                  </a:lnTo>
                  <a:cubicBezTo>
                    <a:pt x="0" y="24991"/>
                    <a:pt x="3188" y="28179"/>
                    <a:pt x="7013" y="28179"/>
                  </a:cubicBezTo>
                  <a:cubicBezTo>
                    <a:pt x="10838" y="28179"/>
                    <a:pt x="14026" y="24991"/>
                    <a:pt x="14026" y="21166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12"/>
            <p:cNvSpPr/>
            <p:nvPr/>
          </p:nvSpPr>
          <p:spPr>
            <a:xfrm>
              <a:off x="911226" y="1322926"/>
              <a:ext cx="11500" cy="23106"/>
            </a:xfrm>
            <a:custGeom>
              <a:avLst/>
              <a:gdLst/>
              <a:ahLst/>
              <a:cxnLst/>
              <a:rect l="l" t="t" r="r" b="b"/>
              <a:pathLst>
                <a:path w="14025" h="2817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21166"/>
                  </a:lnTo>
                  <a:cubicBezTo>
                    <a:pt x="0" y="24991"/>
                    <a:pt x="3188" y="28179"/>
                    <a:pt x="7013" y="28179"/>
                  </a:cubicBezTo>
                  <a:cubicBezTo>
                    <a:pt x="10838" y="28179"/>
                    <a:pt x="14026" y="24991"/>
                    <a:pt x="14026" y="21166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12"/>
            <p:cNvSpPr/>
            <p:nvPr/>
          </p:nvSpPr>
          <p:spPr>
            <a:xfrm>
              <a:off x="933591" y="1322926"/>
              <a:ext cx="11500" cy="23106"/>
            </a:xfrm>
            <a:custGeom>
              <a:avLst/>
              <a:gdLst/>
              <a:ahLst/>
              <a:cxnLst/>
              <a:rect l="l" t="t" r="r" b="b"/>
              <a:pathLst>
                <a:path w="14025" h="2817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21166"/>
                  </a:lnTo>
                  <a:cubicBezTo>
                    <a:pt x="0" y="24991"/>
                    <a:pt x="3188" y="28179"/>
                    <a:pt x="7013" y="28179"/>
                  </a:cubicBezTo>
                  <a:cubicBezTo>
                    <a:pt x="10838" y="28179"/>
                    <a:pt x="14026" y="24991"/>
                    <a:pt x="14026" y="21166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12"/>
            <p:cNvSpPr/>
            <p:nvPr/>
          </p:nvSpPr>
          <p:spPr>
            <a:xfrm>
              <a:off x="941010" y="1613037"/>
              <a:ext cx="30529" cy="47991"/>
            </a:xfrm>
            <a:custGeom>
              <a:avLst/>
              <a:gdLst/>
              <a:ahLst/>
              <a:cxnLst/>
              <a:rect l="l" t="t" r="r" b="b"/>
              <a:pathLst>
                <a:path w="37231" h="58525" extrusionOk="0">
                  <a:moveTo>
                    <a:pt x="18616" y="0"/>
                  </a:moveTo>
                  <a:cubicBezTo>
                    <a:pt x="8415" y="0"/>
                    <a:pt x="0" y="8288"/>
                    <a:pt x="0" y="18616"/>
                  </a:cubicBezTo>
                  <a:lnTo>
                    <a:pt x="0" y="39909"/>
                  </a:lnTo>
                  <a:cubicBezTo>
                    <a:pt x="0" y="50110"/>
                    <a:pt x="8288" y="58525"/>
                    <a:pt x="18616" y="58525"/>
                  </a:cubicBezTo>
                  <a:cubicBezTo>
                    <a:pt x="28944" y="58525"/>
                    <a:pt x="37232" y="50237"/>
                    <a:pt x="37232" y="39909"/>
                  </a:cubicBezTo>
                  <a:lnTo>
                    <a:pt x="37232" y="18616"/>
                  </a:lnTo>
                  <a:cubicBezTo>
                    <a:pt x="37232" y="8415"/>
                    <a:pt x="28944" y="0"/>
                    <a:pt x="18616" y="0"/>
                  </a:cubicBezTo>
                  <a:close/>
                  <a:moveTo>
                    <a:pt x="23206" y="39909"/>
                  </a:moveTo>
                  <a:cubicBezTo>
                    <a:pt x="23206" y="42459"/>
                    <a:pt x="21166" y="44499"/>
                    <a:pt x="18616" y="44499"/>
                  </a:cubicBezTo>
                  <a:cubicBezTo>
                    <a:pt x="16066" y="44499"/>
                    <a:pt x="14026" y="42459"/>
                    <a:pt x="14026" y="39909"/>
                  </a:cubicBezTo>
                  <a:lnTo>
                    <a:pt x="14026" y="18616"/>
                  </a:lnTo>
                  <a:cubicBezTo>
                    <a:pt x="14026" y="16066"/>
                    <a:pt x="16066" y="14026"/>
                    <a:pt x="18616" y="14026"/>
                  </a:cubicBezTo>
                  <a:cubicBezTo>
                    <a:pt x="21166" y="14026"/>
                    <a:pt x="23206" y="16066"/>
                    <a:pt x="23206" y="18616"/>
                  </a:cubicBezTo>
                  <a:lnTo>
                    <a:pt x="23206" y="39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12"/>
            <p:cNvSpPr/>
            <p:nvPr/>
          </p:nvSpPr>
          <p:spPr>
            <a:xfrm>
              <a:off x="880919" y="1453560"/>
              <a:ext cx="35548" cy="35548"/>
            </a:xfrm>
            <a:custGeom>
              <a:avLst/>
              <a:gdLst/>
              <a:ahLst/>
              <a:cxnLst/>
              <a:rect l="l" t="t" r="r" b="b"/>
              <a:pathLst>
                <a:path w="43351" h="43351" extrusionOk="0">
                  <a:moveTo>
                    <a:pt x="21676" y="0"/>
                  </a:moveTo>
                  <a:cubicBezTo>
                    <a:pt x="9690" y="0"/>
                    <a:pt x="0" y="9690"/>
                    <a:pt x="0" y="21676"/>
                  </a:cubicBezTo>
                  <a:cubicBezTo>
                    <a:pt x="0" y="33661"/>
                    <a:pt x="9690" y="43352"/>
                    <a:pt x="21676" y="43352"/>
                  </a:cubicBezTo>
                  <a:cubicBezTo>
                    <a:pt x="33662" y="43352"/>
                    <a:pt x="43352" y="33661"/>
                    <a:pt x="43352" y="21676"/>
                  </a:cubicBezTo>
                  <a:cubicBezTo>
                    <a:pt x="43352" y="9690"/>
                    <a:pt x="33662" y="0"/>
                    <a:pt x="21676" y="0"/>
                  </a:cubicBezTo>
                  <a:close/>
                  <a:moveTo>
                    <a:pt x="21676" y="29454"/>
                  </a:moveTo>
                  <a:cubicBezTo>
                    <a:pt x="17468" y="29454"/>
                    <a:pt x="14026" y="26011"/>
                    <a:pt x="14026" y="21803"/>
                  </a:cubicBezTo>
                  <a:cubicBezTo>
                    <a:pt x="14026" y="17596"/>
                    <a:pt x="17468" y="14153"/>
                    <a:pt x="21676" y="14153"/>
                  </a:cubicBezTo>
                  <a:cubicBezTo>
                    <a:pt x="25884" y="14153"/>
                    <a:pt x="29326" y="17596"/>
                    <a:pt x="29326" y="21803"/>
                  </a:cubicBezTo>
                  <a:cubicBezTo>
                    <a:pt x="29326" y="26011"/>
                    <a:pt x="25884" y="29454"/>
                    <a:pt x="21676" y="294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12"/>
            <p:cNvSpPr/>
            <p:nvPr/>
          </p:nvSpPr>
          <p:spPr>
            <a:xfrm>
              <a:off x="892937" y="1499648"/>
              <a:ext cx="11500" cy="60432"/>
            </a:xfrm>
            <a:custGeom>
              <a:avLst/>
              <a:gdLst/>
              <a:ahLst/>
              <a:cxnLst/>
              <a:rect l="l" t="t" r="r" b="b"/>
              <a:pathLst>
                <a:path w="14025" h="7369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66685"/>
                  </a:lnTo>
                  <a:cubicBezTo>
                    <a:pt x="0" y="70511"/>
                    <a:pt x="3188" y="73698"/>
                    <a:pt x="7013" y="73698"/>
                  </a:cubicBezTo>
                  <a:cubicBezTo>
                    <a:pt x="10838" y="73698"/>
                    <a:pt x="14026" y="70511"/>
                    <a:pt x="14026" y="66685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Google Shape;681;p112"/>
          <p:cNvGrpSpPr/>
          <p:nvPr/>
        </p:nvGrpSpPr>
        <p:grpSpPr>
          <a:xfrm>
            <a:off x="485801" y="5054342"/>
            <a:ext cx="809114" cy="875538"/>
            <a:chOff x="3976324" y="1921856"/>
            <a:chExt cx="392393" cy="354440"/>
          </a:xfrm>
        </p:grpSpPr>
        <p:sp>
          <p:nvSpPr>
            <p:cNvPr id="682" name="Google Shape;682;p112"/>
            <p:cNvSpPr/>
            <p:nvPr/>
          </p:nvSpPr>
          <p:spPr>
            <a:xfrm>
              <a:off x="3976324" y="1921856"/>
              <a:ext cx="392393" cy="354440"/>
            </a:xfrm>
            <a:custGeom>
              <a:avLst/>
              <a:gdLst/>
              <a:ahLst/>
              <a:cxnLst/>
              <a:rect l="l" t="t" r="r" b="b"/>
              <a:pathLst>
                <a:path w="478528" h="432244" extrusionOk="0">
                  <a:moveTo>
                    <a:pt x="471516" y="120620"/>
                  </a:moveTo>
                  <a:cubicBezTo>
                    <a:pt x="475341" y="120620"/>
                    <a:pt x="478529" y="117433"/>
                    <a:pt x="478529" y="113608"/>
                  </a:cubicBezTo>
                  <a:lnTo>
                    <a:pt x="478529" y="41439"/>
                  </a:lnTo>
                  <a:cubicBezTo>
                    <a:pt x="478529" y="18616"/>
                    <a:pt x="459913" y="0"/>
                    <a:pt x="437090" y="0"/>
                  </a:cubicBezTo>
                  <a:lnTo>
                    <a:pt x="41439" y="0"/>
                  </a:lnTo>
                  <a:cubicBezTo>
                    <a:pt x="18616" y="0"/>
                    <a:pt x="0" y="18616"/>
                    <a:pt x="0" y="41439"/>
                  </a:cubicBezTo>
                  <a:lnTo>
                    <a:pt x="0" y="335722"/>
                  </a:lnTo>
                  <a:cubicBezTo>
                    <a:pt x="0" y="347963"/>
                    <a:pt x="9945" y="357908"/>
                    <a:pt x="22186" y="357908"/>
                  </a:cubicBezTo>
                  <a:lnTo>
                    <a:pt x="175958" y="357908"/>
                  </a:lnTo>
                  <a:cubicBezTo>
                    <a:pt x="171368" y="373719"/>
                    <a:pt x="162060" y="392590"/>
                    <a:pt x="143826" y="406488"/>
                  </a:cubicBezTo>
                  <a:cubicBezTo>
                    <a:pt x="138854" y="410313"/>
                    <a:pt x="136941" y="416561"/>
                    <a:pt x="138854" y="422426"/>
                  </a:cubicBezTo>
                  <a:cubicBezTo>
                    <a:pt x="140894" y="428292"/>
                    <a:pt x="146121" y="432244"/>
                    <a:pt x="152369" y="432244"/>
                  </a:cubicBezTo>
                  <a:lnTo>
                    <a:pt x="325777" y="432244"/>
                  </a:lnTo>
                  <a:cubicBezTo>
                    <a:pt x="332025" y="432244"/>
                    <a:pt x="337380" y="428419"/>
                    <a:pt x="339292" y="422426"/>
                  </a:cubicBezTo>
                  <a:cubicBezTo>
                    <a:pt x="341333" y="416561"/>
                    <a:pt x="339292" y="410186"/>
                    <a:pt x="334320" y="406488"/>
                  </a:cubicBezTo>
                  <a:cubicBezTo>
                    <a:pt x="315959" y="392590"/>
                    <a:pt x="306779" y="373464"/>
                    <a:pt x="302189" y="357908"/>
                  </a:cubicBezTo>
                  <a:lnTo>
                    <a:pt x="359566" y="357908"/>
                  </a:lnTo>
                  <a:cubicBezTo>
                    <a:pt x="363391" y="357908"/>
                    <a:pt x="366579" y="354721"/>
                    <a:pt x="366579" y="350896"/>
                  </a:cubicBezTo>
                  <a:cubicBezTo>
                    <a:pt x="366579" y="347070"/>
                    <a:pt x="363391" y="343883"/>
                    <a:pt x="359566" y="343883"/>
                  </a:cubicBezTo>
                  <a:lnTo>
                    <a:pt x="21931" y="343883"/>
                  </a:lnTo>
                  <a:cubicBezTo>
                    <a:pt x="17341" y="343883"/>
                    <a:pt x="13770" y="340185"/>
                    <a:pt x="13770" y="335722"/>
                  </a:cubicBezTo>
                  <a:lnTo>
                    <a:pt x="13770" y="293646"/>
                  </a:lnTo>
                  <a:lnTo>
                    <a:pt x="464248" y="293646"/>
                  </a:lnTo>
                  <a:lnTo>
                    <a:pt x="464248" y="335722"/>
                  </a:lnTo>
                  <a:cubicBezTo>
                    <a:pt x="464248" y="340313"/>
                    <a:pt x="460551" y="343883"/>
                    <a:pt x="456088" y="343883"/>
                  </a:cubicBezTo>
                  <a:lnTo>
                    <a:pt x="388255" y="343883"/>
                  </a:lnTo>
                  <a:cubicBezTo>
                    <a:pt x="384430" y="343883"/>
                    <a:pt x="381242" y="347070"/>
                    <a:pt x="381242" y="350896"/>
                  </a:cubicBezTo>
                  <a:cubicBezTo>
                    <a:pt x="381242" y="354721"/>
                    <a:pt x="384430" y="357908"/>
                    <a:pt x="388255" y="357908"/>
                  </a:cubicBezTo>
                  <a:lnTo>
                    <a:pt x="456088" y="357908"/>
                  </a:lnTo>
                  <a:cubicBezTo>
                    <a:pt x="468329" y="357908"/>
                    <a:pt x="478274" y="347963"/>
                    <a:pt x="478274" y="335722"/>
                  </a:cubicBezTo>
                  <a:lnTo>
                    <a:pt x="478274" y="142296"/>
                  </a:lnTo>
                  <a:cubicBezTo>
                    <a:pt x="478274" y="138471"/>
                    <a:pt x="475086" y="135284"/>
                    <a:pt x="471261" y="135284"/>
                  </a:cubicBezTo>
                  <a:cubicBezTo>
                    <a:pt x="467436" y="135284"/>
                    <a:pt x="464248" y="138471"/>
                    <a:pt x="464248" y="142296"/>
                  </a:cubicBezTo>
                  <a:lnTo>
                    <a:pt x="464248" y="279620"/>
                  </a:lnTo>
                  <a:lnTo>
                    <a:pt x="13770" y="279620"/>
                  </a:lnTo>
                  <a:lnTo>
                    <a:pt x="13770" y="41439"/>
                  </a:lnTo>
                  <a:cubicBezTo>
                    <a:pt x="13770" y="26266"/>
                    <a:pt x="26011" y="14026"/>
                    <a:pt x="41184" y="14026"/>
                  </a:cubicBezTo>
                  <a:lnTo>
                    <a:pt x="436835" y="14026"/>
                  </a:lnTo>
                  <a:cubicBezTo>
                    <a:pt x="452008" y="14026"/>
                    <a:pt x="464248" y="26266"/>
                    <a:pt x="464248" y="41439"/>
                  </a:cubicBezTo>
                  <a:lnTo>
                    <a:pt x="464248" y="113608"/>
                  </a:lnTo>
                  <a:cubicBezTo>
                    <a:pt x="464248" y="117433"/>
                    <a:pt x="467436" y="120620"/>
                    <a:pt x="471261" y="120620"/>
                  </a:cubicBezTo>
                  <a:close/>
                  <a:moveTo>
                    <a:pt x="288035" y="357908"/>
                  </a:moveTo>
                  <a:cubicBezTo>
                    <a:pt x="292881" y="376269"/>
                    <a:pt x="303336" y="400240"/>
                    <a:pt x="326159" y="417709"/>
                  </a:cubicBezTo>
                  <a:cubicBezTo>
                    <a:pt x="326159" y="417709"/>
                    <a:pt x="326159" y="417709"/>
                    <a:pt x="326159" y="417709"/>
                  </a:cubicBezTo>
                  <a:cubicBezTo>
                    <a:pt x="326159" y="417709"/>
                    <a:pt x="326159" y="418091"/>
                    <a:pt x="326032" y="418091"/>
                  </a:cubicBezTo>
                  <a:cubicBezTo>
                    <a:pt x="326032" y="418091"/>
                    <a:pt x="326032" y="418091"/>
                    <a:pt x="325905" y="418091"/>
                  </a:cubicBezTo>
                  <a:lnTo>
                    <a:pt x="152497" y="418091"/>
                  </a:lnTo>
                  <a:cubicBezTo>
                    <a:pt x="152497" y="418091"/>
                    <a:pt x="152369" y="418091"/>
                    <a:pt x="152369" y="418091"/>
                  </a:cubicBezTo>
                  <a:cubicBezTo>
                    <a:pt x="152369" y="418091"/>
                    <a:pt x="152242" y="417836"/>
                    <a:pt x="152242" y="417709"/>
                  </a:cubicBezTo>
                  <a:cubicBezTo>
                    <a:pt x="152242" y="417709"/>
                    <a:pt x="152242" y="417709"/>
                    <a:pt x="152242" y="417709"/>
                  </a:cubicBezTo>
                  <a:cubicBezTo>
                    <a:pt x="175065" y="400368"/>
                    <a:pt x="185521" y="376652"/>
                    <a:pt x="190366" y="357908"/>
                  </a:cubicBezTo>
                  <a:lnTo>
                    <a:pt x="287780" y="3579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12"/>
            <p:cNvSpPr/>
            <p:nvPr/>
          </p:nvSpPr>
          <p:spPr>
            <a:xfrm>
              <a:off x="4158062" y="2168807"/>
              <a:ext cx="28648" cy="28648"/>
            </a:xfrm>
            <a:custGeom>
              <a:avLst/>
              <a:gdLst/>
              <a:ahLst/>
              <a:cxnLst/>
              <a:rect l="l" t="t" r="r" b="b"/>
              <a:pathLst>
                <a:path w="34936" h="34936" extrusionOk="0">
                  <a:moveTo>
                    <a:pt x="17468" y="0"/>
                  </a:moveTo>
                  <a:cubicBezTo>
                    <a:pt x="7905" y="0"/>
                    <a:pt x="0" y="7778"/>
                    <a:pt x="0" y="17468"/>
                  </a:cubicBezTo>
                  <a:cubicBezTo>
                    <a:pt x="0" y="27159"/>
                    <a:pt x="7778" y="34937"/>
                    <a:pt x="17468" y="34937"/>
                  </a:cubicBezTo>
                  <a:cubicBezTo>
                    <a:pt x="27158" y="34937"/>
                    <a:pt x="34936" y="27159"/>
                    <a:pt x="34936" y="17468"/>
                  </a:cubicBezTo>
                  <a:cubicBezTo>
                    <a:pt x="34936" y="7778"/>
                    <a:pt x="27158" y="0"/>
                    <a:pt x="17468" y="0"/>
                  </a:cubicBezTo>
                  <a:close/>
                  <a:moveTo>
                    <a:pt x="17468" y="20911"/>
                  </a:moveTo>
                  <a:cubicBezTo>
                    <a:pt x="15555" y="20911"/>
                    <a:pt x="14025" y="19381"/>
                    <a:pt x="14025" y="17468"/>
                  </a:cubicBezTo>
                  <a:cubicBezTo>
                    <a:pt x="14025" y="15556"/>
                    <a:pt x="15555" y="14026"/>
                    <a:pt x="17468" y="14026"/>
                  </a:cubicBezTo>
                  <a:cubicBezTo>
                    <a:pt x="19381" y="14026"/>
                    <a:pt x="20911" y="15556"/>
                    <a:pt x="20911" y="17468"/>
                  </a:cubicBezTo>
                  <a:cubicBezTo>
                    <a:pt x="20911" y="19381"/>
                    <a:pt x="19381" y="20911"/>
                    <a:pt x="17468" y="209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12"/>
            <p:cNvSpPr/>
            <p:nvPr/>
          </p:nvSpPr>
          <p:spPr>
            <a:xfrm>
              <a:off x="4099015" y="1981321"/>
              <a:ext cx="146795" cy="119401"/>
            </a:xfrm>
            <a:custGeom>
              <a:avLst/>
              <a:gdLst/>
              <a:ahLst/>
              <a:cxnLst/>
              <a:rect l="l" t="t" r="r" b="b"/>
              <a:pathLst>
                <a:path w="179018" h="145611" extrusionOk="0">
                  <a:moveTo>
                    <a:pt x="163590" y="0"/>
                  </a:moveTo>
                  <a:lnTo>
                    <a:pt x="15428" y="0"/>
                  </a:lnTo>
                  <a:cubicBezTo>
                    <a:pt x="7013" y="0"/>
                    <a:pt x="0" y="6885"/>
                    <a:pt x="0" y="15428"/>
                  </a:cubicBezTo>
                  <a:lnTo>
                    <a:pt x="0" y="130183"/>
                  </a:lnTo>
                  <a:cubicBezTo>
                    <a:pt x="0" y="138599"/>
                    <a:pt x="6885" y="145611"/>
                    <a:pt x="15428" y="145611"/>
                  </a:cubicBezTo>
                  <a:lnTo>
                    <a:pt x="45009" y="145611"/>
                  </a:lnTo>
                  <a:cubicBezTo>
                    <a:pt x="48835" y="145611"/>
                    <a:pt x="52023" y="142424"/>
                    <a:pt x="52023" y="138599"/>
                  </a:cubicBezTo>
                  <a:cubicBezTo>
                    <a:pt x="52023" y="134774"/>
                    <a:pt x="48835" y="131586"/>
                    <a:pt x="45009" y="131586"/>
                  </a:cubicBezTo>
                  <a:lnTo>
                    <a:pt x="15428" y="131586"/>
                  </a:lnTo>
                  <a:cubicBezTo>
                    <a:pt x="14663" y="131586"/>
                    <a:pt x="14026" y="130948"/>
                    <a:pt x="14026" y="130183"/>
                  </a:cubicBezTo>
                  <a:lnTo>
                    <a:pt x="14026" y="15428"/>
                  </a:lnTo>
                  <a:cubicBezTo>
                    <a:pt x="14026" y="14663"/>
                    <a:pt x="14663" y="14026"/>
                    <a:pt x="15428" y="14026"/>
                  </a:cubicBezTo>
                  <a:lnTo>
                    <a:pt x="163590" y="14026"/>
                  </a:lnTo>
                  <a:cubicBezTo>
                    <a:pt x="164355" y="14026"/>
                    <a:pt x="164992" y="14663"/>
                    <a:pt x="164992" y="15428"/>
                  </a:cubicBezTo>
                  <a:lnTo>
                    <a:pt x="164992" y="130183"/>
                  </a:lnTo>
                  <a:cubicBezTo>
                    <a:pt x="164992" y="130948"/>
                    <a:pt x="164355" y="131586"/>
                    <a:pt x="163590" y="131586"/>
                  </a:cubicBezTo>
                  <a:lnTo>
                    <a:pt x="73571" y="131586"/>
                  </a:lnTo>
                  <a:cubicBezTo>
                    <a:pt x="69746" y="131586"/>
                    <a:pt x="66558" y="134774"/>
                    <a:pt x="66558" y="138599"/>
                  </a:cubicBezTo>
                  <a:cubicBezTo>
                    <a:pt x="66558" y="142424"/>
                    <a:pt x="69746" y="145611"/>
                    <a:pt x="73571" y="145611"/>
                  </a:cubicBezTo>
                  <a:lnTo>
                    <a:pt x="163590" y="145611"/>
                  </a:lnTo>
                  <a:cubicBezTo>
                    <a:pt x="172005" y="145611"/>
                    <a:pt x="179018" y="138726"/>
                    <a:pt x="179018" y="130183"/>
                  </a:cubicBezTo>
                  <a:lnTo>
                    <a:pt x="179018" y="15428"/>
                  </a:lnTo>
                  <a:cubicBezTo>
                    <a:pt x="179018" y="7013"/>
                    <a:pt x="172133" y="0"/>
                    <a:pt x="163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12"/>
            <p:cNvSpPr/>
            <p:nvPr/>
          </p:nvSpPr>
          <p:spPr>
            <a:xfrm>
              <a:off x="4161328" y="2006716"/>
              <a:ext cx="59361" cy="58864"/>
            </a:xfrm>
            <a:custGeom>
              <a:avLst/>
              <a:gdLst/>
              <a:ahLst/>
              <a:cxnLst/>
              <a:rect l="l" t="t" r="r" b="b"/>
              <a:pathLst>
                <a:path w="72391" h="71785" extrusionOk="0">
                  <a:moveTo>
                    <a:pt x="65251" y="0"/>
                  </a:moveTo>
                  <a:lnTo>
                    <a:pt x="9914" y="0"/>
                  </a:lnTo>
                  <a:cubicBezTo>
                    <a:pt x="6088" y="0"/>
                    <a:pt x="2901" y="3188"/>
                    <a:pt x="2901" y="7013"/>
                  </a:cubicBezTo>
                  <a:cubicBezTo>
                    <a:pt x="2901" y="10838"/>
                    <a:pt x="6088" y="14026"/>
                    <a:pt x="9914" y="14026"/>
                  </a:cubicBezTo>
                  <a:lnTo>
                    <a:pt x="47783" y="14026"/>
                  </a:lnTo>
                  <a:lnTo>
                    <a:pt x="2008" y="59800"/>
                  </a:lnTo>
                  <a:cubicBezTo>
                    <a:pt x="-669" y="62478"/>
                    <a:pt x="-669" y="66940"/>
                    <a:pt x="2008" y="69746"/>
                  </a:cubicBezTo>
                  <a:cubicBezTo>
                    <a:pt x="3411" y="71148"/>
                    <a:pt x="5196" y="71786"/>
                    <a:pt x="6981" y="71786"/>
                  </a:cubicBezTo>
                  <a:cubicBezTo>
                    <a:pt x="8766" y="71786"/>
                    <a:pt x="10551" y="71148"/>
                    <a:pt x="11954" y="69746"/>
                  </a:cubicBezTo>
                  <a:lnTo>
                    <a:pt x="58366" y="23334"/>
                  </a:lnTo>
                  <a:lnTo>
                    <a:pt x="58366" y="62350"/>
                  </a:lnTo>
                  <a:cubicBezTo>
                    <a:pt x="58366" y="66175"/>
                    <a:pt x="61553" y="69363"/>
                    <a:pt x="65378" y="69363"/>
                  </a:cubicBezTo>
                  <a:cubicBezTo>
                    <a:pt x="69204" y="69363"/>
                    <a:pt x="72392" y="66175"/>
                    <a:pt x="72392" y="62350"/>
                  </a:cubicBezTo>
                  <a:lnTo>
                    <a:pt x="72392" y="7013"/>
                  </a:lnTo>
                  <a:cubicBezTo>
                    <a:pt x="72392" y="3188"/>
                    <a:pt x="69204" y="0"/>
                    <a:pt x="65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12"/>
            <p:cNvSpPr/>
            <p:nvPr/>
          </p:nvSpPr>
          <p:spPr>
            <a:xfrm>
              <a:off x="4222543" y="2079662"/>
              <a:ext cx="56354" cy="51649"/>
            </a:xfrm>
            <a:custGeom>
              <a:avLst/>
              <a:gdLst/>
              <a:ahLst/>
              <a:cxnLst/>
              <a:rect l="l" t="t" r="r" b="b"/>
              <a:pathLst>
                <a:path w="68725" h="62987" extrusionOk="0">
                  <a:moveTo>
                    <a:pt x="61713" y="0"/>
                  </a:moveTo>
                  <a:cubicBezTo>
                    <a:pt x="57888" y="0"/>
                    <a:pt x="54700" y="3188"/>
                    <a:pt x="54700" y="7013"/>
                  </a:cubicBezTo>
                  <a:lnTo>
                    <a:pt x="54700" y="48962"/>
                  </a:lnTo>
                  <a:lnTo>
                    <a:pt x="7013" y="48962"/>
                  </a:lnTo>
                  <a:cubicBezTo>
                    <a:pt x="3188" y="48962"/>
                    <a:pt x="0" y="52150"/>
                    <a:pt x="0" y="55975"/>
                  </a:cubicBezTo>
                  <a:cubicBezTo>
                    <a:pt x="0" y="59800"/>
                    <a:pt x="3188" y="62988"/>
                    <a:pt x="7013" y="62988"/>
                  </a:cubicBezTo>
                  <a:lnTo>
                    <a:pt x="61713" y="62988"/>
                  </a:lnTo>
                  <a:cubicBezTo>
                    <a:pt x="65538" y="62988"/>
                    <a:pt x="68726" y="59800"/>
                    <a:pt x="68726" y="55975"/>
                  </a:cubicBezTo>
                  <a:lnTo>
                    <a:pt x="68726" y="7013"/>
                  </a:lnTo>
                  <a:cubicBezTo>
                    <a:pt x="68726" y="3188"/>
                    <a:pt x="65538" y="0"/>
                    <a:pt x="61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12"/>
            <p:cNvSpPr/>
            <p:nvPr/>
          </p:nvSpPr>
          <p:spPr>
            <a:xfrm>
              <a:off x="4065991" y="1949969"/>
              <a:ext cx="56354" cy="51649"/>
            </a:xfrm>
            <a:custGeom>
              <a:avLst/>
              <a:gdLst/>
              <a:ahLst/>
              <a:cxnLst/>
              <a:rect l="l" t="t" r="r" b="b"/>
              <a:pathLst>
                <a:path w="68725" h="62987" extrusionOk="0">
                  <a:moveTo>
                    <a:pt x="61713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lnTo>
                    <a:pt x="0" y="55975"/>
                  </a:lnTo>
                  <a:cubicBezTo>
                    <a:pt x="0" y="59800"/>
                    <a:pt x="3188" y="62988"/>
                    <a:pt x="7013" y="62988"/>
                  </a:cubicBezTo>
                  <a:cubicBezTo>
                    <a:pt x="10838" y="62988"/>
                    <a:pt x="14026" y="59800"/>
                    <a:pt x="14026" y="55975"/>
                  </a:cubicBezTo>
                  <a:lnTo>
                    <a:pt x="14026" y="14026"/>
                  </a:lnTo>
                  <a:lnTo>
                    <a:pt x="61713" y="14026"/>
                  </a:lnTo>
                  <a:cubicBezTo>
                    <a:pt x="65538" y="14026"/>
                    <a:pt x="68726" y="10838"/>
                    <a:pt x="68726" y="7013"/>
                  </a:cubicBezTo>
                  <a:cubicBezTo>
                    <a:pt x="68726" y="3188"/>
                    <a:pt x="65538" y="0"/>
                    <a:pt x="61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12"/>
            <p:cNvSpPr/>
            <p:nvPr/>
          </p:nvSpPr>
          <p:spPr>
            <a:xfrm>
              <a:off x="4268421" y="1985292"/>
              <a:ext cx="11500" cy="12651"/>
            </a:xfrm>
            <a:custGeom>
              <a:avLst/>
              <a:gdLst/>
              <a:ahLst/>
              <a:cxnLst/>
              <a:rect l="l" t="t" r="r" b="b"/>
              <a:pathLst>
                <a:path w="14025" h="1542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8415"/>
                  </a:lnTo>
                  <a:cubicBezTo>
                    <a:pt x="0" y="12241"/>
                    <a:pt x="3188" y="15428"/>
                    <a:pt x="7013" y="15428"/>
                  </a:cubicBezTo>
                  <a:cubicBezTo>
                    <a:pt x="10838" y="15428"/>
                    <a:pt x="14025" y="12241"/>
                    <a:pt x="14025" y="8415"/>
                  </a:cubicBezTo>
                  <a:lnTo>
                    <a:pt x="14025" y="7013"/>
                  </a:lnTo>
                  <a:cubicBezTo>
                    <a:pt x="14025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12"/>
            <p:cNvSpPr/>
            <p:nvPr/>
          </p:nvSpPr>
          <p:spPr>
            <a:xfrm>
              <a:off x="4286502" y="1985292"/>
              <a:ext cx="11500" cy="12651"/>
            </a:xfrm>
            <a:custGeom>
              <a:avLst/>
              <a:gdLst/>
              <a:ahLst/>
              <a:cxnLst/>
              <a:rect l="l" t="t" r="r" b="b"/>
              <a:pathLst>
                <a:path w="14025" h="1542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8415"/>
                  </a:lnTo>
                  <a:cubicBezTo>
                    <a:pt x="0" y="12241"/>
                    <a:pt x="3188" y="15428"/>
                    <a:pt x="7013" y="15428"/>
                  </a:cubicBezTo>
                  <a:cubicBezTo>
                    <a:pt x="10838" y="15428"/>
                    <a:pt x="14026" y="12241"/>
                    <a:pt x="14026" y="8415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12"/>
            <p:cNvSpPr/>
            <p:nvPr/>
          </p:nvSpPr>
          <p:spPr>
            <a:xfrm>
              <a:off x="4263927" y="2007657"/>
              <a:ext cx="38685" cy="11501"/>
            </a:xfrm>
            <a:custGeom>
              <a:avLst/>
              <a:gdLst/>
              <a:ahLst/>
              <a:cxnLst/>
              <a:rect l="l" t="t" r="r" b="b"/>
              <a:pathLst>
                <a:path w="47177" h="14025" extrusionOk="0">
                  <a:moveTo>
                    <a:pt x="40165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5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12"/>
            <p:cNvSpPr/>
            <p:nvPr/>
          </p:nvSpPr>
          <p:spPr>
            <a:xfrm>
              <a:off x="4263927" y="2024796"/>
              <a:ext cx="38685" cy="11501"/>
            </a:xfrm>
            <a:custGeom>
              <a:avLst/>
              <a:gdLst/>
              <a:ahLst/>
              <a:cxnLst/>
              <a:rect l="l" t="t" r="r" b="b"/>
              <a:pathLst>
                <a:path w="47177" h="14025" extrusionOk="0">
                  <a:moveTo>
                    <a:pt x="40165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5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12"/>
            <p:cNvSpPr/>
            <p:nvPr/>
          </p:nvSpPr>
          <p:spPr>
            <a:xfrm>
              <a:off x="4263927" y="2041935"/>
              <a:ext cx="38685" cy="11501"/>
            </a:xfrm>
            <a:custGeom>
              <a:avLst/>
              <a:gdLst/>
              <a:ahLst/>
              <a:cxnLst/>
              <a:rect l="l" t="t" r="r" b="b"/>
              <a:pathLst>
                <a:path w="47177" h="14025" extrusionOk="0">
                  <a:moveTo>
                    <a:pt x="40165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5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12"/>
            <p:cNvSpPr/>
            <p:nvPr/>
          </p:nvSpPr>
          <p:spPr>
            <a:xfrm>
              <a:off x="4046762" y="2031275"/>
              <a:ext cx="11500" cy="12651"/>
            </a:xfrm>
            <a:custGeom>
              <a:avLst/>
              <a:gdLst/>
              <a:ahLst/>
              <a:cxnLst/>
              <a:rect l="l" t="t" r="r" b="b"/>
              <a:pathLst>
                <a:path w="14025" h="1542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8415"/>
                  </a:lnTo>
                  <a:cubicBezTo>
                    <a:pt x="0" y="12241"/>
                    <a:pt x="3188" y="15428"/>
                    <a:pt x="7013" y="15428"/>
                  </a:cubicBezTo>
                  <a:cubicBezTo>
                    <a:pt x="10838" y="15428"/>
                    <a:pt x="14026" y="12241"/>
                    <a:pt x="14026" y="8415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12"/>
            <p:cNvSpPr/>
            <p:nvPr/>
          </p:nvSpPr>
          <p:spPr>
            <a:xfrm>
              <a:off x="4064841" y="2031275"/>
              <a:ext cx="11500" cy="12651"/>
            </a:xfrm>
            <a:custGeom>
              <a:avLst/>
              <a:gdLst/>
              <a:ahLst/>
              <a:cxnLst/>
              <a:rect l="l" t="t" r="r" b="b"/>
              <a:pathLst>
                <a:path w="14025" h="15428" extrusionOk="0">
                  <a:moveTo>
                    <a:pt x="7013" y="0"/>
                  </a:moveTo>
                  <a:cubicBezTo>
                    <a:pt x="3188" y="0"/>
                    <a:pt x="0" y="3188"/>
                    <a:pt x="0" y="7013"/>
                  </a:cubicBezTo>
                  <a:lnTo>
                    <a:pt x="0" y="8415"/>
                  </a:lnTo>
                  <a:cubicBezTo>
                    <a:pt x="0" y="12241"/>
                    <a:pt x="3188" y="15428"/>
                    <a:pt x="7013" y="15428"/>
                  </a:cubicBezTo>
                  <a:cubicBezTo>
                    <a:pt x="10838" y="15428"/>
                    <a:pt x="14026" y="12241"/>
                    <a:pt x="14026" y="8415"/>
                  </a:cubicBezTo>
                  <a:lnTo>
                    <a:pt x="14026" y="7013"/>
                  </a:lnTo>
                  <a:cubicBezTo>
                    <a:pt x="14026" y="3188"/>
                    <a:pt x="10838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12"/>
            <p:cNvSpPr/>
            <p:nvPr/>
          </p:nvSpPr>
          <p:spPr>
            <a:xfrm>
              <a:off x="4042268" y="2053639"/>
              <a:ext cx="38685" cy="11501"/>
            </a:xfrm>
            <a:custGeom>
              <a:avLst/>
              <a:gdLst/>
              <a:ahLst/>
              <a:cxnLst/>
              <a:rect l="l" t="t" r="r" b="b"/>
              <a:pathLst>
                <a:path w="47177" h="14025" extrusionOk="0">
                  <a:moveTo>
                    <a:pt x="40164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4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12"/>
            <p:cNvSpPr/>
            <p:nvPr/>
          </p:nvSpPr>
          <p:spPr>
            <a:xfrm>
              <a:off x="4042268" y="2070884"/>
              <a:ext cx="38685" cy="11501"/>
            </a:xfrm>
            <a:custGeom>
              <a:avLst/>
              <a:gdLst/>
              <a:ahLst/>
              <a:cxnLst/>
              <a:rect l="l" t="t" r="r" b="b"/>
              <a:pathLst>
                <a:path w="47177" h="14025" extrusionOk="0">
                  <a:moveTo>
                    <a:pt x="40164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4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12"/>
            <p:cNvSpPr/>
            <p:nvPr/>
          </p:nvSpPr>
          <p:spPr>
            <a:xfrm>
              <a:off x="4042268" y="2088023"/>
              <a:ext cx="38685" cy="11501"/>
            </a:xfrm>
            <a:custGeom>
              <a:avLst/>
              <a:gdLst/>
              <a:ahLst/>
              <a:cxnLst/>
              <a:rect l="l" t="t" r="r" b="b"/>
              <a:pathLst>
                <a:path w="47177" h="14025" extrusionOk="0">
                  <a:moveTo>
                    <a:pt x="40164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40164" y="14026"/>
                  </a:lnTo>
                  <a:cubicBezTo>
                    <a:pt x="43990" y="14026"/>
                    <a:pt x="47177" y="10838"/>
                    <a:pt x="47177" y="7013"/>
                  </a:cubicBezTo>
                  <a:cubicBezTo>
                    <a:pt x="47177" y="3188"/>
                    <a:pt x="43990" y="0"/>
                    <a:pt x="40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112"/>
          <p:cNvGrpSpPr/>
          <p:nvPr/>
        </p:nvGrpSpPr>
        <p:grpSpPr>
          <a:xfrm>
            <a:off x="507599" y="4136781"/>
            <a:ext cx="809136" cy="610391"/>
            <a:chOff x="8038944" y="3701795"/>
            <a:chExt cx="348585" cy="392106"/>
          </a:xfrm>
        </p:grpSpPr>
        <p:sp>
          <p:nvSpPr>
            <p:cNvPr id="699" name="Google Shape;699;p112"/>
            <p:cNvSpPr/>
            <p:nvPr/>
          </p:nvSpPr>
          <p:spPr>
            <a:xfrm>
              <a:off x="8038944" y="3701795"/>
              <a:ext cx="348585" cy="392106"/>
            </a:xfrm>
            <a:custGeom>
              <a:avLst/>
              <a:gdLst/>
              <a:ahLst/>
              <a:cxnLst/>
              <a:rect l="l" t="t" r="r" b="b"/>
              <a:pathLst>
                <a:path w="425104" h="478178" extrusionOk="0">
                  <a:moveTo>
                    <a:pt x="415796" y="330272"/>
                  </a:moveTo>
                  <a:lnTo>
                    <a:pt x="351406" y="292785"/>
                  </a:lnTo>
                  <a:lnTo>
                    <a:pt x="415796" y="255298"/>
                  </a:lnTo>
                  <a:cubicBezTo>
                    <a:pt x="421661" y="251856"/>
                    <a:pt x="425104" y="245863"/>
                    <a:pt x="425104" y="239105"/>
                  </a:cubicBezTo>
                  <a:cubicBezTo>
                    <a:pt x="425104" y="232347"/>
                    <a:pt x="421661" y="226227"/>
                    <a:pt x="415796" y="222912"/>
                  </a:cubicBezTo>
                  <a:lnTo>
                    <a:pt x="351406" y="185425"/>
                  </a:lnTo>
                  <a:lnTo>
                    <a:pt x="415796" y="147938"/>
                  </a:lnTo>
                  <a:cubicBezTo>
                    <a:pt x="421661" y="144496"/>
                    <a:pt x="425104" y="138503"/>
                    <a:pt x="425104" y="131745"/>
                  </a:cubicBezTo>
                  <a:cubicBezTo>
                    <a:pt x="425104" y="124987"/>
                    <a:pt x="421661" y="118867"/>
                    <a:pt x="415796" y="115552"/>
                  </a:cubicBezTo>
                  <a:lnTo>
                    <a:pt x="221988" y="2582"/>
                  </a:lnTo>
                  <a:cubicBezTo>
                    <a:pt x="216122" y="-861"/>
                    <a:pt x="208854" y="-861"/>
                    <a:pt x="203116" y="2582"/>
                  </a:cubicBezTo>
                  <a:lnTo>
                    <a:pt x="9308" y="115552"/>
                  </a:lnTo>
                  <a:cubicBezTo>
                    <a:pt x="3443" y="118995"/>
                    <a:pt x="0" y="124987"/>
                    <a:pt x="0" y="131745"/>
                  </a:cubicBezTo>
                  <a:cubicBezTo>
                    <a:pt x="0" y="138503"/>
                    <a:pt x="3443" y="144623"/>
                    <a:pt x="9308" y="147938"/>
                  </a:cubicBezTo>
                  <a:lnTo>
                    <a:pt x="73699" y="185425"/>
                  </a:lnTo>
                  <a:lnTo>
                    <a:pt x="9308" y="222912"/>
                  </a:lnTo>
                  <a:cubicBezTo>
                    <a:pt x="3443" y="226355"/>
                    <a:pt x="0" y="232347"/>
                    <a:pt x="0" y="239105"/>
                  </a:cubicBezTo>
                  <a:cubicBezTo>
                    <a:pt x="0" y="245863"/>
                    <a:pt x="3443" y="251983"/>
                    <a:pt x="9308" y="255298"/>
                  </a:cubicBezTo>
                  <a:lnTo>
                    <a:pt x="73699" y="292785"/>
                  </a:lnTo>
                  <a:lnTo>
                    <a:pt x="9308" y="330272"/>
                  </a:lnTo>
                  <a:cubicBezTo>
                    <a:pt x="3443" y="333714"/>
                    <a:pt x="0" y="339707"/>
                    <a:pt x="0" y="346465"/>
                  </a:cubicBezTo>
                  <a:cubicBezTo>
                    <a:pt x="0" y="353223"/>
                    <a:pt x="3443" y="359343"/>
                    <a:pt x="9308" y="362658"/>
                  </a:cubicBezTo>
                  <a:lnTo>
                    <a:pt x="203116" y="475628"/>
                  </a:lnTo>
                  <a:cubicBezTo>
                    <a:pt x="206050" y="477286"/>
                    <a:pt x="209237" y="478178"/>
                    <a:pt x="212552" y="478178"/>
                  </a:cubicBezTo>
                  <a:cubicBezTo>
                    <a:pt x="215867" y="478178"/>
                    <a:pt x="219055" y="477286"/>
                    <a:pt x="221988" y="475628"/>
                  </a:cubicBezTo>
                  <a:lnTo>
                    <a:pt x="320422" y="418250"/>
                  </a:lnTo>
                  <a:cubicBezTo>
                    <a:pt x="323737" y="416338"/>
                    <a:pt x="324884" y="412003"/>
                    <a:pt x="322972" y="408688"/>
                  </a:cubicBezTo>
                  <a:cubicBezTo>
                    <a:pt x="321059" y="405373"/>
                    <a:pt x="316725" y="404225"/>
                    <a:pt x="313409" y="406138"/>
                  </a:cubicBezTo>
                  <a:lnTo>
                    <a:pt x="214974" y="463515"/>
                  </a:lnTo>
                  <a:cubicBezTo>
                    <a:pt x="213444" y="464407"/>
                    <a:pt x="211660" y="464407"/>
                    <a:pt x="210129" y="463515"/>
                  </a:cubicBezTo>
                  <a:lnTo>
                    <a:pt x="16321" y="350545"/>
                  </a:lnTo>
                  <a:cubicBezTo>
                    <a:pt x="14153" y="349270"/>
                    <a:pt x="13898" y="347230"/>
                    <a:pt x="13898" y="346465"/>
                  </a:cubicBezTo>
                  <a:cubicBezTo>
                    <a:pt x="13898" y="345700"/>
                    <a:pt x="14153" y="343660"/>
                    <a:pt x="16193" y="342385"/>
                  </a:cubicBezTo>
                  <a:lnTo>
                    <a:pt x="87469" y="300818"/>
                  </a:lnTo>
                  <a:lnTo>
                    <a:pt x="117688" y="318414"/>
                  </a:lnTo>
                  <a:cubicBezTo>
                    <a:pt x="118835" y="319051"/>
                    <a:pt x="119983" y="319306"/>
                    <a:pt x="121258" y="319306"/>
                  </a:cubicBezTo>
                  <a:cubicBezTo>
                    <a:pt x="123681" y="319306"/>
                    <a:pt x="125976" y="318031"/>
                    <a:pt x="127378" y="315863"/>
                  </a:cubicBezTo>
                  <a:cubicBezTo>
                    <a:pt x="129291" y="312548"/>
                    <a:pt x="128143" y="308213"/>
                    <a:pt x="124829" y="306301"/>
                  </a:cubicBezTo>
                  <a:lnTo>
                    <a:pt x="16193" y="243058"/>
                  </a:lnTo>
                  <a:cubicBezTo>
                    <a:pt x="14026" y="241783"/>
                    <a:pt x="13898" y="239743"/>
                    <a:pt x="13898" y="238978"/>
                  </a:cubicBezTo>
                  <a:cubicBezTo>
                    <a:pt x="13898" y="238213"/>
                    <a:pt x="14153" y="236172"/>
                    <a:pt x="16193" y="234897"/>
                  </a:cubicBezTo>
                  <a:lnTo>
                    <a:pt x="87469" y="193330"/>
                  </a:lnTo>
                  <a:lnTo>
                    <a:pt x="115648" y="209779"/>
                  </a:lnTo>
                  <a:cubicBezTo>
                    <a:pt x="118963" y="211691"/>
                    <a:pt x="123298" y="210544"/>
                    <a:pt x="125211" y="207229"/>
                  </a:cubicBezTo>
                  <a:cubicBezTo>
                    <a:pt x="127124" y="203913"/>
                    <a:pt x="125976" y="199578"/>
                    <a:pt x="122660" y="197666"/>
                  </a:cubicBezTo>
                  <a:lnTo>
                    <a:pt x="16193" y="135570"/>
                  </a:lnTo>
                  <a:cubicBezTo>
                    <a:pt x="14026" y="134295"/>
                    <a:pt x="13898" y="132255"/>
                    <a:pt x="13898" y="131490"/>
                  </a:cubicBezTo>
                  <a:cubicBezTo>
                    <a:pt x="13898" y="130725"/>
                    <a:pt x="14153" y="128685"/>
                    <a:pt x="16193" y="127410"/>
                  </a:cubicBezTo>
                  <a:lnTo>
                    <a:pt x="210002" y="14440"/>
                  </a:lnTo>
                  <a:cubicBezTo>
                    <a:pt x="211532" y="13548"/>
                    <a:pt x="213317" y="13548"/>
                    <a:pt x="214848" y="14440"/>
                  </a:cubicBezTo>
                  <a:lnTo>
                    <a:pt x="408656" y="127410"/>
                  </a:lnTo>
                  <a:cubicBezTo>
                    <a:pt x="410824" y="128685"/>
                    <a:pt x="411078" y="130725"/>
                    <a:pt x="411078" y="131490"/>
                  </a:cubicBezTo>
                  <a:cubicBezTo>
                    <a:pt x="411078" y="132255"/>
                    <a:pt x="410824" y="134295"/>
                    <a:pt x="408656" y="135570"/>
                  </a:cubicBezTo>
                  <a:lnTo>
                    <a:pt x="214848" y="248540"/>
                  </a:lnTo>
                  <a:cubicBezTo>
                    <a:pt x="213317" y="249433"/>
                    <a:pt x="211532" y="249433"/>
                    <a:pt x="210002" y="248540"/>
                  </a:cubicBezTo>
                  <a:lnTo>
                    <a:pt x="148162" y="212456"/>
                  </a:lnTo>
                  <a:cubicBezTo>
                    <a:pt x="144846" y="210544"/>
                    <a:pt x="140512" y="211691"/>
                    <a:pt x="138599" y="215007"/>
                  </a:cubicBezTo>
                  <a:cubicBezTo>
                    <a:pt x="136687" y="218322"/>
                    <a:pt x="137834" y="222657"/>
                    <a:pt x="141149" y="224569"/>
                  </a:cubicBezTo>
                  <a:lnTo>
                    <a:pt x="202989" y="260654"/>
                  </a:lnTo>
                  <a:cubicBezTo>
                    <a:pt x="205922" y="262311"/>
                    <a:pt x="209110" y="263204"/>
                    <a:pt x="212425" y="263204"/>
                  </a:cubicBezTo>
                  <a:cubicBezTo>
                    <a:pt x="215739" y="263204"/>
                    <a:pt x="218927" y="262311"/>
                    <a:pt x="221860" y="260654"/>
                  </a:cubicBezTo>
                  <a:lnTo>
                    <a:pt x="337380" y="193330"/>
                  </a:lnTo>
                  <a:lnTo>
                    <a:pt x="408656" y="234897"/>
                  </a:lnTo>
                  <a:cubicBezTo>
                    <a:pt x="410824" y="236172"/>
                    <a:pt x="410951" y="238213"/>
                    <a:pt x="410951" y="238978"/>
                  </a:cubicBezTo>
                  <a:cubicBezTo>
                    <a:pt x="410951" y="239743"/>
                    <a:pt x="410696" y="241783"/>
                    <a:pt x="408656" y="243058"/>
                  </a:cubicBezTo>
                  <a:lnTo>
                    <a:pt x="214848" y="356028"/>
                  </a:lnTo>
                  <a:cubicBezTo>
                    <a:pt x="213317" y="356920"/>
                    <a:pt x="211532" y="356920"/>
                    <a:pt x="210002" y="356028"/>
                  </a:cubicBezTo>
                  <a:lnTo>
                    <a:pt x="150330" y="321219"/>
                  </a:lnTo>
                  <a:cubicBezTo>
                    <a:pt x="147014" y="319306"/>
                    <a:pt x="142679" y="320454"/>
                    <a:pt x="140767" y="323769"/>
                  </a:cubicBezTo>
                  <a:cubicBezTo>
                    <a:pt x="138854" y="327084"/>
                    <a:pt x="140001" y="331419"/>
                    <a:pt x="143316" y="333332"/>
                  </a:cubicBezTo>
                  <a:lnTo>
                    <a:pt x="202989" y="368141"/>
                  </a:lnTo>
                  <a:cubicBezTo>
                    <a:pt x="205922" y="369798"/>
                    <a:pt x="209237" y="370691"/>
                    <a:pt x="212425" y="370691"/>
                  </a:cubicBezTo>
                  <a:cubicBezTo>
                    <a:pt x="215613" y="370691"/>
                    <a:pt x="218927" y="369798"/>
                    <a:pt x="221860" y="368141"/>
                  </a:cubicBezTo>
                  <a:lnTo>
                    <a:pt x="337380" y="300818"/>
                  </a:lnTo>
                  <a:lnTo>
                    <a:pt x="408656" y="342385"/>
                  </a:lnTo>
                  <a:cubicBezTo>
                    <a:pt x="410824" y="343660"/>
                    <a:pt x="410951" y="345700"/>
                    <a:pt x="410951" y="346465"/>
                  </a:cubicBezTo>
                  <a:cubicBezTo>
                    <a:pt x="410951" y="347230"/>
                    <a:pt x="410696" y="349397"/>
                    <a:pt x="408656" y="350545"/>
                  </a:cubicBezTo>
                  <a:lnTo>
                    <a:pt x="338910" y="391219"/>
                  </a:lnTo>
                  <a:cubicBezTo>
                    <a:pt x="335595" y="393132"/>
                    <a:pt x="334447" y="397467"/>
                    <a:pt x="336360" y="400782"/>
                  </a:cubicBezTo>
                  <a:cubicBezTo>
                    <a:pt x="337635" y="403077"/>
                    <a:pt x="340057" y="404225"/>
                    <a:pt x="342480" y="404225"/>
                  </a:cubicBezTo>
                  <a:cubicBezTo>
                    <a:pt x="343628" y="404225"/>
                    <a:pt x="344903" y="403970"/>
                    <a:pt x="346051" y="403333"/>
                  </a:cubicBezTo>
                  <a:lnTo>
                    <a:pt x="415796" y="362658"/>
                  </a:lnTo>
                  <a:cubicBezTo>
                    <a:pt x="421661" y="359215"/>
                    <a:pt x="425104" y="353223"/>
                    <a:pt x="425104" y="346465"/>
                  </a:cubicBezTo>
                  <a:cubicBezTo>
                    <a:pt x="425104" y="339707"/>
                    <a:pt x="421661" y="333714"/>
                    <a:pt x="415796" y="330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12"/>
            <p:cNvSpPr/>
            <p:nvPr/>
          </p:nvSpPr>
          <p:spPr>
            <a:xfrm>
              <a:off x="8182355" y="3769255"/>
              <a:ext cx="21277" cy="21303"/>
            </a:xfrm>
            <a:custGeom>
              <a:avLst/>
              <a:gdLst/>
              <a:ahLst/>
              <a:cxnLst/>
              <a:rect l="l" t="t" r="r" b="b"/>
              <a:pathLst>
                <a:path w="25947" h="25979" extrusionOk="0">
                  <a:moveTo>
                    <a:pt x="23940" y="13994"/>
                  </a:moveTo>
                  <a:lnTo>
                    <a:pt x="11954" y="2008"/>
                  </a:lnTo>
                  <a:cubicBezTo>
                    <a:pt x="9276" y="-669"/>
                    <a:pt x="4814" y="-669"/>
                    <a:pt x="2008" y="2008"/>
                  </a:cubicBezTo>
                  <a:cubicBezTo>
                    <a:pt x="-669" y="4686"/>
                    <a:pt x="-669" y="9149"/>
                    <a:pt x="2008" y="11954"/>
                  </a:cubicBezTo>
                  <a:lnTo>
                    <a:pt x="13994" y="23939"/>
                  </a:lnTo>
                  <a:cubicBezTo>
                    <a:pt x="15396" y="25342"/>
                    <a:pt x="17182" y="25979"/>
                    <a:pt x="18967" y="25979"/>
                  </a:cubicBezTo>
                  <a:cubicBezTo>
                    <a:pt x="20752" y="25979"/>
                    <a:pt x="22537" y="25342"/>
                    <a:pt x="23940" y="23939"/>
                  </a:cubicBezTo>
                  <a:cubicBezTo>
                    <a:pt x="26617" y="21262"/>
                    <a:pt x="26617" y="16799"/>
                    <a:pt x="23940" y="139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12"/>
            <p:cNvSpPr/>
            <p:nvPr/>
          </p:nvSpPr>
          <p:spPr>
            <a:xfrm>
              <a:off x="8182328" y="3802984"/>
              <a:ext cx="61582" cy="11500"/>
            </a:xfrm>
            <a:custGeom>
              <a:avLst/>
              <a:gdLst/>
              <a:ahLst/>
              <a:cxnLst/>
              <a:rect l="l" t="t" r="r" b="b"/>
              <a:pathLst>
                <a:path w="75100" h="14025" extrusionOk="0">
                  <a:moveTo>
                    <a:pt x="68088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68088" y="14026"/>
                  </a:lnTo>
                  <a:cubicBezTo>
                    <a:pt x="71913" y="14026"/>
                    <a:pt x="75100" y="10838"/>
                    <a:pt x="75100" y="7013"/>
                  </a:cubicBezTo>
                  <a:cubicBezTo>
                    <a:pt x="75100" y="3188"/>
                    <a:pt x="71913" y="0"/>
                    <a:pt x="68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12"/>
            <p:cNvSpPr/>
            <p:nvPr/>
          </p:nvSpPr>
          <p:spPr>
            <a:xfrm>
              <a:off x="8182328" y="3823049"/>
              <a:ext cx="61582" cy="11500"/>
            </a:xfrm>
            <a:custGeom>
              <a:avLst/>
              <a:gdLst/>
              <a:ahLst/>
              <a:cxnLst/>
              <a:rect l="l" t="t" r="r" b="b"/>
              <a:pathLst>
                <a:path w="75100" h="14025" extrusionOk="0">
                  <a:moveTo>
                    <a:pt x="68088" y="0"/>
                  </a:moveTo>
                  <a:lnTo>
                    <a:pt x="7013" y="0"/>
                  </a:lnTo>
                  <a:cubicBezTo>
                    <a:pt x="3188" y="0"/>
                    <a:pt x="0" y="3188"/>
                    <a:pt x="0" y="7013"/>
                  </a:cubicBezTo>
                  <a:cubicBezTo>
                    <a:pt x="0" y="10838"/>
                    <a:pt x="3188" y="14026"/>
                    <a:pt x="7013" y="14026"/>
                  </a:cubicBezTo>
                  <a:lnTo>
                    <a:pt x="68088" y="14026"/>
                  </a:lnTo>
                  <a:cubicBezTo>
                    <a:pt x="71913" y="14026"/>
                    <a:pt x="75100" y="10838"/>
                    <a:pt x="75100" y="7013"/>
                  </a:cubicBezTo>
                  <a:cubicBezTo>
                    <a:pt x="75100" y="3188"/>
                    <a:pt x="71913" y="0"/>
                    <a:pt x="68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 txBox="1">
            <a:spLocks noGrp="1"/>
          </p:cNvSpPr>
          <p:nvPr>
            <p:ph type="title"/>
          </p:nvPr>
        </p:nvSpPr>
        <p:spPr>
          <a:xfrm>
            <a:off x="2510649" y="625675"/>
            <a:ext cx="8730300" cy="77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Bibliographie</a:t>
            </a:r>
            <a:endParaRPr lang="fr-FR" dirty="0" err="1"/>
          </a:p>
        </p:txBody>
      </p:sp>
      <p:sp>
        <p:nvSpPr>
          <p:cNvPr id="670" name="Google Shape;670;p112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12"/>
          <p:cNvSpPr txBox="1"/>
          <p:nvPr/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07</a:t>
            </a:r>
            <a:endParaRPr sz="6500" b="1" dirty="0">
              <a:solidFill>
                <a:srgbClr val="FFFFFF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672" name="Google Shape;672;p112"/>
          <p:cNvSpPr txBox="1"/>
          <p:nvPr/>
        </p:nvSpPr>
        <p:spPr>
          <a:xfrm>
            <a:off x="747134" y="2236800"/>
            <a:ext cx="11469627" cy="4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>
              <a:lnSpc>
                <a:spcPct val="90000"/>
              </a:lnSpc>
            </a:pPr>
            <a:r>
              <a:rPr lang="en-US" sz="2400" dirty="0">
                <a:solidFill>
                  <a:schemeClr val="lt1"/>
                </a:solidFill>
              </a:rPr>
              <a:t>Nous </a:t>
            </a:r>
            <a:r>
              <a:rPr lang="en-US" sz="2400" dirty="0" err="1">
                <a:solidFill>
                  <a:schemeClr val="lt1"/>
                </a:solidFill>
              </a:rPr>
              <a:t>avons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principalement</a:t>
            </a:r>
            <a:r>
              <a:rPr lang="en-US" sz="2400" dirty="0">
                <a:solidFill>
                  <a:schemeClr val="lt1"/>
                </a:solidFill>
              </a:rPr>
              <a:t> </a:t>
            </a:r>
            <a:r>
              <a:rPr lang="en-US" sz="2400" dirty="0" err="1">
                <a:solidFill>
                  <a:schemeClr val="lt1"/>
                </a:solidFill>
              </a:rPr>
              <a:t>consulté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ces</a:t>
            </a:r>
            <a:r>
              <a:rPr lang="en-US" sz="2400" dirty="0">
                <a:solidFill>
                  <a:schemeClr val="lt1"/>
                </a:solidFill>
              </a:rPr>
              <a:t> sites :</a:t>
            </a:r>
            <a:br>
              <a:rPr lang="en-US" sz="2400" dirty="0"/>
            </a:br>
            <a:endParaRPr lang="en-US" sz="2400">
              <a:solidFill>
                <a:schemeClr val="lt1"/>
              </a:solidFill>
            </a:endParaRP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dirty="0">
                <a:solidFill>
                  <a:schemeClr val="lt1"/>
                </a:solidFill>
              </a:rPr>
              <a:t>   - </a:t>
            </a:r>
            <a:r>
              <a:rPr lang="en-US" sz="2400" dirty="0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de UTFT</a:t>
            </a:r>
            <a:br>
              <a:rPr lang="en-US" sz="2400" dirty="0">
                <a:solidFill>
                  <a:schemeClr val="lt1"/>
                </a:solidFill>
              </a:rPr>
            </a:br>
            <a:endParaRPr lang="en-US" sz="24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dirty="0">
                <a:solidFill>
                  <a:schemeClr val="lt1"/>
                </a:solidFill>
              </a:rPr>
              <a:t>   - </a:t>
            </a:r>
            <a:r>
              <a:rPr lang="en-US" sz="2400" dirty="0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Explication sur l'appairage de module Bluetooth</a:t>
            </a:r>
            <a:br>
              <a:rPr lang="en-US" sz="2400" dirty="0">
                <a:solidFill>
                  <a:schemeClr val="lt1"/>
                </a:solidFill>
              </a:rPr>
            </a:br>
            <a:br>
              <a:rPr lang="en-US" sz="2400" dirty="0"/>
            </a:br>
            <a:r>
              <a:rPr lang="en-US" sz="2400" dirty="0">
                <a:solidFill>
                  <a:schemeClr val="lt1"/>
                </a:solidFill>
              </a:rPr>
              <a:t>   - </a:t>
            </a:r>
            <a:r>
              <a:rPr lang="en-US" sz="2400" dirty="0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HC-06 DataSheet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chemeClr val="lt1"/>
                </a:solidFill>
              </a:rPr>
              <a:t>   - </a:t>
            </a:r>
            <a:r>
              <a:rPr lang="en-US" sz="2400" dirty="0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 Arduino</a:t>
            </a:r>
            <a:endParaRPr lang="en-US" sz="2400">
              <a:solidFill>
                <a:schemeClr val="lt1"/>
              </a:solidFill>
              <a:ea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31580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6"/>
          <p:cNvSpPr/>
          <p:nvPr/>
        </p:nvSpPr>
        <p:spPr>
          <a:xfrm>
            <a:off x="6257809" y="1667377"/>
            <a:ext cx="825300" cy="825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06"/>
          <p:cNvSpPr/>
          <p:nvPr/>
        </p:nvSpPr>
        <p:spPr>
          <a:xfrm>
            <a:off x="6257809" y="3196120"/>
            <a:ext cx="825300" cy="825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06"/>
          <p:cNvSpPr/>
          <p:nvPr/>
        </p:nvSpPr>
        <p:spPr>
          <a:xfrm>
            <a:off x="2271911" y="4712944"/>
            <a:ext cx="825300" cy="825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06"/>
          <p:cNvSpPr/>
          <p:nvPr/>
        </p:nvSpPr>
        <p:spPr>
          <a:xfrm>
            <a:off x="2271911" y="3196120"/>
            <a:ext cx="825300" cy="825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06"/>
          <p:cNvSpPr/>
          <p:nvPr/>
        </p:nvSpPr>
        <p:spPr>
          <a:xfrm>
            <a:off x="2271911" y="1667377"/>
            <a:ext cx="825300" cy="825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0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Sommaire </a:t>
            </a:r>
            <a:endParaRPr/>
          </a:p>
        </p:txBody>
      </p:sp>
      <p:sp>
        <p:nvSpPr>
          <p:cNvPr id="612" name="Google Shape;612;p106"/>
          <p:cNvSpPr txBox="1">
            <a:spLocks noGrp="1"/>
          </p:cNvSpPr>
          <p:nvPr>
            <p:ph type="title" idx="2"/>
          </p:nvPr>
        </p:nvSpPr>
        <p:spPr>
          <a:xfrm>
            <a:off x="2294191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613" name="Google Shape;613;p106"/>
          <p:cNvSpPr txBox="1">
            <a:spLocks noGrp="1"/>
          </p:cNvSpPr>
          <p:nvPr>
            <p:ph type="subTitle" idx="1"/>
          </p:nvPr>
        </p:nvSpPr>
        <p:spPr>
          <a:xfrm>
            <a:off x="1438601" y="2565579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 fonctionnalités </a:t>
            </a:r>
            <a:endParaRPr b="1"/>
          </a:p>
        </p:txBody>
      </p:sp>
      <p:sp>
        <p:nvSpPr>
          <p:cNvPr id="614" name="Google Shape;614;p106"/>
          <p:cNvSpPr txBox="1">
            <a:spLocks noGrp="1"/>
          </p:cNvSpPr>
          <p:nvPr>
            <p:ph type="title" idx="3"/>
          </p:nvPr>
        </p:nvSpPr>
        <p:spPr>
          <a:xfrm>
            <a:off x="2294191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615" name="Google Shape;615;p106"/>
          <p:cNvSpPr txBox="1">
            <a:spLocks noGrp="1"/>
          </p:cNvSpPr>
          <p:nvPr>
            <p:ph type="subTitle" idx="4"/>
          </p:nvPr>
        </p:nvSpPr>
        <p:spPr>
          <a:xfrm>
            <a:off x="2181451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Circuit électrique</a:t>
            </a:r>
            <a:endParaRPr/>
          </a:p>
        </p:txBody>
      </p:sp>
      <p:sp>
        <p:nvSpPr>
          <p:cNvPr id="616" name="Google Shape;616;p106"/>
          <p:cNvSpPr txBox="1">
            <a:spLocks noGrp="1"/>
          </p:cNvSpPr>
          <p:nvPr>
            <p:ph type="title" idx="5"/>
          </p:nvPr>
        </p:nvSpPr>
        <p:spPr>
          <a:xfrm>
            <a:off x="2294191" y="48265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617" name="Google Shape;617;p106"/>
          <p:cNvSpPr txBox="1">
            <a:spLocks noGrp="1"/>
          </p:cNvSpPr>
          <p:nvPr>
            <p:ph type="subTitle" idx="6"/>
          </p:nvPr>
        </p:nvSpPr>
        <p:spPr>
          <a:xfrm>
            <a:off x="2106700" y="5141425"/>
            <a:ext cx="60132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Management des ressources </a:t>
            </a:r>
            <a:endParaRPr/>
          </a:p>
        </p:txBody>
      </p:sp>
      <p:sp>
        <p:nvSpPr>
          <p:cNvPr id="618" name="Google Shape;618;p106"/>
          <p:cNvSpPr txBox="1">
            <a:spLocks noGrp="1"/>
          </p:cNvSpPr>
          <p:nvPr>
            <p:ph type="title" idx="7"/>
          </p:nvPr>
        </p:nvSpPr>
        <p:spPr>
          <a:xfrm>
            <a:off x="6280089" y="1792844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619" name="Google Shape;619;p106"/>
          <p:cNvSpPr txBox="1">
            <a:spLocks noGrp="1"/>
          </p:cNvSpPr>
          <p:nvPr>
            <p:ph type="subTitle" idx="8"/>
          </p:nvPr>
        </p:nvSpPr>
        <p:spPr>
          <a:xfrm>
            <a:off x="6167349" y="2592041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Organisation</a:t>
            </a:r>
            <a:endParaRPr sz="3000"/>
          </a:p>
        </p:txBody>
      </p:sp>
      <p:sp>
        <p:nvSpPr>
          <p:cNvPr id="620" name="Google Shape;620;p106"/>
          <p:cNvSpPr txBox="1">
            <a:spLocks noGrp="1"/>
          </p:cNvSpPr>
          <p:nvPr>
            <p:ph type="title" idx="9"/>
          </p:nvPr>
        </p:nvSpPr>
        <p:spPr>
          <a:xfrm>
            <a:off x="6280089" y="3309611"/>
            <a:ext cx="825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621" name="Google Shape;621;p106"/>
          <p:cNvSpPr txBox="1">
            <a:spLocks noGrp="1"/>
          </p:cNvSpPr>
          <p:nvPr>
            <p:ph type="subTitle" idx="13"/>
          </p:nvPr>
        </p:nvSpPr>
        <p:spPr>
          <a:xfrm>
            <a:off x="6167349" y="4108975"/>
            <a:ext cx="38433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7"/>
          <p:cNvSpPr txBox="1">
            <a:spLocks noGrp="1"/>
          </p:cNvSpPr>
          <p:nvPr>
            <p:ph type="title"/>
          </p:nvPr>
        </p:nvSpPr>
        <p:spPr>
          <a:xfrm>
            <a:off x="1086992" y="901992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Fonctionnalités </a:t>
            </a:r>
            <a:endParaRPr/>
          </a:p>
        </p:txBody>
      </p:sp>
      <p:graphicFrame>
        <p:nvGraphicFramePr>
          <p:cNvPr id="627" name="Google Shape;627;p107"/>
          <p:cNvGraphicFramePr/>
          <p:nvPr>
            <p:extLst>
              <p:ext uri="{D42A27DB-BD31-4B8C-83A1-F6EECF244321}">
                <p14:modId xmlns:p14="http://schemas.microsoft.com/office/powerpoint/2010/main" val="1284294277"/>
              </p:ext>
            </p:extLst>
          </p:nvPr>
        </p:nvGraphicFramePr>
        <p:xfrm>
          <a:off x="1087000" y="2983450"/>
          <a:ext cx="10018000" cy="2183100"/>
        </p:xfrm>
        <a:graphic>
          <a:graphicData uri="http://schemas.openxmlformats.org/drawingml/2006/table">
            <a:tbl>
              <a:tblPr>
                <a:noFill/>
                <a:tableStyleId>{FCF3814C-22E8-469A-868C-144A5286C946}</a:tableStyleId>
              </a:tblPr>
              <a:tblGrid>
                <a:gridCol w="29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sng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Communication sans fil</a:t>
                      </a:r>
                      <a:r>
                        <a:rPr lang="en-US" sz="1300" b="1" u="sng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300" b="1" u="sng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Communication sans fil via </a:t>
                      </a:r>
                      <a:r>
                        <a:rPr lang="en-US" sz="13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bluetooth</a:t>
                      </a:r>
                      <a:endParaRPr sz="13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sng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Ecran</a:t>
                      </a:r>
                      <a:r>
                        <a:rPr lang="en-US" sz="1300" b="1" u="sng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300" b="1" u="sng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Ecran</a:t>
                      </a: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TFT à </a:t>
                      </a:r>
                      <a:r>
                        <a:rPr lang="en-US" sz="13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affichage</a:t>
                      </a: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RGB se </a:t>
                      </a:r>
                      <a:r>
                        <a:rPr lang="en-US" sz="13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mettant</a:t>
                      </a: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à jour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sng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Pong</a:t>
                      </a:r>
                      <a:endParaRPr sz="1300" b="1" u="sng" strike="noStrike" cap="none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Jeu rétro de pong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sng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Gestion des </a:t>
                      </a:r>
                      <a:r>
                        <a:rPr lang="en-US" sz="1300" b="1" u="sng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controles</a:t>
                      </a:r>
                      <a:r>
                        <a:rPr lang="en-US" sz="1300" b="1" u="sng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300" b="1" u="sng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identification des touches </a:t>
                      </a:r>
                      <a:r>
                        <a:rPr lang="en-US" sz="13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pressées</a:t>
                      </a: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par la </a:t>
                      </a:r>
                      <a:r>
                        <a:rPr lang="en-US" sz="13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manette</a:t>
                      </a:r>
                      <a:r>
                        <a:rPr lang="en-US" sz="13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8" name="Google Shape;628;p107"/>
          <p:cNvSpPr txBox="1"/>
          <p:nvPr/>
        </p:nvSpPr>
        <p:spPr>
          <a:xfrm>
            <a:off x="960000" y="2356975"/>
            <a:ext cx="10272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La penta box fourni les spécifications suivantes </a:t>
            </a:r>
            <a:endParaRPr sz="1600" b="0" i="0" u="none" strike="noStrike" cap="non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629" name="Google Shape;629;p107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07"/>
          <p:cNvSpPr txBox="1"/>
          <p:nvPr/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01</a:t>
            </a:r>
            <a:endParaRPr sz="6500" b="1">
              <a:solidFill>
                <a:srgbClr val="FFFFFF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9"/>
          <p:cNvSpPr txBox="1">
            <a:spLocks noGrp="1"/>
          </p:cNvSpPr>
          <p:nvPr>
            <p:ph type="title"/>
          </p:nvPr>
        </p:nvSpPr>
        <p:spPr>
          <a:xfrm>
            <a:off x="2329017" y="59951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Management des ressources</a:t>
            </a:r>
            <a:endParaRPr/>
          </a:p>
        </p:txBody>
      </p:sp>
      <p:sp>
        <p:nvSpPr>
          <p:cNvPr id="644" name="Google Shape;644;p109"/>
          <p:cNvSpPr txBox="1">
            <a:spLocks noGrp="1"/>
          </p:cNvSpPr>
          <p:nvPr>
            <p:ph type="subTitle" idx="1"/>
          </p:nvPr>
        </p:nvSpPr>
        <p:spPr>
          <a:xfrm>
            <a:off x="1022551" y="2247583"/>
            <a:ext cx="5098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Coût estimé du projet:</a:t>
            </a:r>
            <a:endParaRPr/>
          </a:p>
        </p:txBody>
      </p:sp>
      <p:sp>
        <p:nvSpPr>
          <p:cNvPr id="645" name="Google Shape;645;p109"/>
          <p:cNvSpPr txBox="1">
            <a:spLocks noGrp="1"/>
          </p:cNvSpPr>
          <p:nvPr>
            <p:ph type="subTitle" idx="3"/>
          </p:nvPr>
        </p:nvSpPr>
        <p:spPr>
          <a:xfrm>
            <a:off x="950318" y="2985141"/>
            <a:ext cx="43452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130 euros pour la version comprenant la manette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60 euros pour la version via smartphone </a:t>
            </a:r>
            <a:endParaRPr/>
          </a:p>
        </p:txBody>
      </p:sp>
      <p:sp>
        <p:nvSpPr>
          <p:cNvPr id="646" name="Google Shape;646;p109"/>
          <p:cNvSpPr txBox="1">
            <a:spLocks noGrp="1"/>
          </p:cNvSpPr>
          <p:nvPr>
            <p:ph type="subTitle" idx="5"/>
          </p:nvPr>
        </p:nvSpPr>
        <p:spPr>
          <a:xfrm>
            <a:off x="6717825" y="2247575"/>
            <a:ext cx="50988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Equipement et matériel utilisé</a:t>
            </a:r>
            <a:endParaRPr/>
          </a:p>
        </p:txBody>
      </p:sp>
      <p:sp>
        <p:nvSpPr>
          <p:cNvPr id="647" name="Google Shape;647;p109"/>
          <p:cNvSpPr txBox="1">
            <a:spLocks noGrp="1"/>
          </p:cNvSpPr>
          <p:nvPr>
            <p:ph type="subTitle" idx="7"/>
          </p:nvPr>
        </p:nvSpPr>
        <p:spPr>
          <a:xfrm>
            <a:off x="6825450" y="3117578"/>
            <a:ext cx="4345200" cy="210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Manette </a:t>
            </a:r>
            <a:r>
              <a:rPr lang="en-US" dirty="0" err="1"/>
              <a:t>xbox</a:t>
            </a:r>
            <a:r>
              <a:rPr lang="en-US" dirty="0"/>
              <a:t> non </a:t>
            </a:r>
            <a:r>
              <a:rPr lang="en-US" dirty="0" err="1"/>
              <a:t>fonctionnelle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indent="0"/>
            <a:r>
              <a:rPr lang="en-US" dirty="0"/>
              <a:t>Cartes Arduino UNO et DUE</a:t>
            </a:r>
            <a:endParaRPr lang="en-US" dirty="0" err="1"/>
          </a:p>
          <a:p>
            <a:pPr marL="0" indent="0"/>
            <a:br>
              <a:rPr lang="en-US" dirty="0"/>
            </a:br>
            <a:r>
              <a:rPr lang="en-US" dirty="0"/>
              <a:t>Joystick, boutons </a:t>
            </a:r>
            <a:r>
              <a:rPr lang="en-US" dirty="0" err="1"/>
              <a:t>poussoirs</a:t>
            </a:r>
            <a:r>
              <a:rPr lang="en-US" dirty="0"/>
              <a:t> et modules </a:t>
            </a:r>
            <a:r>
              <a:rPr lang="en-US" dirty="0" err="1"/>
              <a:t>bluetooth</a:t>
            </a:r>
            <a:r>
              <a:rPr lang="en-US" dirty="0"/>
              <a:t> (hc-05, hc-06)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Imprimante</a:t>
            </a:r>
            <a:r>
              <a:rPr lang="en-US" dirty="0"/>
              <a:t> 3D</a:t>
            </a:r>
            <a:endParaRPr dirty="0"/>
          </a:p>
        </p:txBody>
      </p:sp>
      <p:sp>
        <p:nvSpPr>
          <p:cNvPr id="648" name="Google Shape;648;p109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09"/>
          <p:cNvSpPr txBox="1"/>
          <p:nvPr/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10"/>
          <p:cNvSpPr txBox="1">
            <a:spLocks noGrp="1"/>
          </p:cNvSpPr>
          <p:nvPr>
            <p:ph type="title"/>
          </p:nvPr>
        </p:nvSpPr>
        <p:spPr>
          <a:xfrm>
            <a:off x="2539392" y="510592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Organisation initiale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655" name="Google Shape;655;p110"/>
          <p:cNvGraphicFramePr/>
          <p:nvPr>
            <p:extLst>
              <p:ext uri="{D42A27DB-BD31-4B8C-83A1-F6EECF244321}">
                <p14:modId xmlns:p14="http://schemas.microsoft.com/office/powerpoint/2010/main" val="31084393"/>
              </p:ext>
            </p:extLst>
          </p:nvPr>
        </p:nvGraphicFramePr>
        <p:xfrm>
          <a:off x="2051992" y="1705151"/>
          <a:ext cx="7323925" cy="4452450"/>
        </p:xfrm>
        <a:graphic>
          <a:graphicData uri="http://schemas.openxmlformats.org/drawingml/2006/table">
            <a:tbl>
              <a:tblPr>
                <a:noFill/>
                <a:tableStyleId>{36CB9304-A2FF-4F88-8838-438B802EA2EB}</a:tableStyleId>
              </a:tblPr>
              <a:tblGrid>
                <a:gridCol w="31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Obje</a:t>
                      </a: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ctif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1219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S1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S2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S3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S4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S5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S6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S7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S8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S9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Communication Bluetooth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C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Écran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d'accueil</a:t>
                      </a:r>
                      <a:endParaRPr sz="15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Fonctionnement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de </a:t>
                      </a: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l’écran</a:t>
                      </a:r>
                      <a:endParaRPr sz="15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Support de </a:t>
                      </a: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l’écran</a:t>
                      </a:r>
                      <a:endParaRPr sz="15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Manette finale</a:t>
                      </a:r>
                      <a:endParaRPr sz="1500" u="none" strike="noStrike" cap="none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jeux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C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C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6" name="Google Shape;656;p110"/>
          <p:cNvSpPr/>
          <p:nvPr/>
        </p:nvSpPr>
        <p:spPr>
          <a:xfrm>
            <a:off x="303433" y="43650"/>
            <a:ext cx="1704000" cy="1704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10"/>
          <p:cNvSpPr txBox="1"/>
          <p:nvPr/>
        </p:nvSpPr>
        <p:spPr>
          <a:xfrm>
            <a:off x="431976" y="2711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Azeret Mono"/>
                <a:ea typeface="Azeret Mono"/>
                <a:cs typeface="Azeret Mono"/>
                <a:sym typeface="Azeret Mono"/>
              </a:rPr>
              <a:t>03</a:t>
            </a:r>
            <a:endParaRPr sz="6500" b="1" dirty="0">
              <a:solidFill>
                <a:srgbClr val="FFFFFF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Organisation finale</a:t>
            </a:r>
            <a:endParaRPr/>
          </a:p>
        </p:txBody>
      </p:sp>
      <p:graphicFrame>
        <p:nvGraphicFramePr>
          <p:cNvPr id="663" name="Google Shape;663;p111"/>
          <p:cNvGraphicFramePr/>
          <p:nvPr>
            <p:extLst>
              <p:ext uri="{D42A27DB-BD31-4B8C-83A1-F6EECF244321}">
                <p14:modId xmlns:p14="http://schemas.microsoft.com/office/powerpoint/2010/main" val="3317269073"/>
              </p:ext>
            </p:extLst>
          </p:nvPr>
        </p:nvGraphicFramePr>
        <p:xfrm>
          <a:off x="2051992" y="1705151"/>
          <a:ext cx="7323925" cy="4452450"/>
        </p:xfrm>
        <a:graphic>
          <a:graphicData uri="http://schemas.openxmlformats.org/drawingml/2006/table">
            <a:tbl>
              <a:tblPr>
                <a:noFill/>
                <a:tableStyleId>{36CB9304-A2FF-4F88-8838-438B802EA2EB}</a:tableStyleId>
              </a:tblPr>
              <a:tblGrid>
                <a:gridCol w="31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Obje</a:t>
                      </a: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ctif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1219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S1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S2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S3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S4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S5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S6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S7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S8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zeret Mono"/>
                          <a:ea typeface="Azeret Mono"/>
                          <a:cs typeface="Azeret Mono"/>
                          <a:sym typeface="Azeret Mono"/>
                        </a:rPr>
                        <a:t>S9</a:t>
                      </a:r>
                      <a:endParaRPr sz="1600" u="none" strike="noStrike" cap="none" dirty="0">
                        <a:solidFill>
                          <a:schemeClr val="lt1"/>
                        </a:solidFill>
                        <a:latin typeface="Azeret Mono"/>
                        <a:ea typeface="Azeret Mono"/>
                        <a:cs typeface="Azeret Mono"/>
                        <a:sym typeface="Azeret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Communication Bluetooth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C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C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Écran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d'accueil</a:t>
                      </a:r>
                      <a:endParaRPr sz="15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Fonctionnement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de </a:t>
                      </a: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l’écran</a:t>
                      </a:r>
                      <a:endParaRPr sz="15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Support de </a:t>
                      </a:r>
                      <a:r>
                        <a:rPr lang="en-US" sz="1500" dirty="0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l’écran</a:t>
                      </a:r>
                      <a:endParaRPr sz="1500" u="none" strike="noStrike" cap="none" dirty="0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Manette finale</a:t>
                      </a:r>
                      <a:endParaRPr sz="1500" u="none" strike="noStrike" cap="none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1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jeux</a:t>
                      </a:r>
                      <a:r>
                        <a:rPr lang="en-US" sz="15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 </a:t>
                      </a: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FEF4">
                        <a:alpha val="4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8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8"/>
          <p:cNvSpPr txBox="1">
            <a:spLocks noGrp="1"/>
          </p:cNvSpPr>
          <p:nvPr>
            <p:ph type="title"/>
          </p:nvPr>
        </p:nvSpPr>
        <p:spPr>
          <a:xfrm>
            <a:off x="3219042" y="593774"/>
            <a:ext cx="6767142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500"/>
            </a:pPr>
            <a:r>
              <a:rPr lang="en-US" sz="4400">
                <a:solidFill>
                  <a:srgbClr val="FFFFFF"/>
                </a:solidFill>
              </a:rPr>
              <a:t>Circuit:</a:t>
            </a:r>
            <a:r>
              <a:rPr lang="en-US" sz="4400"/>
              <a:t> Manette</a:t>
            </a:r>
            <a:endParaRPr sz="4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</p:txBody>
      </p:sp>
      <p:sp>
        <p:nvSpPr>
          <p:cNvPr id="637" name="Google Shape;637;p108"/>
          <p:cNvSpPr txBox="1">
            <a:spLocks noGrp="1"/>
          </p:cNvSpPr>
          <p:nvPr>
            <p:ph type="title" idx="2"/>
          </p:nvPr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n-US" dirty="0"/>
              <a:t>04</a:t>
            </a:r>
            <a:endParaRPr dirty="0"/>
          </a:p>
        </p:txBody>
      </p:sp>
      <p:pic>
        <p:nvPicPr>
          <p:cNvPr id="638" name="Google Shape;638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50" y="2040875"/>
            <a:ext cx="12565796" cy="445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8"/>
          <p:cNvSpPr txBox="1">
            <a:spLocks noGrp="1"/>
          </p:cNvSpPr>
          <p:nvPr>
            <p:ph type="title"/>
          </p:nvPr>
        </p:nvSpPr>
        <p:spPr>
          <a:xfrm>
            <a:off x="853873" y="286995"/>
            <a:ext cx="6658285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500"/>
            </a:pPr>
            <a:r>
              <a:rPr lang="en-US" sz="4400"/>
              <a:t>Circuit: Ecran</a:t>
            </a:r>
            <a:endParaRPr sz="4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</p:txBody>
      </p:sp>
      <p:pic>
        <p:nvPicPr>
          <p:cNvPr id="2" name="Image 1" descr="Une image contenant circuit, Ingénierie électronique, capture d’écran, Appareils électroniques&#10;&#10;Description générée automatiquement">
            <a:extLst>
              <a:ext uri="{FF2B5EF4-FFF2-40B4-BE49-F238E27FC236}">
                <a16:creationId xmlns:a16="http://schemas.microsoft.com/office/drawing/2014/main" id="{9709BD82-0829-3C24-8789-E7D7F00A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712" y="1798431"/>
            <a:ext cx="6285511" cy="44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6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8"/>
          <p:cNvSpPr/>
          <p:nvPr/>
        </p:nvSpPr>
        <p:spPr>
          <a:xfrm>
            <a:off x="378808" y="283050"/>
            <a:ext cx="1704000" cy="1704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8"/>
          <p:cNvSpPr txBox="1">
            <a:spLocks noGrp="1"/>
          </p:cNvSpPr>
          <p:nvPr>
            <p:ph type="title"/>
          </p:nvPr>
        </p:nvSpPr>
        <p:spPr>
          <a:xfrm>
            <a:off x="2654965" y="593774"/>
            <a:ext cx="7756752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500"/>
            </a:pPr>
            <a:r>
              <a:rPr lang="en-US" sz="4400" dirty="0"/>
              <a:t>Code: </a:t>
            </a:r>
            <a:r>
              <a:rPr lang="en-US" sz="4400" dirty="0" err="1"/>
              <a:t>Ecran</a:t>
            </a:r>
            <a:r>
              <a:rPr lang="en-US" sz="4400" dirty="0"/>
              <a:t> &amp; Jeux</a:t>
            </a:r>
            <a:endParaRPr sz="4400" dirty="0"/>
          </a:p>
        </p:txBody>
      </p:sp>
      <p:sp>
        <p:nvSpPr>
          <p:cNvPr id="637" name="Google Shape;637;p108"/>
          <p:cNvSpPr txBox="1">
            <a:spLocks noGrp="1"/>
          </p:cNvSpPr>
          <p:nvPr>
            <p:ph type="title" idx="2"/>
          </p:nvPr>
        </p:nvSpPr>
        <p:spPr>
          <a:xfrm>
            <a:off x="507351" y="510592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n-US" dirty="0"/>
              <a:t>05</a:t>
            </a:r>
            <a:endParaRPr dirty="0"/>
          </a:p>
        </p:txBody>
      </p:sp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83DE305-29F2-F2C2-EBC4-885137C5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91" y="1711717"/>
            <a:ext cx="5651171" cy="47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9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11</Slides>
  <Notes>11</Notes>
  <HiddenSlides>0</HiddenSlide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Thème Office</vt:lpstr>
      <vt:lpstr>Electronic Project Proposal by Slidesgo</vt:lpstr>
      <vt:lpstr>Electronic Project Proposal by Slidesgo</vt:lpstr>
      <vt:lpstr>Electronic Project Proposal by Slidesgo</vt:lpstr>
      <vt:lpstr>Electronic Project Proposal by Slidesgo</vt:lpstr>
      <vt:lpstr>PENTA BOX</vt:lpstr>
      <vt:lpstr>Sommaire </vt:lpstr>
      <vt:lpstr>Fonctionnalités </vt:lpstr>
      <vt:lpstr>Management des ressources</vt:lpstr>
      <vt:lpstr>Organisation initiale</vt:lpstr>
      <vt:lpstr>Organisation finale</vt:lpstr>
      <vt:lpstr>Circuit: Manette </vt:lpstr>
      <vt:lpstr>Circuit: Ecran </vt:lpstr>
      <vt:lpstr>Code: Ecran &amp; Jeux</vt:lpstr>
      <vt:lpstr>Conclusion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 BOX</dc:title>
  <cp:revision>166</cp:revision>
  <dcterms:modified xsi:type="dcterms:W3CDTF">2024-03-05T23:45:33Z</dcterms:modified>
</cp:coreProperties>
</file>