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65" r:id="rId5"/>
    <p:sldId id="260" r:id="rId6"/>
    <p:sldId id="259" r:id="rId7"/>
    <p:sldId id="267" r:id="rId8"/>
    <p:sldId id="268" r:id="rId9"/>
    <p:sldId id="258" r:id="rId10"/>
    <p:sldId id="261" r:id="rId11"/>
    <p:sldId id="266" r:id="rId12"/>
    <p:sldId id="257" r:id="rId13"/>
    <p:sldId id="270" r:id="rId14"/>
    <p:sldId id="272" r:id="rId15"/>
    <p:sldId id="273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L2y5g9" TargetMode="External"/><Relationship Id="rId2" Type="http://schemas.openxmlformats.org/officeDocument/2006/relationships/hyperlink" Target="https://goo.gl/lbOJ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ISD2 to </a:t>
            </a:r>
            <a:r>
              <a:rPr lang="en-US" altLang="zh-TW" dirty="0" err="1" smtClean="0"/>
              <a:t>SmartOpenWrt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Steven </a:t>
            </a:r>
            <a:r>
              <a:rPr lang="en-US" altLang="zh-TW" dirty="0" err="1" smtClean="0"/>
              <a:t>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7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Add a define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SmartOpenWrt</a:t>
            </a:r>
            <a:r>
              <a:rPr lang="en-US" altLang="zh-TW" dirty="0" smtClean="0"/>
              <a:t> not support </a:t>
            </a:r>
            <a:r>
              <a:rPr lang="en-US" altLang="zh-TW" dirty="0" err="1" smtClean="0"/>
              <a:t>gconfig.h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intergrated</a:t>
            </a:r>
            <a:r>
              <a:rPr lang="en-US" altLang="zh-TW" dirty="0" smtClean="0"/>
              <a:t> into </a:t>
            </a:r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3086100"/>
            <a:ext cx="7029450" cy="685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3933056"/>
            <a:ext cx="5819775" cy="1343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5445224"/>
            <a:ext cx="7029450" cy="8286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1844" y="2924944"/>
            <a:ext cx="882015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4" y="3956868"/>
            <a:ext cx="8820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Default 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ISD2 </a:t>
            </a:r>
            <a:r>
              <a:rPr lang="zh-TW" altLang="en-US" dirty="0" smtClean="0"/>
              <a:t>用 </a:t>
            </a:r>
            <a:r>
              <a:rPr lang="en-US" altLang="zh-TW" dirty="0" err="1" smtClean="0"/>
              <a:t>gconfig.h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product_config.make</a:t>
            </a:r>
            <a:r>
              <a:rPr lang="zh-TW" altLang="en-US" dirty="0" smtClean="0"/>
              <a:t>去定義一些 </a:t>
            </a:r>
            <a:r>
              <a:rPr lang="en-US" altLang="zh-TW" dirty="0" smtClean="0"/>
              <a:t>default Value</a:t>
            </a:r>
          </a:p>
          <a:p>
            <a:r>
              <a:rPr lang="en-US" altLang="zh-TW" dirty="0" err="1" smtClean="0"/>
              <a:t>SmartOpenWrt</a:t>
            </a:r>
            <a:r>
              <a:rPr lang="zh-TW" altLang="en-US" dirty="0" smtClean="0"/>
              <a:t>如何處理</a:t>
            </a:r>
            <a:endParaRPr lang="en-US" altLang="zh-TW" dirty="0"/>
          </a:p>
          <a:p>
            <a:pPr lvl="1"/>
            <a:r>
              <a:rPr lang="en-US" altLang="zh-TW" dirty="0" smtClean="0"/>
              <a:t> host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vendor </a:t>
            </a:r>
            <a:r>
              <a:rPr lang="zh-TW" altLang="en-US" dirty="0" smtClean="0"/>
              <a:t>的</a:t>
            </a:r>
            <a:r>
              <a:rPr lang="en-US" altLang="zh-TW" dirty="0"/>
              <a:t> </a:t>
            </a:r>
            <a:r>
              <a:rPr lang="en-US" altLang="zh-TW" dirty="0" smtClean="0"/>
              <a:t>default 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 </a:t>
            </a:r>
            <a:r>
              <a:rPr lang="en-US" altLang="zh-TW" dirty="0" smtClean="0"/>
              <a:t>package)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sn_files</a:t>
            </a:r>
            <a:r>
              <a:rPr lang="en-US" altLang="zh-TW" dirty="0" smtClean="0"/>
              <a:t> in vendor</a:t>
            </a:r>
          </a:p>
          <a:p>
            <a:pPr lvl="2"/>
            <a:r>
              <a:rPr lang="en-US" altLang="zh-TW" dirty="0"/>
              <a:t> </a:t>
            </a:r>
            <a:r>
              <a:rPr lang="zh-TW" altLang="en-US" dirty="0"/>
              <a:t>自我定義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shell script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default 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 </a:t>
            </a:r>
            <a:r>
              <a:rPr lang="en-US" altLang="zh-TW" dirty="0" smtClean="0"/>
              <a:t>( package)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220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Where is TARGETRAMDISK</a:t>
            </a:r>
          </a:p>
          <a:p>
            <a:pPr lvl="1"/>
            <a:r>
              <a:rPr lang="en-US" altLang="zh-TW" dirty="0"/>
              <a:t>EX: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en-US" altLang="zh-TW" dirty="0" err="1" smtClean="0"/>
              <a:t>SmartOpenWrt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build_dir</a:t>
            </a:r>
            <a:r>
              <a:rPr lang="en-US" altLang="zh-TW" dirty="0" smtClean="0"/>
              <a:t>/target-arm-</a:t>
            </a:r>
            <a:r>
              <a:rPr lang="en-US" altLang="zh-TW" dirty="0" err="1" smtClean="0"/>
              <a:t>openwrt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linux-uclibcgnueabi</a:t>
            </a:r>
            <a:r>
              <a:rPr lang="en-US" altLang="zh-TW" dirty="0" smtClean="0"/>
              <a:t>/root-ipq806x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make </a:t>
            </a:r>
            <a:r>
              <a:rPr lang="en-US" altLang="zh-TW" dirty="0" smtClean="0"/>
              <a:t>target/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/install</a:t>
            </a:r>
          </a:p>
          <a:p>
            <a:pPr lvl="1"/>
            <a:r>
              <a:rPr lang="zh-TW" altLang="en-US" dirty="0"/>
              <a:t>打包</a:t>
            </a:r>
            <a:r>
              <a:rPr lang="zh-TW" altLang="en-US" dirty="0" smtClean="0"/>
              <a:t>整個</a:t>
            </a:r>
            <a:r>
              <a:rPr lang="en-US" altLang="zh-TW" dirty="0" err="1" smtClean="0"/>
              <a:t>rootfs</a:t>
            </a:r>
            <a:r>
              <a:rPr lang="en-US" altLang="zh-TW" dirty="0" smtClean="0"/>
              <a:t>,</a:t>
            </a:r>
            <a:r>
              <a:rPr lang="zh-TW" altLang="en-US" dirty="0" smtClean="0"/>
              <a:t>產生新</a:t>
            </a:r>
            <a:r>
              <a:rPr lang="en-US" altLang="zh-TW" dirty="0" err="1" smtClean="0"/>
              <a:t>fw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cd ~/vendor; mm image-header</a:t>
            </a:r>
          </a:p>
          <a:p>
            <a:pPr lvl="1"/>
            <a:r>
              <a:rPr lang="zh-TW" altLang="en-US" dirty="0" smtClean="0"/>
              <a:t>新增</a:t>
            </a:r>
            <a:r>
              <a:rPr lang="en-US" altLang="zh-TW" dirty="0" err="1" smtClean="0"/>
              <a:t>seano</a:t>
            </a:r>
            <a:r>
              <a:rPr lang="en-US" altLang="zh-TW" dirty="0" smtClean="0"/>
              <a:t> header,</a:t>
            </a:r>
            <a:r>
              <a:rPr lang="zh-TW" altLang="en-US" dirty="0" smtClean="0"/>
              <a:t>可透過</a:t>
            </a:r>
            <a:r>
              <a:rPr lang="en-US" altLang="zh-TW" dirty="0" smtClean="0"/>
              <a:t>web </a:t>
            </a:r>
            <a:r>
              <a:rPr lang="en-US" altLang="zh-TW" dirty="0" smtClean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30092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Reset to default</a:t>
            </a:r>
          </a:p>
          <a:p>
            <a:pPr lvl="1"/>
            <a:r>
              <a:rPr lang="en-US" altLang="zh-TW" dirty="0"/>
              <a:t> reset2default = </a:t>
            </a:r>
            <a:r>
              <a:rPr lang="en-US" altLang="zh-TW" dirty="0" err="1"/>
              <a:t>rm</a:t>
            </a:r>
            <a:r>
              <a:rPr lang="en-US" altLang="zh-TW" dirty="0"/>
              <a:t> -</a:t>
            </a:r>
            <a:r>
              <a:rPr lang="en-US" altLang="zh-TW" dirty="0" err="1"/>
              <a:t>rf</a:t>
            </a:r>
            <a:r>
              <a:rPr lang="en-US" altLang="zh-TW" dirty="0"/>
              <a:t> /overlay/*; </a:t>
            </a:r>
            <a:r>
              <a:rPr lang="en-US" altLang="zh-TW" dirty="0" smtClean="0"/>
              <a:t>reboot</a:t>
            </a:r>
          </a:p>
          <a:p>
            <a:r>
              <a:rPr lang="zh-TW" altLang="en-US" dirty="0" smtClean="0"/>
              <a:t>如何單獨 </a:t>
            </a:r>
            <a:r>
              <a:rPr lang="en-US" altLang="zh-TW" dirty="0" smtClean="0"/>
              <a:t>restart </a:t>
            </a:r>
            <a:r>
              <a:rPr lang="zh-TW" altLang="en-US" dirty="0" smtClean="0"/>
              <a:t>某個</a:t>
            </a:r>
            <a:r>
              <a:rPr lang="en-US" altLang="zh-TW" dirty="0" smtClean="0"/>
              <a:t>function</a:t>
            </a:r>
          </a:p>
          <a:p>
            <a:pPr lvl="1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/function [ restart / start /stop ]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</a:t>
            </a:r>
            <a:r>
              <a:rPr lang="en-US" altLang="zh-TW" dirty="0" err="1"/>
              <a:t>apcontroller</a:t>
            </a:r>
            <a:r>
              <a:rPr lang="en-US" altLang="zh-TW" dirty="0"/>
              <a:t> </a:t>
            </a:r>
            <a:r>
              <a:rPr lang="en-US" altLang="zh-TW" dirty="0" smtClean="0"/>
              <a:t>[ disable/enable ]</a:t>
            </a:r>
          </a:p>
          <a:p>
            <a:pPr lvl="1"/>
            <a:r>
              <a:rPr lang="en-US" altLang="zh-TW" dirty="0" smtClean="0"/>
              <a:t>Remove from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endParaRPr lang="en-US" altLang="zh-TW" dirty="0" smtClean="0"/>
          </a:p>
          <a:p>
            <a:pPr lvl="1"/>
            <a:r>
              <a:rPr lang="zh-TW" altLang="en-US" dirty="0"/>
              <a:t>相當於把功能移除</a:t>
            </a:r>
            <a:endParaRPr lang="en-US" altLang="zh-TW" dirty="0" smtClean="0"/>
          </a:p>
          <a:p>
            <a:endParaRPr lang="zh-TW" altLang="zh-TW" dirty="0"/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614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sh</a:t>
            </a:r>
            <a:r>
              <a:rPr lang="en-US" altLang="zh-TW" dirty="0" smtClean="0"/>
              <a:t> rebuild-all.sh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-s </a:t>
            </a:r>
            <a:r>
              <a:rPr lang="zh-TW" altLang="en-US" dirty="0" smtClean="0"/>
              <a:t>不顯示編譯過程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單</a:t>
            </a:r>
            <a:r>
              <a:rPr lang="en-US" altLang="zh-TW" dirty="0" smtClean="0"/>
              <a:t>build package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 smtClean="0"/>
              <a:t>make package/</a:t>
            </a:r>
            <a:r>
              <a:rPr lang="en-US" altLang="zh-TW" dirty="0" err="1" smtClean="0"/>
              <a:t>sn_package</a:t>
            </a:r>
            <a:r>
              <a:rPr lang="en-US" altLang="zh-TW" dirty="0" smtClean="0"/>
              <a:t>/folder/{</a:t>
            </a:r>
            <a:r>
              <a:rPr lang="en-US" altLang="zh-TW" dirty="0" err="1" smtClean="0"/>
              <a:t>clean,compile</a:t>
            </a:r>
            <a:r>
              <a:rPr lang="en-US" altLang="zh-TW" dirty="0" smtClean="0"/>
              <a:t>} V=s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cd folder/; mm clean compile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5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IPK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pPr lvl="1"/>
            <a:r>
              <a:rPr lang="en-US" altLang="zh-TW" dirty="0"/>
              <a:t>/</a:t>
            </a:r>
            <a:r>
              <a:rPr lang="en-US" altLang="zh-TW" dirty="0" err="1" smtClean="0"/>
              <a:t>SmartOpenWrt</a:t>
            </a:r>
            <a:r>
              <a:rPr lang="en-US" altLang="zh-TW" dirty="0" smtClean="0"/>
              <a:t>/bin/PLATFORM/packages</a:t>
            </a:r>
          </a:p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ipk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ipk</a:t>
            </a:r>
            <a:r>
              <a:rPr lang="en-US" altLang="zh-TW" dirty="0" smtClean="0"/>
              <a:t> to /</a:t>
            </a:r>
            <a:r>
              <a:rPr lang="en-US" altLang="zh-TW" dirty="0" err="1" smtClean="0"/>
              <a:t>tftpboot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tftp</a:t>
            </a:r>
            <a:r>
              <a:rPr lang="en-US" altLang="zh-TW" dirty="0" smtClean="0"/>
              <a:t> –gr </a:t>
            </a:r>
            <a:r>
              <a:rPr lang="en-US" altLang="zh-TW" dirty="0" err="1" smtClean="0"/>
              <a:t>xxxxx.ipk</a:t>
            </a:r>
            <a:r>
              <a:rPr lang="en-US" altLang="zh-TW" dirty="0" smtClean="0"/>
              <a:t> SERVER_IP (</a:t>
            </a:r>
            <a:r>
              <a:rPr lang="zh-TW" altLang="en-US" dirty="0" smtClean="0"/>
              <a:t>切換到</a:t>
            </a:r>
            <a:r>
              <a:rPr lang="en-US" altLang="zh-TW" dirty="0" smtClean="0"/>
              <a:t>DUT)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opkg</a:t>
            </a:r>
            <a:r>
              <a:rPr lang="en-US" altLang="zh-TW" dirty="0" smtClean="0"/>
              <a:t> install </a:t>
            </a:r>
            <a:r>
              <a:rPr lang="en-US" altLang="zh-TW" dirty="0" err="1" smtClean="0"/>
              <a:t>xxxxx.ipk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6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 algn="ctr">
              <a:buNone/>
            </a:pPr>
            <a:r>
              <a:rPr lang="en-US" altLang="zh-TW" sz="8600" dirty="0" smtClean="0"/>
              <a:t>Q &amp; A</a:t>
            </a:r>
          </a:p>
          <a:p>
            <a:pPr marL="365760" lvl="1" indent="0" algn="ctr">
              <a:buNone/>
            </a:pPr>
            <a:endParaRPr lang="en-US" altLang="zh-TW" sz="3200" dirty="0" smtClean="0"/>
          </a:p>
          <a:p>
            <a:pPr marL="365760" lvl="1" indent="0" algn="ctr">
              <a:buNone/>
            </a:pPr>
            <a:r>
              <a:rPr lang="zh-TW" altLang="en-US" sz="3200" dirty="0" smtClean="0"/>
              <a:t>請提出開發上遇到的問題</a:t>
            </a:r>
            <a:endParaRPr lang="en-US" altLang="zh-TW" sz="3200" dirty="0" smtClean="0"/>
          </a:p>
          <a:p>
            <a:pPr marL="365760" lvl="1" indent="0" algn="ctr">
              <a:buNone/>
            </a:pPr>
            <a:r>
              <a:rPr lang="zh-TW" altLang="en-US" sz="3200" dirty="0"/>
              <a:t>如果知道可以馬上</a:t>
            </a:r>
            <a:r>
              <a:rPr lang="zh-TW" altLang="en-US" sz="3200" dirty="0" smtClean="0"/>
              <a:t>回答或是</a:t>
            </a:r>
            <a:r>
              <a:rPr lang="zh-TW" altLang="en-US" sz="3200" dirty="0" smtClean="0"/>
              <a:t>詢問相關同仁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5021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mm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</a:t>
            </a:r>
            <a:r>
              <a:rPr lang="en-US" altLang="zh-TW" dirty="0" smtClean="0"/>
              <a:t>patch</a:t>
            </a:r>
          </a:p>
          <a:p>
            <a:pPr lvl="1"/>
            <a:r>
              <a:rPr lang="zh-TW" altLang="en-US" dirty="0"/>
              <a:t>新增</a:t>
            </a:r>
            <a:r>
              <a:rPr lang="zh-TW" altLang="en-US" dirty="0" smtClean="0"/>
              <a:t>連結 </a:t>
            </a:r>
            <a:r>
              <a:rPr lang="en-US" altLang="zh-TW" dirty="0" smtClean="0"/>
              <a:t>default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 mm </a:t>
            </a:r>
            <a:r>
              <a:rPr lang="en-US" altLang="zh-TW" dirty="0" err="1" smtClean="0"/>
              <a:t>pmenu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管理</a:t>
            </a:r>
            <a:r>
              <a:rPr lang="en-US" altLang="zh-TW" dirty="0" smtClean="0"/>
              <a:t>patch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mm </a:t>
            </a:r>
            <a:r>
              <a:rPr lang="en-US" altLang="zh-TW" dirty="0" err="1" smtClean="0"/>
              <a:t>kmenu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調整 </a:t>
            </a:r>
            <a:r>
              <a:rPr lang="en-US" altLang="zh-TW" dirty="0" smtClean="0"/>
              <a:t>kernel 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mm </a:t>
            </a:r>
            <a:r>
              <a:rPr lang="en-US" altLang="zh-TW" dirty="0" err="1" smtClean="0"/>
              <a:t>menuconfig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調整 </a:t>
            </a:r>
            <a:r>
              <a:rPr lang="en-US" altLang="zh-TW" dirty="0" err="1" smtClean="0"/>
              <a:t>product_config.make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4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find the </a:t>
            </a:r>
            <a:r>
              <a:rPr lang="en-US" altLang="zh-TW" dirty="0" err="1" smtClean="0"/>
              <a:t>web_html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cd2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" y="2924944"/>
            <a:ext cx="9144000" cy="19576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1208"/>
            <a:ext cx="9144000" cy="9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IDE</a:t>
            </a:r>
          </a:p>
          <a:p>
            <a:pPr lvl="1"/>
            <a:r>
              <a:rPr lang="en-US" altLang="zh-TW" dirty="0" smtClean="0"/>
              <a:t> admin-full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themes</a:t>
            </a:r>
          </a:p>
          <a:p>
            <a:r>
              <a:rPr lang="zh-TW" altLang="en-US" dirty="0"/>
              <a:t>網頁執行</a:t>
            </a:r>
            <a:r>
              <a:rPr lang="en-US" altLang="zh-TW" dirty="0"/>
              <a:t>command by </a:t>
            </a:r>
            <a:r>
              <a:rPr lang="en-US" altLang="zh-TW" dirty="0" err="1"/>
              <a:t>Lua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luci.sys.exec</a:t>
            </a:r>
            <a:r>
              <a:rPr lang="en-US" altLang="zh-TW" dirty="0"/>
              <a:t>( command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Luci modules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Doc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goo.gl/lbOJtS</a:t>
            </a:r>
            <a:endParaRPr lang="en-US" altLang="zh-TW" dirty="0" smtClean="0"/>
          </a:p>
          <a:p>
            <a:r>
              <a:rPr lang="en-US" altLang="zh-TW" dirty="0" err="1" smtClean="0"/>
              <a:t>Nixio</a:t>
            </a:r>
            <a:r>
              <a:rPr lang="en-US" altLang="zh-TW" dirty="0" smtClean="0"/>
              <a:t> modules Doc</a:t>
            </a:r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goo.gl/L2y5g9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979" y="0"/>
            <a:ext cx="3818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application</a:t>
            </a:r>
          </a:p>
          <a:p>
            <a:pPr lvl="1"/>
            <a:r>
              <a:rPr lang="en-US" altLang="zh-TW" dirty="0" smtClean="0"/>
              <a:t> controller = </a:t>
            </a:r>
            <a:r>
              <a:rPr lang="en-US" altLang="zh-TW" dirty="0" err="1" smtClean="0"/>
              <a:t>cgi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view = html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module = </a:t>
            </a:r>
            <a:r>
              <a:rPr lang="en-US" altLang="zh-TW" dirty="0" err="1" smtClean="0"/>
              <a:t>cgi</a:t>
            </a:r>
            <a:r>
              <a:rPr lang="en-US" altLang="zh-TW" dirty="0" smtClean="0"/>
              <a:t> + html</a:t>
            </a:r>
          </a:p>
          <a:p>
            <a:r>
              <a:rPr lang="en-US" altLang="zh-TW" dirty="0" smtClean="0"/>
              <a:t>UCI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uci</a:t>
            </a:r>
            <a:r>
              <a:rPr lang="en-US" altLang="zh-TW" dirty="0"/>
              <a:t> =  </a:t>
            </a:r>
            <a:r>
              <a:rPr lang="en-US" altLang="zh-TW" dirty="0" err="1" smtClean="0"/>
              <a:t>apCfgSetValue</a:t>
            </a:r>
            <a:r>
              <a:rPr lang="en-US" altLang="zh-TW" dirty="0" smtClean="0"/>
              <a:t>(xxx)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uci</a:t>
            </a:r>
            <a:r>
              <a:rPr lang="en-US" altLang="zh-TW" dirty="0" smtClean="0"/>
              <a:t> support both command and web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45024"/>
            <a:ext cx="6343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9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SmartOpenWrt</a:t>
            </a:r>
            <a:r>
              <a:rPr lang="en-US" altLang="zh-TW" dirty="0"/>
              <a:t>/SENAO/package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libapi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apcfg_api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sena_sysutil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sysutil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/shell = </a:t>
            </a:r>
            <a:r>
              <a:rPr lang="en-US" altLang="zh-TW" dirty="0" err="1" smtClean="0"/>
              <a:t>sysconfig</a:t>
            </a:r>
            <a:endParaRPr lang="en-US" altLang="zh-TW" dirty="0" smtClean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 smtClean="0"/>
              <a:t>ucitrack</a:t>
            </a:r>
            <a:r>
              <a:rPr lang="en-US" altLang="zh-TW" dirty="0"/>
              <a:t> = </a:t>
            </a:r>
            <a:r>
              <a:rPr lang="en-US" altLang="zh-TW" dirty="0" err="1"/>
              <a:t>applychanges.c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54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ucitrack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r>
              <a:rPr lang="en-US" altLang="zh-TW" dirty="0" err="1" smtClean="0"/>
              <a:t>ucitrack</a:t>
            </a:r>
            <a:endParaRPr lang="en-US" altLang="zh-TW" dirty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storage.defaults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uci</a:t>
            </a:r>
            <a:r>
              <a:rPr lang="en-US" altLang="zh-TW" dirty="0" smtClean="0"/>
              <a:t>-defaults/storage</a:t>
            </a:r>
          </a:p>
          <a:p>
            <a:r>
              <a:rPr lang="en-US" altLang="zh-TW" dirty="0" err="1" smtClean="0"/>
              <a:t>Ucitrack</a:t>
            </a:r>
            <a:r>
              <a:rPr lang="en-US" altLang="zh-TW" dirty="0" smtClean="0"/>
              <a:t> </a:t>
            </a:r>
            <a:r>
              <a:rPr lang="zh-TW" altLang="en-US" dirty="0" smtClean="0"/>
              <a:t>如何跟 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/shell</a:t>
            </a:r>
            <a:r>
              <a:rPr lang="zh-TW" altLang="en-US" dirty="0" smtClean="0"/>
              <a:t> 連動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uci</a:t>
            </a:r>
            <a:r>
              <a:rPr lang="zh-TW" altLang="en-US" dirty="0" smtClean="0"/>
              <a:t>要對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zh-TW" altLang="en-US" dirty="0" smtClean="0"/>
              <a:t>下 </a:t>
            </a:r>
            <a:r>
              <a:rPr lang="en-US" altLang="zh-TW" dirty="0" smtClean="0"/>
              <a:t>apply</a:t>
            </a:r>
          </a:p>
          <a:p>
            <a:pPr lvl="2"/>
            <a:r>
              <a:rPr lang="en-US" altLang="zh-TW" dirty="0" err="1" smtClean="0"/>
              <a:t>uci:apply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ucitrack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要有紀錄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讀取相對的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restart command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5" y="1916832"/>
            <a:ext cx="8664115" cy="46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連動多個</a:t>
            </a:r>
            <a:r>
              <a:rPr lang="en-US" altLang="zh-TW" dirty="0" smtClean="0"/>
              <a:t>shell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affects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56992"/>
            <a:ext cx="667186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SmartOpenwrt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= ISD2 storage</a:t>
            </a:r>
          </a:p>
          <a:p>
            <a:pPr lvl="1"/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/ = /storage</a:t>
            </a:r>
          </a:p>
          <a:p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configs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cfgtable.h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option = tokens</a:t>
            </a:r>
          </a:p>
        </p:txBody>
      </p:sp>
    </p:spTree>
    <p:extLst>
      <p:ext uri="{BB962C8B-B14F-4D97-AF65-F5344CB8AC3E}">
        <p14:creationId xmlns:p14="http://schemas.microsoft.com/office/powerpoint/2010/main" val="14843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1880</TotalTime>
  <Words>382</Words>
  <Application>Microsoft Office PowerPoint</Application>
  <PresentationFormat>如螢幕大小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流線</vt:lpstr>
      <vt:lpstr>ISD2 to SmartOpenWrt</vt:lpstr>
      <vt:lpstr>PowerPoint 簡報</vt:lpstr>
      <vt:lpstr>PowerPoint 簡報</vt:lpstr>
      <vt:lpstr>PowerPoint 簡報</vt:lpstr>
      <vt:lpstr>PowerPoint 簡報</vt:lpstr>
      <vt:lpstr>PowerPoint 簡報</vt:lpstr>
      <vt:lpstr>ucitrack</vt:lpstr>
      <vt:lpstr>PowerPoint 簡報</vt:lpstr>
      <vt:lpstr>PowerPoint 簡報</vt:lpstr>
      <vt:lpstr>Package Add a define</vt:lpstr>
      <vt:lpstr>Default Value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</dc:creator>
  <cp:lastModifiedBy>steven</cp:lastModifiedBy>
  <cp:revision>20</cp:revision>
  <dcterms:created xsi:type="dcterms:W3CDTF">2016-01-20T03:00:27Z</dcterms:created>
  <dcterms:modified xsi:type="dcterms:W3CDTF">2016-01-28T07:49:25Z</dcterms:modified>
</cp:coreProperties>
</file>