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4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72AC-DC41-4436-BFB0-AC9C2184132E}" type="datetimeFigureOut">
              <a:rPr lang="pt-BR" smtClean="0"/>
              <a:t>03/11/2015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2349-7351-42AC-A387-6F5E784C1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1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72AC-DC41-4436-BFB0-AC9C2184132E}" type="datetimeFigureOut">
              <a:rPr lang="pt-BR" smtClean="0"/>
              <a:t>03/11/2015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2349-7351-42AC-A387-6F5E784C1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09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72AC-DC41-4436-BFB0-AC9C2184132E}" type="datetimeFigureOut">
              <a:rPr lang="pt-BR" smtClean="0"/>
              <a:t>03/11/2015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2349-7351-42AC-A387-6F5E784C1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03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72AC-DC41-4436-BFB0-AC9C2184132E}" type="datetimeFigureOut">
              <a:rPr lang="pt-BR" smtClean="0"/>
              <a:t>03/11/2015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2349-7351-42AC-A387-6F5E784C1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4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72AC-DC41-4436-BFB0-AC9C2184132E}" type="datetimeFigureOut">
              <a:rPr lang="pt-BR" smtClean="0"/>
              <a:t>03/11/2015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2349-7351-42AC-A387-6F5E784C1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70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72AC-DC41-4436-BFB0-AC9C2184132E}" type="datetimeFigureOut">
              <a:rPr lang="pt-BR" smtClean="0"/>
              <a:t>03/11/2015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2349-7351-42AC-A387-6F5E784C1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68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72AC-DC41-4436-BFB0-AC9C2184132E}" type="datetimeFigureOut">
              <a:rPr lang="pt-BR" smtClean="0"/>
              <a:t>03/11/2015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2349-7351-42AC-A387-6F5E784C1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05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72AC-DC41-4436-BFB0-AC9C2184132E}" type="datetimeFigureOut">
              <a:rPr lang="pt-BR" smtClean="0"/>
              <a:t>03/11/2015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2349-7351-42AC-A387-6F5E784C1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42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72AC-DC41-4436-BFB0-AC9C2184132E}" type="datetimeFigureOut">
              <a:rPr lang="pt-BR" smtClean="0"/>
              <a:t>03/11/2015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2349-7351-42AC-A387-6F5E784C1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55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72AC-DC41-4436-BFB0-AC9C2184132E}" type="datetimeFigureOut">
              <a:rPr lang="pt-BR" smtClean="0"/>
              <a:t>03/11/2015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2349-7351-42AC-A387-6F5E784C1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03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72AC-DC41-4436-BFB0-AC9C2184132E}" type="datetimeFigureOut">
              <a:rPr lang="pt-BR" smtClean="0"/>
              <a:t>03/11/2015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2349-7351-42AC-A387-6F5E784C1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50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172AC-DC41-4436-BFB0-AC9C2184132E}" type="datetimeFigureOut">
              <a:rPr lang="pt-BR" smtClean="0"/>
              <a:t>03/11/2015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82349-7351-42AC-A387-6F5E784C1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05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76872" y="-28781"/>
            <a:ext cx="17224126" cy="968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9888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Nandes</dc:creator>
  <cp:lastModifiedBy>Nandes</cp:lastModifiedBy>
  <cp:revision>2</cp:revision>
  <dcterms:created xsi:type="dcterms:W3CDTF">2015-11-04T00:13:10Z</dcterms:created>
  <dcterms:modified xsi:type="dcterms:W3CDTF">2015-11-04T14:48:25Z</dcterms:modified>
</cp:coreProperties>
</file>