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07E1C-3115-4FDF-923F-1F1D0A84DA79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9540-6FCF-454B-A969-FD71B464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8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29540-6FCF-454B-A969-FD71B4641B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7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8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4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3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3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0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9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89AE-5F41-4EA9-BEE4-D65B79A71AB4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Folder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Project</a:t>
            </a:r>
          </a:p>
          <a:p>
            <a:pPr lvl="1"/>
            <a:r>
              <a:rPr lang="en-US" altLang="zh-TW" dirty="0" err="1"/>
              <a:t>jupyer_notebook_project</a:t>
            </a:r>
            <a:endParaRPr lang="en-US" altLang="zh-TW" dirty="0"/>
          </a:p>
          <a:p>
            <a:pPr lvl="2"/>
            <a:r>
              <a:rPr lang="en-US" altLang="zh-TW" dirty="0"/>
              <a:t>Includes </a:t>
            </a:r>
            <a:r>
              <a:rPr lang="en-US" altLang="zh-TW" dirty="0" err="1"/>
              <a:t>bitstream</a:t>
            </a:r>
            <a:r>
              <a:rPr lang="en-US" altLang="zh-TW" dirty="0"/>
              <a:t>, firmware, and python code.</a:t>
            </a:r>
          </a:p>
          <a:p>
            <a:pPr lvl="1"/>
            <a:r>
              <a:rPr lang="en-US" altLang="zh-TW" dirty="0" err="1"/>
              <a:t>vitis_hls_project</a:t>
            </a:r>
            <a:endParaRPr lang="en-US" altLang="zh-TW" dirty="0"/>
          </a:p>
          <a:p>
            <a:pPr lvl="2"/>
            <a:r>
              <a:rPr lang="en-US" altLang="zh-TW" dirty="0"/>
              <a:t>All </a:t>
            </a:r>
            <a:r>
              <a:rPr lang="en-US" altLang="zh-TW" dirty="0" err="1"/>
              <a:t>vitis</a:t>
            </a:r>
            <a:r>
              <a:rPr lang="en-US" altLang="zh-TW" dirty="0"/>
              <a:t> source code (lab 1, lab 3 and </a:t>
            </a:r>
            <a:r>
              <a:rPr lang="en-US" altLang="zh-TW" dirty="0" err="1"/>
              <a:t>outputpin</a:t>
            </a:r>
            <a:r>
              <a:rPr lang="en-US" altLang="zh-TW" dirty="0"/>
              <a:t> IP) are included. Use run_vitis.sh to build the HLS project and export to IP separately.</a:t>
            </a:r>
          </a:p>
          <a:p>
            <a:pPr lvl="1"/>
            <a:r>
              <a:rPr lang="en-US" altLang="zh-TW" dirty="0" err="1"/>
              <a:t>vvd_srcs</a:t>
            </a:r>
            <a:endParaRPr lang="en-US" altLang="zh-TW" dirty="0"/>
          </a:p>
          <a:p>
            <a:pPr lvl="2"/>
            <a:r>
              <a:rPr lang="en-US" altLang="zh-TW" dirty="0"/>
              <a:t>Includes Caravel-SOC source code, </a:t>
            </a:r>
            <a:r>
              <a:rPr lang="en-US" altLang="zh-TW" dirty="0" err="1"/>
              <a:t>testbench</a:t>
            </a:r>
            <a:r>
              <a:rPr lang="en-US" altLang="zh-TW" dirty="0"/>
              <a:t> related code.</a:t>
            </a:r>
            <a:br>
              <a:rPr lang="en-US" altLang="zh-TW" dirty="0"/>
            </a:br>
            <a:r>
              <a:rPr lang="en-US" altLang="zh-TW" dirty="0"/>
              <a:t>Note: Some source codes are modified for the Caravel-FPGA project.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run_vitis.sh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run_vivado.sh</a:t>
            </a:r>
          </a:p>
          <a:p>
            <a:pPr lvl="1"/>
            <a:r>
              <a:rPr lang="en-US" altLang="zh-TW" dirty="0" err="1"/>
              <a:t>vvd_caravel_fpga.tcl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59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OS: Ubuntu 20.4.6 LTS 64bit</a:t>
            </a:r>
          </a:p>
          <a:p>
            <a:r>
              <a:rPr lang="en-US" altLang="zh-TW" dirty="0" err="1"/>
              <a:t>Vivado</a:t>
            </a:r>
            <a:r>
              <a:rPr lang="en-US" altLang="zh-TW" dirty="0"/>
              <a:t> version: 2022.1</a:t>
            </a:r>
          </a:p>
        </p:txBody>
      </p:sp>
    </p:spTree>
    <p:extLst>
      <p:ext uri="{BB962C8B-B14F-4D97-AF65-F5344CB8AC3E}">
        <p14:creationId xmlns:p14="http://schemas.microsoft.com/office/powerpoint/2010/main" val="349990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556"/>
            <a:ext cx="10934700" cy="48213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Run bash </a:t>
            </a:r>
            <a:r>
              <a:rPr lang="en-US" altLang="zh-TW" dirty="0">
                <a:solidFill>
                  <a:srgbClr val="FF0000"/>
                </a:solidFill>
              </a:rPr>
              <a:t>run_vitis.sh </a:t>
            </a:r>
            <a:r>
              <a:rPr lang="en-US" altLang="zh-TW" dirty="0"/>
              <a:t>the whole all </a:t>
            </a:r>
            <a:r>
              <a:rPr lang="en-US" altLang="zh-TW" dirty="0" err="1"/>
              <a:t>hls</a:t>
            </a:r>
            <a:r>
              <a:rPr lang="en-US" altLang="zh-TW" dirty="0"/>
              <a:t> projects will build up and export IP automatically.</a:t>
            </a:r>
          </a:p>
          <a:p>
            <a:pPr lvl="1"/>
            <a:r>
              <a:rPr lang="en-US" altLang="zh-TW" dirty="0"/>
              <a:t>Create </a:t>
            </a:r>
            <a:r>
              <a:rPr lang="en-US" altLang="zh-TW" b="1" dirty="0" err="1"/>
              <a:t>hls_caravel_ps.prj</a:t>
            </a:r>
            <a:r>
              <a:rPr lang="en-US" altLang="zh-TW" b="1" dirty="0"/>
              <a:t>, </a:t>
            </a:r>
            <a:r>
              <a:rPr lang="en-US" altLang="zh-TW" b="1" dirty="0" err="1"/>
              <a:t>hls_output_pin.prj</a:t>
            </a:r>
            <a:r>
              <a:rPr lang="en-US" altLang="zh-TW" b="1" dirty="0"/>
              <a:t>, and </a:t>
            </a:r>
            <a:r>
              <a:rPr lang="en-US" altLang="zh-TW" b="1" dirty="0" err="1"/>
              <a:t>hls_read_romcode.prj</a:t>
            </a:r>
            <a:endParaRPr lang="en-US" altLang="zh-TW" b="1" dirty="0"/>
          </a:p>
          <a:p>
            <a:r>
              <a:rPr lang="en-US" altLang="zh-TW" dirty="0"/>
              <a:t>Run bash </a:t>
            </a:r>
            <a:r>
              <a:rPr lang="en-US" altLang="zh-TW" dirty="0">
                <a:solidFill>
                  <a:srgbClr val="FF0000"/>
                </a:solidFill>
              </a:rPr>
              <a:t>run_vivado.sh </a:t>
            </a:r>
            <a:r>
              <a:rPr lang="en-US" altLang="zh-TW" dirty="0"/>
              <a:t>to build up </a:t>
            </a:r>
            <a:r>
              <a:rPr lang="en-US" altLang="zh-TW" dirty="0" err="1"/>
              <a:t>vivado</a:t>
            </a:r>
            <a:r>
              <a:rPr lang="en-US" altLang="zh-TW" dirty="0"/>
              <a:t> project for Caravel-FPGA and execute “</a:t>
            </a:r>
            <a:r>
              <a:rPr lang="en-US" altLang="zh-TW" dirty="0" err="1"/>
              <a:t>write_bitstream</a:t>
            </a:r>
            <a:r>
              <a:rPr lang="en-US" altLang="zh-TW" dirty="0"/>
              <a:t>” step to generate </a:t>
            </a:r>
            <a:r>
              <a:rPr lang="en-US" altLang="zh-TW" dirty="0" err="1"/>
              <a:t>bitstream</a:t>
            </a:r>
            <a:r>
              <a:rPr lang="en-US" altLang="zh-TW" dirty="0" smtClean="0"/>
              <a:t>. ( See </a:t>
            </a:r>
            <a:r>
              <a:rPr lang="en-US" altLang="zh-TW" dirty="0"/>
              <a:t>“</a:t>
            </a:r>
            <a:r>
              <a:rPr lang="en-US" altLang="zh-TW" dirty="0" err="1"/>
              <a:t>Vivado</a:t>
            </a:r>
            <a:r>
              <a:rPr lang="en-US" altLang="zh-TW" dirty="0" smtClean="0"/>
              <a:t>%” and input </a:t>
            </a:r>
            <a:r>
              <a:rPr lang="en-US" altLang="zh-TW" dirty="0"/>
              <a:t>“</a:t>
            </a:r>
            <a:r>
              <a:rPr lang="en-US" altLang="zh-TW" dirty="0" err="1"/>
              <a:t>write_bitstream</a:t>
            </a:r>
            <a:r>
              <a:rPr lang="en-US" altLang="zh-TW" dirty="0"/>
              <a:t>” 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/>
              <a:t>Create </a:t>
            </a:r>
            <a:r>
              <a:rPr lang="en-US" altLang="zh-TW" b="1" dirty="0" err="1"/>
              <a:t>vvd_caravel_fpga</a:t>
            </a:r>
            <a:endParaRPr lang="en-US" altLang="zh-TW" b="1" dirty="0"/>
          </a:p>
          <a:p>
            <a:pPr lvl="1"/>
            <a:r>
              <a:rPr lang="en-US" altLang="zh-TW" dirty="0"/>
              <a:t>Run_vivado.sh =&gt; User project counter with </a:t>
            </a:r>
            <a:r>
              <a:rPr lang="en-US" altLang="zh-TW" dirty="0" err="1"/>
              <a:t>clk</a:t>
            </a:r>
            <a:r>
              <a:rPr lang="en-US" altLang="zh-TW" dirty="0"/>
              <a:t> 50M</a:t>
            </a:r>
          </a:p>
          <a:p>
            <a:pPr lvl="1"/>
            <a:r>
              <a:rPr lang="en-US" altLang="zh-TW" dirty="0"/>
              <a:t>Run_vivado_gcd.sh =&gt; User project </a:t>
            </a:r>
            <a:r>
              <a:rPr lang="en-US" altLang="zh-TW" dirty="0" err="1"/>
              <a:t>gcd</a:t>
            </a:r>
            <a:r>
              <a:rPr lang="en-US" altLang="zh-TW" dirty="0"/>
              <a:t> with </a:t>
            </a:r>
            <a:r>
              <a:rPr lang="en-US" altLang="zh-TW" dirty="0" err="1"/>
              <a:t>clk</a:t>
            </a:r>
            <a:r>
              <a:rPr lang="en-US" altLang="zh-TW" dirty="0"/>
              <a:t> 10M</a:t>
            </a:r>
          </a:p>
          <a:p>
            <a:r>
              <a:rPr lang="en-US" altLang="zh-TW" dirty="0"/>
              <a:t>The </a:t>
            </a:r>
            <a:r>
              <a:rPr lang="en-US" altLang="zh-TW" b="1" dirty="0" err="1"/>
              <a:t>caravel_fpga.bit</a:t>
            </a:r>
            <a:r>
              <a:rPr lang="en-US" altLang="zh-TW" dirty="0"/>
              <a:t> and </a:t>
            </a:r>
            <a:r>
              <a:rPr lang="en-US" altLang="zh-TW" b="1" dirty="0" err="1"/>
              <a:t>caravel_fpga.hwh</a:t>
            </a:r>
            <a:r>
              <a:rPr lang="en-US" altLang="zh-TW" dirty="0"/>
              <a:t> will be copy to folder: </a:t>
            </a:r>
            <a:r>
              <a:rPr lang="en-US" altLang="zh-TW" dirty="0" err="1"/>
              <a:t>jupyter_notebooks_project</a:t>
            </a:r>
            <a:endParaRPr lang="en-US" altLang="zh-TW" dirty="0"/>
          </a:p>
          <a:p>
            <a:r>
              <a:rPr lang="en-US" altLang="zh-TW" dirty="0"/>
              <a:t>Upload all files include in </a:t>
            </a:r>
            <a:r>
              <a:rPr lang="en-US" altLang="zh-TW" dirty="0" err="1"/>
              <a:t>jupyter_notebooks_project</a:t>
            </a:r>
            <a:r>
              <a:rPr lang="en-US" altLang="zh-TW" dirty="0"/>
              <a:t> to pynq-z2 board</a:t>
            </a:r>
          </a:p>
        </p:txBody>
      </p:sp>
    </p:spTree>
    <p:extLst>
      <p:ext uri="{BB962C8B-B14F-4D97-AF65-F5344CB8AC3E}">
        <p14:creationId xmlns:p14="http://schemas.microsoft.com/office/powerpoint/2010/main" val="13765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Vivado</a:t>
            </a:r>
            <a:r>
              <a:rPr lang="en-US" altLang="zh-TW" dirty="0"/>
              <a:t> project: </a:t>
            </a:r>
            <a:r>
              <a:rPr lang="en-US" altLang="zh-TW" dirty="0" err="1"/>
              <a:t>vvd_caravel_fpga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Right click on the “SIMULATION” and select </a:t>
            </a:r>
            <a:br>
              <a:rPr lang="en-US" altLang="zh-TW" dirty="0"/>
            </a:br>
            <a:r>
              <a:rPr lang="en-US" altLang="zh-TW" dirty="0"/>
              <a:t>Simulation Setting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01" y="1027906"/>
            <a:ext cx="2333951" cy="22863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19" y="3977006"/>
            <a:ext cx="4124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6808" cy="4351338"/>
          </a:xfrm>
        </p:spPr>
        <p:txBody>
          <a:bodyPr/>
          <a:lstStyle/>
          <a:p>
            <a:r>
              <a:rPr lang="en-US" altLang="zh-TW" dirty="0"/>
              <a:t>Select which test bench you want to run in the “Simulation top module name”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76" y="1397977"/>
            <a:ext cx="4339124" cy="51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6808" cy="4351338"/>
          </a:xfrm>
        </p:spPr>
        <p:txBody>
          <a:bodyPr/>
          <a:lstStyle/>
          <a:p>
            <a:r>
              <a:rPr lang="en-US" altLang="zh-TW" dirty="0"/>
              <a:t>Select which test bench you want to run in the “Simulation top module name”</a:t>
            </a:r>
          </a:p>
          <a:p>
            <a:r>
              <a:rPr lang="en-US" altLang="zh-TW" dirty="0"/>
              <a:t>Click “Run Behavior Simulation”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76" y="1397977"/>
            <a:ext cx="4339124" cy="51805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78" y="3234370"/>
            <a:ext cx="431542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62160" cy="4351338"/>
          </a:xfrm>
        </p:spPr>
        <p:txBody>
          <a:bodyPr/>
          <a:lstStyle/>
          <a:p>
            <a:r>
              <a:rPr lang="en-US" altLang="zh-TW" dirty="0"/>
              <a:t>Click the “Run All” button to run the </a:t>
            </a:r>
            <a:r>
              <a:rPr lang="en-US" altLang="zh-TW" dirty="0" err="1"/>
              <a:t>testbench</a:t>
            </a:r>
            <a:r>
              <a:rPr lang="en-US" altLang="zh-TW" dirty="0"/>
              <a:t> and monitor the waveform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60" y="1459523"/>
            <a:ext cx="7891640" cy="4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JuypterNotebook</a:t>
            </a:r>
            <a:r>
              <a:rPr lang="en-US" altLang="zh-TW" dirty="0"/>
              <a:t>: caravel_fpga.ipynb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Select one firmware binary to load into BRAM as SPIROM data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open("</a:t>
            </a:r>
            <a:r>
              <a:rPr lang="en-US" altLang="zh-TW" dirty="0" err="1">
                <a:solidFill>
                  <a:srgbClr val="FF0000"/>
                </a:solidFill>
              </a:rPr>
              <a:t>counter_wb.hex</a:t>
            </a:r>
            <a:r>
              <a:rPr lang="en-US" altLang="zh-TW" dirty="0"/>
              <a:t>", "r+") or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open("</a:t>
            </a:r>
            <a:r>
              <a:rPr lang="en-US" altLang="zh-TW" dirty="0" err="1">
                <a:solidFill>
                  <a:srgbClr val="FF0000"/>
                </a:solidFill>
              </a:rPr>
              <a:t>counter_la.hex</a:t>
            </a:r>
            <a:r>
              <a:rPr lang="en-US" altLang="zh-TW" dirty="0"/>
              <a:t>", "r+") or</a:t>
            </a:r>
          </a:p>
          <a:p>
            <a:pPr lvl="1"/>
            <a:r>
              <a:rPr lang="en-US" altLang="zh-TW" dirty="0" err="1"/>
              <a:t>fiROM</a:t>
            </a:r>
            <a:r>
              <a:rPr lang="en-US" altLang="zh-TW" dirty="0"/>
              <a:t> = open(“</a:t>
            </a:r>
            <a:r>
              <a:rPr lang="en-US" altLang="zh-TW" dirty="0" err="1">
                <a:solidFill>
                  <a:srgbClr val="FF0000"/>
                </a:solidFill>
              </a:rPr>
              <a:t>gcd_la.hex</a:t>
            </a:r>
            <a:r>
              <a:rPr lang="en-US" altLang="zh-TW" dirty="0"/>
              <a:t>", "r+") or</a:t>
            </a:r>
          </a:p>
          <a:p>
            <a:r>
              <a:rPr lang="en-US" altLang="zh-TW" dirty="0"/>
              <a:t>Release reset to make Caravel-</a:t>
            </a:r>
            <a:r>
              <a:rPr lang="en-US" altLang="zh-TW" dirty="0" err="1"/>
              <a:t>soc</a:t>
            </a:r>
            <a:r>
              <a:rPr lang="en-US" altLang="zh-TW" dirty="0"/>
              <a:t> start execute firmware code</a:t>
            </a:r>
          </a:p>
          <a:p>
            <a:pPr lvl="1"/>
            <a:r>
              <a:rPr lang="en-US" altLang="zh-TW" dirty="0" err="1"/>
              <a:t>ipOUTPIN.write</a:t>
            </a:r>
            <a:r>
              <a:rPr lang="en-US" altLang="zh-TW" dirty="0"/>
              <a:t>(0x10, 1)</a:t>
            </a:r>
          </a:p>
          <a:p>
            <a:pPr marL="457200" lvl="1" indent="0">
              <a:buNone/>
            </a:pPr>
            <a:r>
              <a:rPr lang="en-US" altLang="zh-TW" dirty="0"/>
              <a:t>Note: If you want to load different firmware binary without restart FPGA, you need to assert &amp; release reset signal for the caravel-</a:t>
            </a:r>
            <a:r>
              <a:rPr lang="en-US" altLang="zh-TW" dirty="0" err="1"/>
              <a:t>soc</a:t>
            </a:r>
            <a:r>
              <a:rPr lang="en-US" altLang="zh-TW" dirty="0"/>
              <a:t> to make CPU execute new firmware.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Load </a:t>
            </a:r>
            <a:r>
              <a:rPr lang="en-US" altLang="zh-TW" dirty="0" err="1"/>
              <a:t>counter_wb.hex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Release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), check </a:t>
            </a:r>
            <a:r>
              <a:rPr lang="en-US" altLang="zh-TW" dirty="0" err="1"/>
              <a:t>mprj_i</a:t>
            </a:r>
            <a:r>
              <a:rPr lang="en-US" altLang="zh-TW" dirty="0"/>
              <a:t>/o/</a:t>
            </a:r>
            <a:r>
              <a:rPr lang="en-US" altLang="zh-TW" dirty="0" err="1"/>
              <a:t>en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Load </a:t>
            </a:r>
            <a:r>
              <a:rPr lang="en-US" altLang="zh-TW" dirty="0" err="1"/>
              <a:t>counter_la.hex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dirty="0"/>
              <a:t>Assert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dirty="0"/>
              <a:t>Release reset by </a:t>
            </a:r>
            <a:r>
              <a:rPr lang="en-US" altLang="zh-TW" dirty="0" err="1"/>
              <a:t>ipOUTPIN.write</a:t>
            </a:r>
            <a:r>
              <a:rPr lang="en-US" altLang="zh-TW" dirty="0"/>
              <a:t>(0x10,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), check </a:t>
            </a:r>
            <a:r>
              <a:rPr lang="en-US" altLang="zh-TW" dirty="0" err="1"/>
              <a:t>mprj_i</a:t>
            </a:r>
            <a:r>
              <a:rPr lang="en-US" altLang="zh-TW" dirty="0"/>
              <a:t>/o/</a:t>
            </a:r>
            <a:r>
              <a:rPr lang="en-US" altLang="zh-TW" dirty="0" err="1"/>
              <a:t>en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TW" dirty="0"/>
          </a:p>
          <a:p>
            <a:pPr marL="914400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1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385</Words>
  <Application>Microsoft Office PowerPoint</Application>
  <PresentationFormat>寬螢幕</PresentationFormat>
  <Paragraphs>50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Folder Structure</vt:lpstr>
      <vt:lpstr>Build Environment</vt:lpstr>
      <vt:lpstr>Built Steps</vt:lpstr>
      <vt:lpstr>Run Simulation in Vivado GUI</vt:lpstr>
      <vt:lpstr>Run Simulation in Vivado GUI</vt:lpstr>
      <vt:lpstr>Run Simulation in Vivado GUI</vt:lpstr>
      <vt:lpstr>Run Simulation in Vivado GUI</vt:lpstr>
      <vt:lpstr>JuypterNotebook: caravel_fpga.ipynb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Structure</dc:title>
  <dc:creator>Willy Chiang</dc:creator>
  <cp:lastModifiedBy>user</cp:lastModifiedBy>
  <cp:revision>37</cp:revision>
  <dcterms:created xsi:type="dcterms:W3CDTF">2023-05-17T10:13:00Z</dcterms:created>
  <dcterms:modified xsi:type="dcterms:W3CDTF">2023-11-21T12:55:59Z</dcterms:modified>
</cp:coreProperties>
</file>