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0FD3-F37A-4112-A7E3-59ABF1E0E8D0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8B54-D9C0-4D56-9BCC-0F58711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5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0FD3-F37A-4112-A7E3-59ABF1E0E8D0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8B54-D9C0-4D56-9BCC-0F58711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5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0FD3-F37A-4112-A7E3-59ABF1E0E8D0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8B54-D9C0-4D56-9BCC-0F58711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7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0FD3-F37A-4112-A7E3-59ABF1E0E8D0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8B54-D9C0-4D56-9BCC-0F58711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6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0FD3-F37A-4112-A7E3-59ABF1E0E8D0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8B54-D9C0-4D56-9BCC-0F58711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5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0FD3-F37A-4112-A7E3-59ABF1E0E8D0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8B54-D9C0-4D56-9BCC-0F58711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3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0FD3-F37A-4112-A7E3-59ABF1E0E8D0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8B54-D9C0-4D56-9BCC-0F58711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0FD3-F37A-4112-A7E3-59ABF1E0E8D0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8B54-D9C0-4D56-9BCC-0F58711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1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0FD3-F37A-4112-A7E3-59ABF1E0E8D0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8B54-D9C0-4D56-9BCC-0F58711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3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0FD3-F37A-4112-A7E3-59ABF1E0E8D0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8B54-D9C0-4D56-9BCC-0F58711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8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0FD3-F37A-4112-A7E3-59ABF1E0E8D0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8B54-D9C0-4D56-9BCC-0F58711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1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00FD3-F37A-4112-A7E3-59ABF1E0E8D0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D8B54-D9C0-4D56-9BCC-0F58711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0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Extracting Data points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 28,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69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 Extracting data points and corresponding values contained in the note</a:t>
            </a:r>
          </a:p>
          <a:p>
            <a:r>
              <a:rPr lang="en-US" dirty="0" smtClean="0"/>
              <a:t>Input: Structured pathology note</a:t>
            </a:r>
          </a:p>
          <a:p>
            <a:r>
              <a:rPr lang="en-US" dirty="0" smtClean="0"/>
              <a:t>Algorithm: Regular Expression, Rule-based </a:t>
            </a:r>
          </a:p>
          <a:p>
            <a:r>
              <a:rPr lang="en-US" dirty="0" smtClean="0"/>
              <a:t>Output: Cancer types, data points and values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for keyword “Staging summary”</a:t>
            </a:r>
          </a:p>
          <a:p>
            <a:r>
              <a:rPr lang="en-US" dirty="0" smtClean="0"/>
              <a:t>Divide text contained in each note into group(s) based on “Staging summary” </a:t>
            </a:r>
          </a:p>
          <a:p>
            <a:pPr lvl="1"/>
            <a:r>
              <a:rPr lang="en-US" dirty="0" smtClean="0"/>
              <a:t>Boundary of each group: from current “Staging summary” to previous line before the next one that contain “Staging summary”</a:t>
            </a:r>
          </a:p>
          <a:p>
            <a:r>
              <a:rPr lang="en-US" dirty="0" smtClean="0"/>
              <a:t>Capture cancer type by collecting previous text before “Staging summary” in that line</a:t>
            </a:r>
          </a:p>
          <a:p>
            <a:pPr lvl="1"/>
            <a:r>
              <a:rPr lang="en-US" dirty="0" smtClean="0"/>
              <a:t>If length of previous text is greater than some threshold, ignore this part (Do not make this “Staging summary” as a keyword)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6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group of text, we process line by line</a:t>
            </a:r>
          </a:p>
          <a:p>
            <a:r>
              <a:rPr lang="en-US" dirty="0"/>
              <a:t>C</a:t>
            </a:r>
            <a:r>
              <a:rPr lang="en-US" dirty="0" smtClean="0"/>
              <a:t>ut-off the end of text with keyword “</a:t>
            </a:r>
            <a:r>
              <a:rPr lang="en-US" dirty="0" err="1" smtClean="0"/>
              <a:t>tnm</a:t>
            </a:r>
            <a:r>
              <a:rPr lang="en-US" dirty="0" smtClean="0"/>
              <a:t>(</a:t>
            </a:r>
            <a:r>
              <a:rPr lang="en-US" dirty="0" err="1" smtClean="0"/>
              <a:t>tmn</a:t>
            </a:r>
            <a:r>
              <a:rPr lang="en-US" dirty="0" smtClean="0"/>
              <a:t>) staging”  </a:t>
            </a:r>
          </a:p>
          <a:p>
            <a:pPr lvl="1"/>
            <a:r>
              <a:rPr lang="en-US" dirty="0" smtClean="0"/>
              <a:t>If “</a:t>
            </a:r>
            <a:r>
              <a:rPr lang="en-US" dirty="0" err="1" smtClean="0"/>
              <a:t>tnm</a:t>
            </a:r>
            <a:r>
              <a:rPr lang="en-US" dirty="0" smtClean="0"/>
              <a:t> staging:” is found, cut-off at the end of that line (case 1)</a:t>
            </a:r>
          </a:p>
          <a:p>
            <a:pPr lvl="1"/>
            <a:r>
              <a:rPr lang="en-US" dirty="0" smtClean="0"/>
              <a:t>Else, process the next line that is not empty</a:t>
            </a:r>
          </a:p>
          <a:p>
            <a:pPr lvl="2"/>
            <a:r>
              <a:rPr lang="en-US" dirty="0" smtClean="0"/>
              <a:t>If “</a:t>
            </a:r>
            <a:r>
              <a:rPr lang="en-US" dirty="0" err="1" smtClean="0"/>
              <a:t>tnm</a:t>
            </a:r>
            <a:r>
              <a:rPr lang="en-US" dirty="0" smtClean="0"/>
              <a:t> staging:” is found, cut-off at the end of that line (case 2)</a:t>
            </a:r>
          </a:p>
          <a:p>
            <a:pPr lvl="2"/>
            <a:r>
              <a:rPr lang="en-US" dirty="0" smtClean="0"/>
              <a:t>Else, process the following lines until the empty line is found (case 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694" y="5418018"/>
            <a:ext cx="3640110" cy="12064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96" y="4505247"/>
            <a:ext cx="3284373" cy="5846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742" y="5268958"/>
            <a:ext cx="4432948" cy="96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0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group of text contains several blocks of information</a:t>
            </a:r>
          </a:p>
          <a:p>
            <a:pPr lvl="1"/>
            <a:r>
              <a:rPr lang="en-US" dirty="0" smtClean="0"/>
              <a:t>Block is defined as data point and value (may contain sub-data point)</a:t>
            </a:r>
          </a:p>
          <a:p>
            <a:r>
              <a:rPr lang="en-US" dirty="0" smtClean="0"/>
              <a:t>Divide text into blocks and Process block by block </a:t>
            </a:r>
          </a:p>
          <a:p>
            <a:pPr lvl="1"/>
            <a:r>
              <a:rPr lang="en-US" dirty="0" smtClean="0"/>
              <a:t>Step 1: First check whether there is sub-data point by checking for “\t” </a:t>
            </a:r>
          </a:p>
          <a:p>
            <a:pPr lvl="1"/>
            <a:r>
              <a:rPr lang="en-US" dirty="0" smtClean="0"/>
              <a:t>Step 2: No sub-data point: simply process by taking data point and its value in one line</a:t>
            </a:r>
          </a:p>
          <a:p>
            <a:pPr lvl="1"/>
            <a:r>
              <a:rPr lang="en-US" dirty="0" smtClean="0"/>
              <a:t>With sub-data point: recursively repeat step1 and 2</a:t>
            </a:r>
          </a:p>
        </p:txBody>
      </p:sp>
    </p:spTree>
    <p:extLst>
      <p:ext uri="{BB962C8B-B14F-4D97-AF65-F5344CB8AC3E}">
        <p14:creationId xmlns:p14="http://schemas.microsoft.com/office/powerpoint/2010/main" val="364055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multiple layers of dictionaries  </a:t>
            </a:r>
          </a:p>
          <a:p>
            <a:pPr lvl="1"/>
            <a:r>
              <a:rPr lang="en-US" dirty="0" smtClean="0"/>
              <a:t>Key: note no e.g. 0,1,…,n</a:t>
            </a:r>
          </a:p>
          <a:p>
            <a:pPr lvl="1"/>
            <a:r>
              <a:rPr lang="en-US" dirty="0" smtClean="0"/>
              <a:t>Value: a dictionary with a size of (total number of cancer type)+1</a:t>
            </a:r>
          </a:p>
          <a:p>
            <a:pPr lvl="2"/>
            <a:r>
              <a:rPr lang="en-US" dirty="0" smtClean="0"/>
              <a:t>Key: Cancer type</a:t>
            </a:r>
          </a:p>
          <a:p>
            <a:pPr lvl="2"/>
            <a:r>
              <a:rPr lang="en-US" dirty="0" smtClean="0"/>
              <a:t>ValueType1: a dictionary of data points and their value </a:t>
            </a:r>
          </a:p>
          <a:p>
            <a:pPr lvl="3"/>
            <a:r>
              <a:rPr lang="en-US" dirty="0"/>
              <a:t>Key: data point</a:t>
            </a:r>
          </a:p>
          <a:p>
            <a:pPr lvl="3"/>
            <a:r>
              <a:rPr lang="en-US" dirty="0"/>
              <a:t>Value: </a:t>
            </a:r>
            <a:r>
              <a:rPr lang="en-US" dirty="0" smtClean="0"/>
              <a:t>a list of value </a:t>
            </a:r>
            <a:r>
              <a:rPr lang="en-US" dirty="0"/>
              <a:t>corresponding to its data </a:t>
            </a:r>
            <a:r>
              <a:rPr lang="en-US" dirty="0" smtClean="0"/>
              <a:t>point and the original text</a:t>
            </a:r>
          </a:p>
          <a:p>
            <a:pPr lvl="2"/>
            <a:r>
              <a:rPr lang="en-US" dirty="0" smtClean="0"/>
              <a:t>ValueType2:  </a:t>
            </a:r>
          </a:p>
          <a:p>
            <a:pPr lvl="3"/>
            <a:r>
              <a:rPr lang="en-US" dirty="0" smtClean="0"/>
              <a:t>Key: “content”</a:t>
            </a:r>
          </a:p>
          <a:p>
            <a:pPr lvl="3"/>
            <a:r>
              <a:rPr lang="en-US" dirty="0" smtClean="0"/>
              <a:t>Value: the remaining content in the note that have not been processed</a:t>
            </a:r>
          </a:p>
        </p:txBody>
      </p:sp>
    </p:spTree>
    <p:extLst>
      <p:ext uri="{BB962C8B-B14F-4D97-AF65-F5344CB8AC3E}">
        <p14:creationId xmlns:p14="http://schemas.microsoft.com/office/powerpoint/2010/main" val="347731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77" y="1554163"/>
            <a:ext cx="4486275" cy="3181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3" y="5251283"/>
            <a:ext cx="4476750" cy="885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540" y="3492583"/>
            <a:ext cx="4448175" cy="828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5403" y="1951580"/>
            <a:ext cx="6934451" cy="1381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4256" y="4975059"/>
            <a:ext cx="4457700" cy="143827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406316" y="4735513"/>
            <a:ext cx="0" cy="42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80132" y="5462337"/>
            <a:ext cx="4873792" cy="360947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76060" y="1780424"/>
            <a:ext cx="7113793" cy="2697914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801852" y="4511842"/>
            <a:ext cx="600327" cy="95049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80132" y="5809665"/>
            <a:ext cx="4873792" cy="360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366210" y="4942013"/>
            <a:ext cx="4873792" cy="1579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5353924" y="5988761"/>
            <a:ext cx="926560" cy="1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745579" y="2461669"/>
            <a:ext cx="2225842" cy="2695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224331" y="3353716"/>
            <a:ext cx="4807625" cy="105243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1153274" y="2820905"/>
            <a:ext cx="200526" cy="45715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9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calculate confident score for each value extracted</a:t>
            </a:r>
          </a:p>
          <a:p>
            <a:r>
              <a:rPr lang="en-US" dirty="0" smtClean="0"/>
              <a:t>Apply to each cancer type and each data point separately</a:t>
            </a:r>
          </a:p>
          <a:p>
            <a:r>
              <a:rPr lang="en-US" dirty="0" smtClean="0"/>
              <a:t>Based on type of text, frequency, length of text,…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5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411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Extracting Data points</vt:lpstr>
      <vt:lpstr>Overview</vt:lpstr>
      <vt:lpstr>Algorithm</vt:lpstr>
      <vt:lpstr>Algorithm</vt:lpstr>
      <vt:lpstr>Algorithm</vt:lpstr>
      <vt:lpstr>Result</vt:lpstr>
      <vt:lpstr>Result</vt:lpstr>
      <vt:lpstr>Proposed work</vt:lpstr>
    </vt:vector>
  </TitlesOfParts>
  <Company>Northwestern Memorial Hospital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Data points</dc:title>
  <dc:creator>Wongchaisuwat, Papis</dc:creator>
  <cp:lastModifiedBy>Wongchaisuwat, Papis</cp:lastModifiedBy>
  <cp:revision>11</cp:revision>
  <dcterms:created xsi:type="dcterms:W3CDTF">2015-07-28T21:07:47Z</dcterms:created>
  <dcterms:modified xsi:type="dcterms:W3CDTF">2015-07-29T16:10:04Z</dcterms:modified>
</cp:coreProperties>
</file>