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  <p:sldId id="264" r:id="rId9"/>
    <p:sldId id="269" r:id="rId10"/>
    <p:sldId id="270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3224-0270-4E49-A306-A52FA799889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D00AD-12E9-45EB-BD21-9A2E9D8A92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D00AD-12E9-45EB-BD21-9A2E9D8A920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report for cancer type and stage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30,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</a:p>
          <a:p>
            <a:pPr lvl="1"/>
            <a:r>
              <a:rPr lang="en-US" dirty="0" err="1" smtClean="0"/>
              <a:t>getData</a:t>
            </a:r>
            <a:endParaRPr lang="en-US" dirty="0" smtClean="0"/>
          </a:p>
          <a:p>
            <a:pPr lvl="1"/>
            <a:r>
              <a:rPr lang="en-US" dirty="0" err="1" smtClean="0"/>
              <a:t>get_stage_num</a:t>
            </a:r>
            <a:endParaRPr lang="en-US" dirty="0" smtClean="0"/>
          </a:p>
          <a:p>
            <a:pPr lvl="1"/>
            <a:r>
              <a:rPr lang="en-US" dirty="0" err="1" smtClean="0"/>
              <a:t>get_stage_from_pa</a:t>
            </a:r>
            <a:endParaRPr lang="en-US" dirty="0" smtClean="0"/>
          </a:p>
          <a:p>
            <a:pPr lvl="2"/>
            <a:r>
              <a:rPr lang="en-US" dirty="0" err="1" smtClean="0"/>
              <a:t>meetReq</a:t>
            </a:r>
            <a:r>
              <a:rPr lang="en-US" dirty="0" smtClean="0"/>
              <a:t> : check if given key meet req. from req. list</a:t>
            </a:r>
          </a:p>
          <a:p>
            <a:pPr lvl="1"/>
            <a:r>
              <a:rPr lang="en-US" dirty="0" err="1" smtClean="0"/>
              <a:t>get_cancer_type</a:t>
            </a:r>
            <a:endParaRPr lang="en-US" dirty="0" smtClean="0"/>
          </a:p>
          <a:p>
            <a:pPr lvl="2"/>
            <a:r>
              <a:rPr lang="en-US" dirty="0" err="1" smtClean="0"/>
              <a:t>hasString</a:t>
            </a:r>
            <a:r>
              <a:rPr lang="en-US" dirty="0" smtClean="0"/>
              <a:t> : check if string is contained in text</a:t>
            </a:r>
          </a:p>
          <a:p>
            <a:pPr lvl="2"/>
            <a:r>
              <a:rPr lang="en-US" dirty="0" err="1" smtClean="0"/>
              <a:t>getString</a:t>
            </a:r>
            <a:r>
              <a:rPr lang="en-US" dirty="0" smtClean="0"/>
              <a:t> : return a list of words appear in text</a:t>
            </a:r>
          </a:p>
          <a:p>
            <a:pPr lvl="1"/>
            <a:r>
              <a:rPr lang="en-US" dirty="0" err="1" smtClean="0"/>
              <a:t>match_result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2667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observe to validate the results</a:t>
            </a:r>
          </a:p>
          <a:p>
            <a:r>
              <a:rPr lang="en-US" dirty="0" smtClean="0"/>
              <a:t>The algorithm works </a:t>
            </a:r>
            <a:r>
              <a:rPr lang="en-US" dirty="0" smtClean="0"/>
              <a:t>fine </a:t>
            </a:r>
            <a:r>
              <a:rPr lang="en-US" dirty="0" smtClean="0"/>
              <a:t>with notes containing stage keywords</a:t>
            </a:r>
          </a:p>
          <a:p>
            <a:r>
              <a:rPr lang="en-US" dirty="0" smtClean="0"/>
              <a:t>Retrieve: 70 rows where Total rows: </a:t>
            </a:r>
            <a:r>
              <a:rPr lang="en-US" dirty="0" smtClean="0"/>
              <a:t>617</a:t>
            </a:r>
          </a:p>
          <a:p>
            <a:r>
              <a:rPr lang="en-US" dirty="0" smtClean="0"/>
              <a:t>547 rows are missed:  </a:t>
            </a:r>
            <a:endParaRPr lang="en-US" dirty="0" smtClean="0"/>
          </a:p>
          <a:p>
            <a:pPr lvl="1"/>
            <a:r>
              <a:rPr lang="en-US" dirty="0" smtClean="0"/>
              <a:t>Impossible </a:t>
            </a:r>
            <a:r>
              <a:rPr lang="en-US" dirty="0" smtClean="0"/>
              <a:t>to identify: notes contain no useful information</a:t>
            </a:r>
          </a:p>
          <a:p>
            <a:pPr lvl="1"/>
            <a:r>
              <a:rPr lang="en-US" dirty="0" smtClean="0"/>
              <a:t>Require additional knowledge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dirty="0" smtClean="0"/>
              <a:t>Impossible to identify 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May be possible with additional knowledge: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2895600" cy="11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2514600" cy="52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267200"/>
            <a:ext cx="419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1148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plan/idea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algorithm on a bigger data set and different cancer type</a:t>
            </a:r>
          </a:p>
          <a:p>
            <a:r>
              <a:rPr lang="en-US" dirty="0" smtClean="0"/>
              <a:t>Create a user interface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smtClean="0"/>
              <a:t>knowledge (topics/ clustering ,…) from results which we already know the stage of the cancer and apply with unlabeled part</a:t>
            </a:r>
          </a:p>
          <a:p>
            <a:pPr lvl="1"/>
            <a:r>
              <a:rPr lang="en-US" dirty="0" smtClean="0"/>
              <a:t> caveat: data set may be too small</a:t>
            </a:r>
          </a:p>
          <a:p>
            <a:r>
              <a:rPr lang="en-US" dirty="0" smtClean="0"/>
              <a:t>Get knowledge from </a:t>
            </a:r>
            <a:r>
              <a:rPr lang="en-US" dirty="0" smtClean="0"/>
              <a:t>expertise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Data ETL </a:t>
            </a:r>
          </a:p>
          <a:p>
            <a:pPr lvl="1"/>
            <a:r>
              <a:rPr lang="en-US" dirty="0" smtClean="0"/>
              <a:t>Put data into convenient format and structures for us to use on NLP</a:t>
            </a:r>
          </a:p>
          <a:p>
            <a:r>
              <a:rPr lang="en-US" dirty="0" smtClean="0"/>
              <a:t>2. NLP</a:t>
            </a:r>
          </a:p>
          <a:p>
            <a:pPr lvl="1"/>
            <a:r>
              <a:rPr lang="en-US" dirty="0" smtClean="0"/>
              <a:t>Search for keyword ‘Stage’ and ‘Grade’ and keyword for TNM staging system</a:t>
            </a:r>
          </a:p>
          <a:p>
            <a:pPr lvl="1"/>
            <a:r>
              <a:rPr lang="en-US" dirty="0" smtClean="0"/>
              <a:t>Search for keyword corresponding to cancer type</a:t>
            </a:r>
          </a:p>
          <a:p>
            <a:pPr lvl="1"/>
            <a:r>
              <a:rPr lang="en-US" dirty="0" smtClean="0"/>
              <a:t>Match between cancer type and stage of that particular cancer</a:t>
            </a:r>
          </a:p>
          <a:p>
            <a:r>
              <a:rPr lang="en-US" dirty="0" smtClean="0"/>
              <a:t>3. </a:t>
            </a:r>
            <a:r>
              <a:rPr lang="en-US" dirty="0" smtClean="0"/>
              <a:t>Results</a:t>
            </a:r>
            <a:endParaRPr lang="en-US" dirty="0" smtClean="0"/>
          </a:p>
          <a:p>
            <a:pPr lvl="1"/>
            <a:r>
              <a:rPr lang="en-US" dirty="0" smtClean="0"/>
              <a:t>Summarize the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Task: read data from the 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</a:p>
          <a:p>
            <a:pPr>
              <a:buNone/>
            </a:pPr>
            <a:r>
              <a:rPr lang="en-US" dirty="0" smtClean="0"/>
              <a:t>and rearrange into desired format</a:t>
            </a:r>
          </a:p>
          <a:p>
            <a:r>
              <a:rPr lang="en-US" dirty="0" smtClean="0"/>
              <a:t>Functions: </a:t>
            </a:r>
          </a:p>
          <a:p>
            <a:pPr lvl="1"/>
            <a:r>
              <a:rPr lang="en-US" dirty="0" err="1" smtClean="0"/>
              <a:t>readId</a:t>
            </a:r>
            <a:endParaRPr lang="en-US" dirty="0" smtClean="0"/>
          </a:p>
          <a:p>
            <a:pPr lvl="1"/>
            <a:r>
              <a:rPr lang="en-US" dirty="0" err="1" smtClean="0"/>
              <a:t>readNote</a:t>
            </a:r>
            <a:endParaRPr lang="en-US" dirty="0" smtClean="0"/>
          </a:p>
          <a:p>
            <a:pPr lvl="1"/>
            <a:r>
              <a:rPr lang="en-US" dirty="0" err="1" smtClean="0"/>
              <a:t>getData</a:t>
            </a:r>
            <a:r>
              <a:rPr lang="en-US" dirty="0" smtClean="0"/>
              <a:t>	</a:t>
            </a:r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A dictionary of all rows with 5 columns corresponding to date and notes (</a:t>
            </a:r>
            <a:r>
              <a:rPr lang="en-US" dirty="0" err="1" smtClean="0"/>
              <a:t>fDate,pDate,pNote,paDate,paNote</a:t>
            </a:r>
            <a:r>
              <a:rPr lang="en-US" dirty="0" smtClean="0"/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05200"/>
            <a:ext cx="205740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14400"/>
            <a:ext cx="2667000" cy="40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Task: Extract cancer type and stage from the notes</a:t>
            </a:r>
          </a:p>
          <a:p>
            <a:r>
              <a:rPr lang="en-US" dirty="0" smtClean="0"/>
              <a:t>Functions: </a:t>
            </a:r>
          </a:p>
          <a:p>
            <a:pPr lvl="1"/>
            <a:r>
              <a:rPr lang="en-US" dirty="0" err="1" smtClean="0"/>
              <a:t>get_stage_num</a:t>
            </a:r>
            <a:endParaRPr lang="en-US" dirty="0" smtClean="0"/>
          </a:p>
          <a:p>
            <a:pPr lvl="1"/>
            <a:r>
              <a:rPr lang="en-US" dirty="0" err="1" smtClean="0"/>
              <a:t>get_stage_from_pa</a:t>
            </a:r>
            <a:endParaRPr lang="en-US" dirty="0" smtClean="0"/>
          </a:p>
          <a:p>
            <a:pPr lvl="1"/>
            <a:r>
              <a:rPr lang="en-US" dirty="0" err="1" smtClean="0"/>
              <a:t>get_cancer_type</a:t>
            </a:r>
            <a:endParaRPr lang="en-US" dirty="0" smtClean="0"/>
          </a:p>
          <a:p>
            <a:pPr lvl="1"/>
            <a:r>
              <a:rPr lang="en-US" dirty="0" err="1" smtClean="0"/>
              <a:t>match_result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A dictionary of all stages corresponding to a particular type of cancer occurred in each note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text into a sentence level</a:t>
            </a: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err="1" smtClean="0"/>
              <a:t>get_stage_num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Regular Expression for keyword matching</a:t>
            </a:r>
          </a:p>
          <a:p>
            <a:pPr lvl="1"/>
            <a:r>
              <a:rPr lang="en-US" dirty="0" smtClean="0"/>
              <a:t>Stage keyword: ‘Stage’ and ‘Grade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Extract stage from the sentence containing the stage keyword</a:t>
            </a:r>
            <a:endParaRPr lang="en-US" dirty="0" smtClean="0"/>
          </a:p>
          <a:p>
            <a:pPr lvl="1"/>
            <a:r>
              <a:rPr lang="en-US" dirty="0" smtClean="0"/>
              <a:t>Convert </a:t>
            </a:r>
            <a:r>
              <a:rPr lang="en-US" dirty="0" smtClean="0"/>
              <a:t>the returned </a:t>
            </a:r>
            <a:r>
              <a:rPr lang="en-US" dirty="0" smtClean="0"/>
              <a:t>stage into </a:t>
            </a:r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Return a dictionary of stage and line number (which sentence)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get_stage_from_pa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Use when TNM(AJCC) staging system is used with a particular format</a:t>
            </a:r>
          </a:p>
          <a:p>
            <a:pPr lvl="1"/>
            <a:r>
              <a:rPr lang="en-US" dirty="0" smtClean="0"/>
              <a:t>Extract stage of the cancer by detecting keywords </a:t>
            </a:r>
            <a:r>
              <a:rPr lang="en-US" dirty="0" smtClean="0"/>
              <a:t>(e.g. T0 N0 M0) from the pathology </a:t>
            </a:r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Match the extracted key with the </a:t>
            </a:r>
            <a:r>
              <a:rPr lang="en-US" dirty="0" smtClean="0"/>
              <a:t>dictionary (manually create) </a:t>
            </a:r>
            <a:r>
              <a:rPr lang="en-US" dirty="0" smtClean="0"/>
              <a:t>to return the </a:t>
            </a:r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a dictionary of stage and line </a:t>
            </a:r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Reference: http://www.cancer.org/cancer/colonandrectumcancer/detailedguide/colorectal-cancer-staged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get_cancer_type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Check for cancer type </a:t>
            </a:r>
            <a:r>
              <a:rPr lang="en-US" dirty="0" smtClean="0"/>
              <a:t>keywords </a:t>
            </a:r>
            <a:r>
              <a:rPr lang="en-US" dirty="0" smtClean="0"/>
              <a:t>obtained from ‘organList.txt’ and keywords indicating cancer obtained from ‘cancerList.txt’ in each line</a:t>
            </a:r>
          </a:p>
          <a:p>
            <a:pPr lvl="1"/>
            <a:r>
              <a:rPr lang="en-US" dirty="0" smtClean="0"/>
              <a:t>Return a dictionary of cancer type and line number when both cancer type keywords and keywords indicating cancer are detected in the same sentence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Returned dictionary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05200"/>
            <a:ext cx="3657600" cy="172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762000"/>
            <a:ext cx="4132737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105400"/>
            <a:ext cx="411480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3124200" y="26670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4200" y="4495800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match_result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Match returned results between cancer type and stage number  when both appear in the same sentence</a:t>
            </a:r>
          </a:p>
          <a:p>
            <a:pPr lvl="1"/>
            <a:r>
              <a:rPr lang="en-US" dirty="0" smtClean="0"/>
              <a:t>Return a dictionary of cancer type with a value of stage and note (‘p’ or ‘pa’)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91000"/>
            <a:ext cx="48672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1702</TotalTime>
  <Words>486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Progress report for cancer type and stage </vt:lpstr>
      <vt:lpstr>WorkFlow</vt:lpstr>
      <vt:lpstr>Data ETL</vt:lpstr>
      <vt:lpstr>NLP</vt:lpstr>
      <vt:lpstr>Algorithm</vt:lpstr>
      <vt:lpstr>Algorithm</vt:lpstr>
      <vt:lpstr>Algorithm</vt:lpstr>
      <vt:lpstr>Algorithm</vt:lpstr>
      <vt:lpstr>Algorithm</vt:lpstr>
      <vt:lpstr>Python script</vt:lpstr>
      <vt:lpstr>Results</vt:lpstr>
      <vt:lpstr>Results</vt:lpstr>
      <vt:lpstr>Future plan/idea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for colon II filtering</dc:title>
  <dc:creator>sqltest</dc:creator>
  <cp:lastModifiedBy>Northwestern Medical Faculty Foundation</cp:lastModifiedBy>
  <cp:revision>58</cp:revision>
  <dcterms:created xsi:type="dcterms:W3CDTF">2006-08-16T00:00:00Z</dcterms:created>
  <dcterms:modified xsi:type="dcterms:W3CDTF">2015-06-30T20:05:16Z</dcterms:modified>
</cp:coreProperties>
</file>