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80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 report </a:t>
            </a:r>
            <a:r>
              <a:rPr lang="en-US" dirty="0" smtClean="0"/>
              <a:t>for cancer type and stage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</a:t>
            </a:r>
            <a:r>
              <a:rPr lang="en-US" dirty="0" smtClean="0"/>
              <a:t>30, </a:t>
            </a:r>
            <a:r>
              <a:rPr lang="en-US" dirty="0" smtClean="0"/>
              <a:t>2015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data set and some notes are irrelevant</a:t>
            </a:r>
          </a:p>
          <a:p>
            <a:r>
              <a:rPr lang="en-US" dirty="0" smtClean="0"/>
              <a:t>Generalization of the algorithm : require a list of keywords for other types of cancers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plan/idea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knowledge (topics/ clustering ,…) from results which we already know the stage of the cancer and apply with unlabeled part</a:t>
            </a:r>
          </a:p>
          <a:p>
            <a:pPr lvl="1"/>
            <a:r>
              <a:rPr lang="en-US" dirty="0" smtClean="0"/>
              <a:t> caveat: data set may be too small</a:t>
            </a:r>
          </a:p>
          <a:p>
            <a:r>
              <a:rPr lang="en-US" dirty="0" smtClean="0"/>
              <a:t>Get knowledge from expertise (e.g. keywords for different stages)</a:t>
            </a:r>
          </a:p>
          <a:p>
            <a:r>
              <a:rPr lang="en-US" dirty="0" smtClean="0"/>
              <a:t>Generalize the algorithm for other cancer types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Data ETL </a:t>
            </a:r>
          </a:p>
          <a:p>
            <a:pPr lvl="1"/>
            <a:r>
              <a:rPr lang="en-US" dirty="0" smtClean="0"/>
              <a:t>Put data into convenient format and structures for us to use on NLP</a:t>
            </a:r>
          </a:p>
          <a:p>
            <a:r>
              <a:rPr lang="en-US" dirty="0" smtClean="0"/>
              <a:t>2. NLP</a:t>
            </a:r>
          </a:p>
          <a:p>
            <a:pPr lvl="1"/>
            <a:r>
              <a:rPr lang="en-US" dirty="0" smtClean="0"/>
              <a:t>Search for keyword ‘Stage’ and ‘Grade’ and keyword for TNM staging system</a:t>
            </a:r>
          </a:p>
          <a:p>
            <a:pPr lvl="1"/>
            <a:r>
              <a:rPr lang="en-US" dirty="0" smtClean="0"/>
              <a:t>Search for keyword corresponding to cancer type</a:t>
            </a:r>
          </a:p>
          <a:p>
            <a:pPr lvl="1"/>
            <a:r>
              <a:rPr lang="en-US" dirty="0" smtClean="0"/>
              <a:t>Match between cancer type and stage of that particular cancer</a:t>
            </a:r>
          </a:p>
          <a:p>
            <a:r>
              <a:rPr lang="en-US" dirty="0" smtClean="0"/>
              <a:t>3</a:t>
            </a:r>
            <a:r>
              <a:rPr lang="en-US" dirty="0" smtClean="0"/>
              <a:t>. Grouping</a:t>
            </a:r>
          </a:p>
          <a:p>
            <a:pPr lvl="1"/>
            <a:r>
              <a:rPr lang="en-US" dirty="0" smtClean="0"/>
              <a:t>Summarize the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Language: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Task: read data from the </a:t>
            </a:r>
            <a:r>
              <a:rPr lang="en-US" dirty="0" err="1" smtClean="0"/>
              <a:t>csv</a:t>
            </a:r>
            <a:r>
              <a:rPr lang="en-US" dirty="0" smtClean="0"/>
              <a:t> file </a:t>
            </a:r>
          </a:p>
          <a:p>
            <a:pPr>
              <a:buNone/>
            </a:pPr>
            <a:r>
              <a:rPr lang="en-US" dirty="0" smtClean="0"/>
              <a:t>and rearrange into desired format</a:t>
            </a:r>
            <a:endParaRPr lang="en-US" dirty="0" smtClean="0"/>
          </a:p>
          <a:p>
            <a:r>
              <a:rPr lang="en-US" dirty="0" smtClean="0"/>
              <a:t>Functions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readId</a:t>
            </a:r>
            <a:endParaRPr lang="en-US" dirty="0" smtClean="0"/>
          </a:p>
          <a:p>
            <a:pPr lvl="1"/>
            <a:r>
              <a:rPr lang="en-US" dirty="0" err="1" smtClean="0"/>
              <a:t>readNote</a:t>
            </a:r>
            <a:endParaRPr lang="en-US" dirty="0" smtClean="0"/>
          </a:p>
          <a:p>
            <a:pPr lvl="1"/>
            <a:r>
              <a:rPr lang="en-US" dirty="0" err="1" smtClean="0"/>
              <a:t>getData</a:t>
            </a:r>
            <a:r>
              <a:rPr lang="en-US" dirty="0" smtClean="0"/>
              <a:t>	</a:t>
            </a:r>
          </a:p>
          <a:p>
            <a:r>
              <a:rPr lang="en-US" dirty="0" smtClean="0"/>
              <a:t>Result: </a:t>
            </a:r>
          </a:p>
          <a:p>
            <a:pPr lvl="1"/>
            <a:r>
              <a:rPr lang="en-US" dirty="0" smtClean="0"/>
              <a:t>A dictionary of all </a:t>
            </a:r>
            <a:r>
              <a:rPr lang="en-US" dirty="0" smtClean="0"/>
              <a:t>rows with 5 columns corresponding to date and notes (</a:t>
            </a:r>
            <a:r>
              <a:rPr lang="en-US" dirty="0" err="1" smtClean="0"/>
              <a:t>fDate,pDate,pNote,paDate,paNote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505200"/>
            <a:ext cx="2057400" cy="13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914400"/>
            <a:ext cx="2667000" cy="408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Language: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Task: Extract cancer type and stage from the notes</a:t>
            </a:r>
            <a:endParaRPr lang="en-US" dirty="0" smtClean="0"/>
          </a:p>
          <a:p>
            <a:r>
              <a:rPr lang="en-US" dirty="0" smtClean="0"/>
              <a:t>Functions: </a:t>
            </a:r>
          </a:p>
          <a:p>
            <a:pPr lvl="1"/>
            <a:r>
              <a:rPr lang="en-US" dirty="0" err="1" smtClean="0"/>
              <a:t>get_stage_num</a:t>
            </a:r>
            <a:endParaRPr lang="en-US" dirty="0" smtClean="0"/>
          </a:p>
          <a:p>
            <a:pPr lvl="1"/>
            <a:r>
              <a:rPr lang="en-US" dirty="0" err="1" smtClean="0"/>
              <a:t>get_cancer_type</a:t>
            </a:r>
            <a:endParaRPr lang="en-US" dirty="0" smtClean="0"/>
          </a:p>
          <a:p>
            <a:pPr lvl="1"/>
            <a:r>
              <a:rPr lang="en-US" dirty="0" err="1" smtClean="0"/>
              <a:t>get_stage_from_pa</a:t>
            </a:r>
            <a:endParaRPr lang="en-US" dirty="0" smtClean="0"/>
          </a:p>
          <a:p>
            <a:pPr lvl="1"/>
            <a:r>
              <a:rPr lang="en-US" dirty="0" err="1" smtClean="0"/>
              <a:t>match_result</a:t>
            </a:r>
            <a:endParaRPr lang="en-US" dirty="0" smtClean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A dictionary of all </a:t>
            </a:r>
            <a:r>
              <a:rPr lang="en-US" dirty="0" smtClean="0"/>
              <a:t>stages </a:t>
            </a:r>
            <a:r>
              <a:rPr lang="en-US" dirty="0" smtClean="0"/>
              <a:t>corresponding to </a:t>
            </a:r>
            <a:r>
              <a:rPr lang="en-US" dirty="0" smtClean="0"/>
              <a:t>a particular type of </a:t>
            </a:r>
            <a:r>
              <a:rPr lang="en-US" dirty="0" smtClean="0"/>
              <a:t>cancer occurred in each </a:t>
            </a:r>
            <a:r>
              <a:rPr lang="en-US" dirty="0" smtClean="0"/>
              <a:t>note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Regular Expression for keyword matching</a:t>
            </a:r>
          </a:p>
          <a:p>
            <a:pPr lvl="1"/>
            <a:r>
              <a:rPr lang="en-US" dirty="0" smtClean="0"/>
              <a:t>Stage keyword: ‘Stage’ and ‘Grade’ and for TNM system</a:t>
            </a:r>
          </a:p>
          <a:p>
            <a:r>
              <a:rPr lang="en-US" dirty="0" smtClean="0"/>
              <a:t>Pre-determine the distance threshold (default: 500 characters) to search for colon cancer keywords in the surrounding text of stage keyword</a:t>
            </a:r>
          </a:p>
          <a:p>
            <a:pPr lvl="1"/>
            <a:r>
              <a:rPr lang="en-US" dirty="0" smtClean="0"/>
              <a:t>Colon cancer keyword: '((</a:t>
            </a:r>
            <a:r>
              <a:rPr lang="en-US" dirty="0" err="1" smtClean="0"/>
              <a:t>colon|rectal|rectosigmoid|colorectal</a:t>
            </a:r>
            <a:r>
              <a:rPr lang="en-US" dirty="0" smtClean="0"/>
              <a:t>) (</a:t>
            </a:r>
            <a:r>
              <a:rPr lang="en-US" dirty="0" err="1" smtClean="0"/>
              <a:t>cancer|carcinoma</a:t>
            </a:r>
            <a:r>
              <a:rPr lang="en-US" dirty="0" smtClean="0"/>
              <a:t>))|(</a:t>
            </a:r>
            <a:r>
              <a:rPr lang="en-US" dirty="0" err="1" smtClean="0"/>
              <a:t>cancer|enocarcinoma</a:t>
            </a:r>
            <a:r>
              <a:rPr lang="en-US" dirty="0" smtClean="0"/>
              <a:t>.*</a:t>
            </a:r>
            <a:r>
              <a:rPr lang="en-US" dirty="0" err="1" smtClean="0"/>
              <a:t>colon|sigmoid</a:t>
            </a:r>
            <a:r>
              <a:rPr lang="en-US" dirty="0" smtClean="0"/>
              <a:t>)|colon neoplasm'</a:t>
            </a:r>
          </a:p>
          <a:p>
            <a:r>
              <a:rPr lang="en-US" dirty="0" smtClean="0"/>
              <a:t>Convert all returned stage into number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TNM (AJCC) staging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dictionary of key and stage</a:t>
            </a:r>
          </a:p>
          <a:p>
            <a:r>
              <a:rPr lang="en-US" dirty="0" smtClean="0"/>
              <a:t>Extract key (e.g. T0 N0 M0) from the pathology note</a:t>
            </a:r>
          </a:p>
          <a:p>
            <a:r>
              <a:rPr lang="en-US" dirty="0" smtClean="0"/>
              <a:t>Match the extracted key with the dictionary to return the stage</a:t>
            </a:r>
          </a:p>
          <a:p>
            <a:r>
              <a:rPr lang="en-US" dirty="0" smtClean="0"/>
              <a:t>Reference: http://www.cancer.org/cancer/colonandrectumcancer/detailedguide/colorectal-cancer-staged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Result: a list of cancer stage corresponding to each patient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Retrieve: 31 where Total patients: 167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286000"/>
            <a:ext cx="2667000" cy="26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observe to validate the results</a:t>
            </a:r>
          </a:p>
          <a:p>
            <a:r>
              <a:rPr lang="en-US" dirty="0" smtClean="0"/>
              <a:t>The algorithm works find with notes containing stage keywords</a:t>
            </a:r>
          </a:p>
          <a:p>
            <a:r>
              <a:rPr lang="en-US" dirty="0" smtClean="0"/>
              <a:t>136 patients are missed</a:t>
            </a:r>
          </a:p>
          <a:p>
            <a:pPr lvl="1"/>
            <a:r>
              <a:rPr lang="en-US" dirty="0" smtClean="0"/>
              <a:t>Impossible to identify: notes contain no useful information</a:t>
            </a:r>
          </a:p>
          <a:p>
            <a:pPr lvl="1"/>
            <a:r>
              <a:rPr lang="en-US" dirty="0" smtClean="0"/>
              <a:t>Require additional knowledge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Impossible to identify 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May be possible with additional knowledge: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2133600"/>
            <a:ext cx="2895600" cy="116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133600"/>
            <a:ext cx="2514600" cy="52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14800"/>
            <a:ext cx="419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3962400"/>
            <a:ext cx="426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1646</TotalTime>
  <Words>383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Progress report for cancer type and stage </vt:lpstr>
      <vt:lpstr>WorkFlow</vt:lpstr>
      <vt:lpstr>Data ETL</vt:lpstr>
      <vt:lpstr>NLP</vt:lpstr>
      <vt:lpstr>Algorithm</vt:lpstr>
      <vt:lpstr>TNM (AJCC) staging system</vt:lpstr>
      <vt:lpstr>Grouping</vt:lpstr>
      <vt:lpstr>Results</vt:lpstr>
      <vt:lpstr>Results</vt:lpstr>
      <vt:lpstr>Challenges</vt:lpstr>
      <vt:lpstr>Future plan/idea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for colon II filtering</dc:title>
  <dc:creator>sqltest</dc:creator>
  <cp:lastModifiedBy>Northwestern Medical Faculty Foundation</cp:lastModifiedBy>
  <cp:revision>52</cp:revision>
  <dcterms:created xsi:type="dcterms:W3CDTF">2006-08-16T00:00:00Z</dcterms:created>
  <dcterms:modified xsi:type="dcterms:W3CDTF">2015-06-30T19:06:44Z</dcterms:modified>
</cp:coreProperties>
</file>