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9" r:id="rId2"/>
    <p:sldId id="278" r:id="rId3"/>
    <p:sldId id="282" r:id="rId4"/>
    <p:sldId id="260" r:id="rId5"/>
    <p:sldId id="279" r:id="rId6"/>
    <p:sldId id="280" r:id="rId7"/>
    <p:sldId id="258" r:id="rId8"/>
    <p:sldId id="259" r:id="rId9"/>
    <p:sldId id="264" r:id="rId10"/>
    <p:sldId id="269" r:id="rId11"/>
    <p:sldId id="270" r:id="rId12"/>
    <p:sldId id="265" r:id="rId13"/>
    <p:sldId id="283" r:id="rId14"/>
    <p:sldId id="272" r:id="rId15"/>
    <p:sldId id="276" r:id="rId16"/>
    <p:sldId id="274" r:id="rId17"/>
    <p:sldId id="284" r:id="rId18"/>
    <p:sldId id="285" r:id="rId19"/>
    <p:sldId id="286" r:id="rId20"/>
    <p:sldId id="28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106" d="100"/>
          <a:sy n="106" d="100"/>
        </p:scale>
        <p:origin x="180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leoliu/workspace/athelets/analysis_result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Pros vs controls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Pros</c:v>
                </c:pt>
              </c:strCache>
            </c:strRef>
          </c:tx>
          <c:spPr>
            <a:solidFill>
              <a:schemeClr val="accent1"/>
            </a:solidFill>
            <a:ln>
              <a:noFill/>
            </a:ln>
            <a:effectLst/>
          </c:spPr>
          <c:invertIfNegative val="0"/>
          <c:cat>
            <c:numRef>
              <c:f>Sheet2!$A$2:$A$20</c:f>
              <c:numCache>
                <c:formatCode>General</c:formatCode>
                <c:ptCount val="1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567.0</c:v>
                </c:pt>
                <c:pt idx="17">
                  <c:v>8910.0</c:v>
                </c:pt>
                <c:pt idx="18">
                  <c:v>1112.0</c:v>
                </c:pt>
              </c:numCache>
            </c:numRef>
          </c:cat>
          <c:val>
            <c:numRef>
              <c:f>Sheet2!$B$2:$B$20</c:f>
              <c:numCache>
                <c:formatCode>General</c:formatCode>
                <c:ptCount val="19"/>
                <c:pt idx="0">
                  <c:v>0.232536059014</c:v>
                </c:pt>
                <c:pt idx="1">
                  <c:v>0.246920136623</c:v>
                </c:pt>
                <c:pt idx="2">
                  <c:v>0.331734852389</c:v>
                </c:pt>
                <c:pt idx="3">
                  <c:v>0.40674774012</c:v>
                </c:pt>
                <c:pt idx="4">
                  <c:v>0.435721712377</c:v>
                </c:pt>
                <c:pt idx="5">
                  <c:v>0.411211478598</c:v>
                </c:pt>
                <c:pt idx="6">
                  <c:v>0.328935365664</c:v>
                </c:pt>
                <c:pt idx="7">
                  <c:v>0.421762403821</c:v>
                </c:pt>
                <c:pt idx="8">
                  <c:v>0.461566789945</c:v>
                </c:pt>
                <c:pt idx="9">
                  <c:v>0.494818886174</c:v>
                </c:pt>
                <c:pt idx="10">
                  <c:v>0.445844066017</c:v>
                </c:pt>
                <c:pt idx="11">
                  <c:v>0.421372630068</c:v>
                </c:pt>
                <c:pt idx="12">
                  <c:v>0.455318387239</c:v>
                </c:pt>
                <c:pt idx="13">
                  <c:v>0.491011132477</c:v>
                </c:pt>
                <c:pt idx="14">
                  <c:v>0.508108184096</c:v>
                </c:pt>
                <c:pt idx="15">
                  <c:v>0.481659251815</c:v>
                </c:pt>
                <c:pt idx="16">
                  <c:v>0.387303082694</c:v>
                </c:pt>
                <c:pt idx="17">
                  <c:v>0.467409914045</c:v>
                </c:pt>
                <c:pt idx="18">
                  <c:v>0.438345508653</c:v>
                </c:pt>
              </c:numCache>
            </c:numRef>
          </c:val>
        </c:ser>
        <c:ser>
          <c:idx val="1"/>
          <c:order val="1"/>
          <c:tx>
            <c:strRef>
              <c:f>Sheet2!$C$1</c:f>
              <c:strCache>
                <c:ptCount val="1"/>
                <c:pt idx="0">
                  <c:v>Controls</c:v>
                </c:pt>
              </c:strCache>
            </c:strRef>
          </c:tx>
          <c:spPr>
            <a:solidFill>
              <a:schemeClr val="accent2"/>
            </a:solidFill>
            <a:ln>
              <a:noFill/>
            </a:ln>
            <a:effectLst/>
          </c:spPr>
          <c:invertIfNegative val="0"/>
          <c:cat>
            <c:numRef>
              <c:f>Sheet2!$A$2:$A$20</c:f>
              <c:numCache>
                <c:formatCode>General</c:formatCode>
                <c:ptCount val="1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567.0</c:v>
                </c:pt>
                <c:pt idx="17">
                  <c:v>8910.0</c:v>
                </c:pt>
                <c:pt idx="18">
                  <c:v>1112.0</c:v>
                </c:pt>
              </c:numCache>
            </c:numRef>
          </c:cat>
          <c:val>
            <c:numRef>
              <c:f>Sheet2!$C$2:$C$20</c:f>
              <c:numCache>
                <c:formatCode>General</c:formatCode>
                <c:ptCount val="19"/>
                <c:pt idx="0">
                  <c:v>0.00551883015205</c:v>
                </c:pt>
                <c:pt idx="1">
                  <c:v>0.439583259915</c:v>
                </c:pt>
                <c:pt idx="2">
                  <c:v>0.00454444182376</c:v>
                </c:pt>
                <c:pt idx="3">
                  <c:v>0.442776759203</c:v>
                </c:pt>
                <c:pt idx="4">
                  <c:v>0.00492626313364</c:v>
                </c:pt>
                <c:pt idx="5">
                  <c:v>0.441520508309</c:v>
                </c:pt>
                <c:pt idx="6">
                  <c:v>0.00503287116544</c:v>
                </c:pt>
                <c:pt idx="7">
                  <c:v>0.441941160067</c:v>
                </c:pt>
                <c:pt idx="8">
                  <c:v>0.0064618781058</c:v>
                </c:pt>
                <c:pt idx="9">
                  <c:v>0.441795052118</c:v>
                </c:pt>
                <c:pt idx="10">
                  <c:v>0.00442218142089</c:v>
                </c:pt>
                <c:pt idx="11">
                  <c:v>0.442202366728</c:v>
                </c:pt>
                <c:pt idx="12">
                  <c:v>0.00568978858335</c:v>
                </c:pt>
                <c:pt idx="13">
                  <c:v>0.441602017865</c:v>
                </c:pt>
                <c:pt idx="14">
                  <c:v>0.00562045505336</c:v>
                </c:pt>
                <c:pt idx="15">
                  <c:v>0.442408909729</c:v>
                </c:pt>
                <c:pt idx="16">
                  <c:v>0.296164846514</c:v>
                </c:pt>
                <c:pt idx="17">
                  <c:v>0.150893037215</c:v>
                </c:pt>
                <c:pt idx="18">
                  <c:v>0.223946077656</c:v>
                </c:pt>
              </c:numCache>
            </c:numRef>
          </c:val>
        </c:ser>
        <c:dLbls>
          <c:showLegendKey val="0"/>
          <c:showVal val="0"/>
          <c:showCatName val="0"/>
          <c:showSerName val="0"/>
          <c:showPercent val="0"/>
          <c:showBubbleSize val="0"/>
        </c:dLbls>
        <c:gapWidth val="150"/>
        <c:axId val="-2120107168"/>
        <c:axId val="2115173088"/>
      </c:barChart>
      <c:catAx>
        <c:axId val="-21201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173088"/>
        <c:crosses val="autoZero"/>
        <c:auto val="1"/>
        <c:lblAlgn val="ctr"/>
        <c:lblOffset val="100"/>
        <c:noMultiLvlLbl val="0"/>
      </c:catAx>
      <c:valAx>
        <c:axId val="2115173088"/>
        <c:scaling>
          <c:orientation val="minMax"/>
        </c:scaling>
        <c:delete val="0"/>
        <c:axPos val="l"/>
        <c:majorGridlines>
          <c:spPr>
            <a:ln w="9525" cap="flat" cmpd="sng" algn="ctr">
              <a:solidFill>
                <a:schemeClr val="tx1">
                  <a:lumMod val="15000"/>
                  <a:lumOff val="85000"/>
                </a:schemeClr>
              </a:solidFill>
              <a:round/>
            </a:ln>
            <a:effectLst/>
          </c:spPr>
        </c:majorGridlines>
        <c:title>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1071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smtClean="0"/>
            <a:t>Pro </a:t>
          </a:r>
          <a:r>
            <a:rPr lang="en-US" dirty="0" err="1" smtClean="0"/>
            <a:t>cpt</a:t>
          </a:r>
          <a:r>
            <a:rPr lang="en-US" dirty="0" smtClean="0"/>
            <a:t> data</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A17FA658-695A-274A-9EDB-240FA873D8DD}">
      <dgm:prSet phldrT="[Text]"/>
      <dgm:spPr/>
      <dgm:t>
        <a:bodyPr/>
        <a:lstStyle/>
        <a:p>
          <a:r>
            <a:rPr lang="en-US" dirty="0" err="1" smtClean="0"/>
            <a:t>Kmeans</a:t>
          </a:r>
          <a:r>
            <a:rPr lang="en-US" dirty="0" smtClean="0"/>
            <a:t> on each</a:t>
          </a:r>
          <a:r>
            <a:rPr lang="en-US" baseline="0" dirty="0" smtClean="0"/>
            <a:t> pro with our analytics engine</a:t>
          </a:r>
          <a:endParaRPr lang="en-US" dirty="0"/>
        </a:p>
      </dgm:t>
    </dgm:pt>
    <dgm:pt modelId="{0477D38F-7AEC-9D45-BBB7-4B9E5BBDD51A}" type="parTrans" cxnId="{39FC8BFB-47B3-294C-ABD5-C5588889AC2B}">
      <dgm:prSet/>
      <dgm:spPr/>
      <dgm:t>
        <a:bodyPr/>
        <a:lstStyle/>
        <a:p>
          <a:endParaRPr lang="en-US"/>
        </a:p>
      </dgm:t>
    </dgm:pt>
    <dgm:pt modelId="{A51A399B-5EE2-6342-854E-DA769FAA547B}" type="sibTrans" cxnId="{39FC8BFB-47B3-294C-ABD5-C5588889AC2B}">
      <dgm:prSet/>
      <dgm:spPr/>
      <dgm:t>
        <a:bodyPr/>
        <a:lstStyle/>
        <a:p>
          <a:endParaRPr lang="en-US"/>
        </a:p>
      </dgm:t>
    </dgm:pt>
    <dgm:pt modelId="{0216F37B-A066-F14F-B976-AD0634C47582}">
      <dgm:prSet phldrT="[Text]"/>
      <dgm:spPr/>
      <dgm:t>
        <a:bodyPr/>
        <a:lstStyle/>
        <a:p>
          <a:r>
            <a:rPr lang="en-US" dirty="0" err="1" smtClean="0"/>
            <a:t>Clusterings</a:t>
          </a:r>
          <a:r>
            <a:rPr lang="en-US" dirty="0" smtClean="0"/>
            <a:t> for each Athlete</a:t>
          </a:r>
          <a:endParaRPr lang="en-US" dirty="0"/>
        </a:p>
      </dgm:t>
    </dgm:pt>
    <dgm:pt modelId="{A407D0F2-B332-FD4F-8898-B1214350D692}" type="parTrans" cxnId="{DB3B8D37-0485-0749-9783-33B20CA6B173}">
      <dgm:prSet/>
      <dgm:spPr/>
      <dgm:t>
        <a:bodyPr/>
        <a:lstStyle/>
        <a:p>
          <a:endParaRPr lang="en-US"/>
        </a:p>
      </dgm:t>
    </dgm:pt>
    <dgm:pt modelId="{1D77192B-7717-DF4F-9C39-336E7FE17FB1}" type="sibTrans" cxnId="{DB3B8D37-0485-0749-9783-33B20CA6B173}">
      <dgm:prSet/>
      <dgm:spPr/>
      <dgm:t>
        <a:bodyPr/>
        <a:lstStyle/>
        <a:p>
          <a:endParaRPr lang="en-US"/>
        </a:p>
      </dgm:t>
    </dgm:pt>
    <dgm:pt modelId="{EF678537-4262-0D4A-88E7-979DB9AEA12D}">
      <dgm:prSet/>
      <dgm:spPr/>
      <dgm:t>
        <a:bodyPr/>
        <a:lstStyle/>
        <a:p>
          <a:r>
            <a:rPr lang="en-US" dirty="0" err="1" smtClean="0"/>
            <a:t>Windowlize</a:t>
          </a:r>
          <a:r>
            <a:rPr lang="en-US" dirty="0" smtClean="0"/>
            <a:t>  </a:t>
          </a:r>
          <a:r>
            <a:rPr lang="en-US" dirty="0" err="1" smtClean="0"/>
            <a:t>fft</a:t>
          </a:r>
          <a:endParaRPr lang="en-US" dirty="0"/>
        </a:p>
      </dgm:t>
    </dgm:pt>
    <dgm:pt modelId="{56F2AF32-F96F-574E-A147-0534C2EE9288}" type="parTrans" cxnId="{CD52D7EA-04FD-6F45-A680-D9A3557EE27A}">
      <dgm:prSet/>
      <dgm:spPr/>
      <dgm:t>
        <a:bodyPr/>
        <a:lstStyle/>
        <a:p>
          <a:endParaRPr lang="en-US"/>
        </a:p>
      </dgm:t>
    </dgm:pt>
    <dgm:pt modelId="{CB0E5367-AEC6-1F44-9A1F-F94CA689AF87}" type="sibTrans" cxnId="{CD52D7EA-04FD-6F45-A680-D9A3557EE27A}">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4">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3"/>
      <dgm:spPr/>
      <dgm:t>
        <a:bodyPr/>
        <a:lstStyle/>
        <a:p>
          <a:endParaRPr lang="en-US"/>
        </a:p>
      </dgm:t>
    </dgm:pt>
    <dgm:pt modelId="{155DEDFF-C55B-384D-BAD7-892C6E4833FD}" type="pres">
      <dgm:prSet presAssocID="{4F47A6E6-2640-C74C-A4D3-ACF107E1CD9D}" presName="spacerR" presStyleCnt="0"/>
      <dgm:spPr/>
    </dgm:pt>
    <dgm:pt modelId="{A2AD5945-983E-F740-BAE5-06E26756DA86}" type="pres">
      <dgm:prSet presAssocID="{EF678537-4262-0D4A-88E7-979DB9AEA12D}" presName="node" presStyleLbl="node1" presStyleIdx="1" presStyleCnt="4">
        <dgm:presLayoutVars>
          <dgm:bulletEnabled val="1"/>
        </dgm:presLayoutVars>
      </dgm:prSet>
      <dgm:spPr/>
      <dgm:t>
        <a:bodyPr/>
        <a:lstStyle/>
        <a:p>
          <a:endParaRPr lang="en-US"/>
        </a:p>
      </dgm:t>
    </dgm:pt>
    <dgm:pt modelId="{07405C4B-5B2B-7C4F-8157-3ECD03AA856A}" type="pres">
      <dgm:prSet presAssocID="{CB0E5367-AEC6-1F44-9A1F-F94CA689AF87}" presName="spacerL" presStyleCnt="0"/>
      <dgm:spPr/>
    </dgm:pt>
    <dgm:pt modelId="{E298E24C-B5B0-CA46-BB5E-D8AAA1C759EE}" type="pres">
      <dgm:prSet presAssocID="{CB0E5367-AEC6-1F44-9A1F-F94CA689AF87}" presName="sibTrans" presStyleLbl="sibTrans2D1" presStyleIdx="1" presStyleCnt="3"/>
      <dgm:spPr/>
      <dgm:t>
        <a:bodyPr/>
        <a:lstStyle/>
        <a:p>
          <a:endParaRPr lang="en-US"/>
        </a:p>
      </dgm:t>
    </dgm:pt>
    <dgm:pt modelId="{E31E1839-0D9D-5847-83EC-6C4E7589A3BD}" type="pres">
      <dgm:prSet presAssocID="{CB0E5367-AEC6-1F44-9A1F-F94CA689AF87}" presName="spacerR" presStyleCnt="0"/>
      <dgm:spPr/>
    </dgm:pt>
    <dgm:pt modelId="{A7E188E6-B79B-7548-941B-F82483DA8599}" type="pres">
      <dgm:prSet presAssocID="{A17FA658-695A-274A-9EDB-240FA873D8DD}" presName="node" presStyleLbl="node1" presStyleIdx="2" presStyleCnt="4">
        <dgm:presLayoutVars>
          <dgm:bulletEnabled val="1"/>
        </dgm:presLayoutVars>
      </dgm:prSet>
      <dgm:spPr/>
      <dgm:t>
        <a:bodyPr/>
        <a:lstStyle/>
        <a:p>
          <a:endParaRPr lang="en-US"/>
        </a:p>
      </dgm:t>
    </dgm:pt>
    <dgm:pt modelId="{D23ED667-7983-E948-9A74-A71C2927D4B3}" type="pres">
      <dgm:prSet presAssocID="{A51A399B-5EE2-6342-854E-DA769FAA547B}" presName="spacerL" presStyleCnt="0"/>
      <dgm:spPr/>
    </dgm:pt>
    <dgm:pt modelId="{0D4F392F-FD59-DC43-B47D-9670B62C7F40}" type="pres">
      <dgm:prSet presAssocID="{A51A399B-5EE2-6342-854E-DA769FAA547B}" presName="sibTrans" presStyleLbl="sibTrans2D1" presStyleIdx="2" presStyleCnt="3"/>
      <dgm:spPr/>
      <dgm:t>
        <a:bodyPr/>
        <a:lstStyle/>
        <a:p>
          <a:endParaRPr lang="en-US"/>
        </a:p>
      </dgm:t>
    </dgm:pt>
    <dgm:pt modelId="{D745BB98-D8AE-3944-8C8A-A1F9AACF3465}" type="pres">
      <dgm:prSet presAssocID="{A51A399B-5EE2-6342-854E-DA769FAA547B}" presName="spacerR" presStyleCnt="0"/>
      <dgm:spPr/>
    </dgm:pt>
    <dgm:pt modelId="{8BDCA9EE-AC33-874C-BFB9-52D1A6F53A4C}" type="pres">
      <dgm:prSet presAssocID="{0216F37B-A066-F14F-B976-AD0634C47582}" presName="node" presStyleLbl="node1" presStyleIdx="3" presStyleCnt="4">
        <dgm:presLayoutVars>
          <dgm:bulletEnabled val="1"/>
        </dgm:presLayoutVars>
      </dgm:prSet>
      <dgm:spPr/>
      <dgm:t>
        <a:bodyPr/>
        <a:lstStyle/>
        <a:p>
          <a:endParaRPr lang="en-US"/>
        </a:p>
      </dgm:t>
    </dgm:pt>
  </dgm:ptLst>
  <dgm:cxnLst>
    <dgm:cxn modelId="{5DE707B4-6FD0-204A-B184-B204C1CF3546}" type="presOf" srcId="{EF678537-4262-0D4A-88E7-979DB9AEA12D}" destId="{A2AD5945-983E-F740-BAE5-06E26756DA86}" srcOrd="0" destOrd="0" presId="urn:microsoft.com/office/officeart/2005/8/layout/equation1"/>
    <dgm:cxn modelId="{89A8911E-7F9F-3F4B-9FD5-0FFE8A6BE894}" type="presOf" srcId="{046D0660-A486-384D-9772-D54B0CF72444}" destId="{B02F9632-F4B2-B940-B6D4-D80B4DF842E0}" srcOrd="0" destOrd="0" presId="urn:microsoft.com/office/officeart/2005/8/layout/equation1"/>
    <dgm:cxn modelId="{66E93C33-3F64-E643-A247-A9697C2857A2}" type="presOf" srcId="{3C474FFD-F212-CC47-A26C-A120FFDE5AE4}" destId="{B4D8A629-ED3D-EB46-A8D6-D56EDF68417E}" srcOrd="0" destOrd="0" presId="urn:microsoft.com/office/officeart/2005/8/layout/equation1"/>
    <dgm:cxn modelId="{39FC8BFB-47B3-294C-ABD5-C5588889AC2B}" srcId="{3C474FFD-F212-CC47-A26C-A120FFDE5AE4}" destId="{A17FA658-695A-274A-9EDB-240FA873D8DD}" srcOrd="2" destOrd="0" parTransId="{0477D38F-7AEC-9D45-BBB7-4B9E5BBDD51A}" sibTransId="{A51A399B-5EE2-6342-854E-DA769FAA547B}"/>
    <dgm:cxn modelId="{B69DC273-649C-4D4B-8D4C-2D4038C172F8}" type="presOf" srcId="{CB0E5367-AEC6-1F44-9A1F-F94CA689AF87}" destId="{E298E24C-B5B0-CA46-BB5E-D8AAA1C759EE}" srcOrd="0" destOrd="0" presId="urn:microsoft.com/office/officeart/2005/8/layout/equation1"/>
    <dgm:cxn modelId="{DB3B8D37-0485-0749-9783-33B20CA6B173}" srcId="{3C474FFD-F212-CC47-A26C-A120FFDE5AE4}" destId="{0216F37B-A066-F14F-B976-AD0634C47582}" srcOrd="3" destOrd="0" parTransId="{A407D0F2-B332-FD4F-8898-B1214350D692}" sibTransId="{1D77192B-7717-DF4F-9C39-336E7FE17FB1}"/>
    <dgm:cxn modelId="{7164B2EF-A9A3-D245-94ED-B02BD7428699}" type="presOf" srcId="{4F47A6E6-2640-C74C-A4D3-ACF107E1CD9D}" destId="{23A5F8DD-BE6A-1C47-ACE9-7E7C35C904CD}" srcOrd="0" destOrd="0" presId="urn:microsoft.com/office/officeart/2005/8/layout/equation1"/>
    <dgm:cxn modelId="{2D0D04D5-2D6C-4242-9CE0-65B99F537FDD}" type="presOf" srcId="{0216F37B-A066-F14F-B976-AD0634C47582}" destId="{8BDCA9EE-AC33-874C-BFB9-52D1A6F53A4C}" srcOrd="0" destOrd="0" presId="urn:microsoft.com/office/officeart/2005/8/layout/equation1"/>
    <dgm:cxn modelId="{1661EACD-90E0-A64B-90FE-3AD41419839B}" type="presOf" srcId="{A17FA658-695A-274A-9EDB-240FA873D8DD}" destId="{A7E188E6-B79B-7548-941B-F82483DA8599}" srcOrd="0" destOrd="0" presId="urn:microsoft.com/office/officeart/2005/8/layout/equation1"/>
    <dgm:cxn modelId="{58F20A06-AA48-4B47-8D8C-E73FBE3C3AD7}" srcId="{3C474FFD-F212-CC47-A26C-A120FFDE5AE4}" destId="{046D0660-A486-384D-9772-D54B0CF72444}" srcOrd="0" destOrd="0" parTransId="{427ACE6F-5E0B-A54F-BC58-8E968903FAE1}" sibTransId="{4F47A6E6-2640-C74C-A4D3-ACF107E1CD9D}"/>
    <dgm:cxn modelId="{DD5DD408-C8F1-9A4F-B375-D8DD580E0E64}" type="presOf" srcId="{A51A399B-5EE2-6342-854E-DA769FAA547B}" destId="{0D4F392F-FD59-DC43-B47D-9670B62C7F40}" srcOrd="0" destOrd="0" presId="urn:microsoft.com/office/officeart/2005/8/layout/equation1"/>
    <dgm:cxn modelId="{CD52D7EA-04FD-6F45-A680-D9A3557EE27A}" srcId="{3C474FFD-F212-CC47-A26C-A120FFDE5AE4}" destId="{EF678537-4262-0D4A-88E7-979DB9AEA12D}" srcOrd="1" destOrd="0" parTransId="{56F2AF32-F96F-574E-A147-0534C2EE9288}" sibTransId="{CB0E5367-AEC6-1F44-9A1F-F94CA689AF87}"/>
    <dgm:cxn modelId="{30F31CB5-6E5F-6747-8865-5F9CD79193AF}" type="presParOf" srcId="{B4D8A629-ED3D-EB46-A8D6-D56EDF68417E}" destId="{B02F9632-F4B2-B940-B6D4-D80B4DF842E0}" srcOrd="0" destOrd="0" presId="urn:microsoft.com/office/officeart/2005/8/layout/equation1"/>
    <dgm:cxn modelId="{72AE28C1-D894-114A-B2DF-9D1EB360F938}" type="presParOf" srcId="{B4D8A629-ED3D-EB46-A8D6-D56EDF68417E}" destId="{8DFFFA96-7C48-5B45-95C9-993F7457D88F}" srcOrd="1" destOrd="0" presId="urn:microsoft.com/office/officeart/2005/8/layout/equation1"/>
    <dgm:cxn modelId="{DBE6C171-B718-4046-BC31-5A0C01AE2B5F}" type="presParOf" srcId="{B4D8A629-ED3D-EB46-A8D6-D56EDF68417E}" destId="{23A5F8DD-BE6A-1C47-ACE9-7E7C35C904CD}" srcOrd="2" destOrd="0" presId="urn:microsoft.com/office/officeart/2005/8/layout/equation1"/>
    <dgm:cxn modelId="{CF554981-7C47-6642-ABEE-B81A52D94AB0}" type="presParOf" srcId="{B4D8A629-ED3D-EB46-A8D6-D56EDF68417E}" destId="{155DEDFF-C55B-384D-BAD7-892C6E4833FD}" srcOrd="3" destOrd="0" presId="urn:microsoft.com/office/officeart/2005/8/layout/equation1"/>
    <dgm:cxn modelId="{638BEB56-5729-3D4A-A2EB-A72A7BD87BDC}" type="presParOf" srcId="{B4D8A629-ED3D-EB46-A8D6-D56EDF68417E}" destId="{A2AD5945-983E-F740-BAE5-06E26756DA86}" srcOrd="4" destOrd="0" presId="urn:microsoft.com/office/officeart/2005/8/layout/equation1"/>
    <dgm:cxn modelId="{46FABC18-D50B-5341-8A87-7DE54C8C02A0}" type="presParOf" srcId="{B4D8A629-ED3D-EB46-A8D6-D56EDF68417E}" destId="{07405C4B-5B2B-7C4F-8157-3ECD03AA856A}" srcOrd="5" destOrd="0" presId="urn:microsoft.com/office/officeart/2005/8/layout/equation1"/>
    <dgm:cxn modelId="{F2C54E0F-A29C-4049-81A8-CAC7E8697839}" type="presParOf" srcId="{B4D8A629-ED3D-EB46-A8D6-D56EDF68417E}" destId="{E298E24C-B5B0-CA46-BB5E-D8AAA1C759EE}" srcOrd="6" destOrd="0" presId="urn:microsoft.com/office/officeart/2005/8/layout/equation1"/>
    <dgm:cxn modelId="{1A8FA943-64AF-944B-91F9-C19BEAF0A113}" type="presParOf" srcId="{B4D8A629-ED3D-EB46-A8D6-D56EDF68417E}" destId="{E31E1839-0D9D-5847-83EC-6C4E7589A3BD}" srcOrd="7" destOrd="0" presId="urn:microsoft.com/office/officeart/2005/8/layout/equation1"/>
    <dgm:cxn modelId="{B149FE77-B248-E94F-A190-22A6F75DB55F}" type="presParOf" srcId="{B4D8A629-ED3D-EB46-A8D6-D56EDF68417E}" destId="{A7E188E6-B79B-7548-941B-F82483DA8599}" srcOrd="8" destOrd="0" presId="urn:microsoft.com/office/officeart/2005/8/layout/equation1"/>
    <dgm:cxn modelId="{27B6C27C-390E-DD47-A7CB-E7D5F24ED088}" type="presParOf" srcId="{B4D8A629-ED3D-EB46-A8D6-D56EDF68417E}" destId="{D23ED667-7983-E948-9A74-A71C2927D4B3}" srcOrd="9" destOrd="0" presId="urn:microsoft.com/office/officeart/2005/8/layout/equation1"/>
    <dgm:cxn modelId="{9866DBD9-4EF5-634B-9E4A-8763E9B298B0}" type="presParOf" srcId="{B4D8A629-ED3D-EB46-A8D6-D56EDF68417E}" destId="{0D4F392F-FD59-DC43-B47D-9670B62C7F40}" srcOrd="10" destOrd="0" presId="urn:microsoft.com/office/officeart/2005/8/layout/equation1"/>
    <dgm:cxn modelId="{64DC14C6-256F-094D-BD0C-C1565B06DB56}" type="presParOf" srcId="{B4D8A629-ED3D-EB46-A8D6-D56EDF68417E}" destId="{D745BB98-D8AE-3944-8C8A-A1F9AACF3465}" srcOrd="11" destOrd="0" presId="urn:microsoft.com/office/officeart/2005/8/layout/equation1"/>
    <dgm:cxn modelId="{DD8C656A-A57D-4B48-965A-4C84E7CC73BA}" type="presParOf" srcId="{B4D8A629-ED3D-EB46-A8D6-D56EDF68417E}" destId="{8BDCA9EE-AC33-874C-BFB9-52D1A6F53A4C}"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err="1" smtClean="0"/>
            <a:t>Clusterings</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A17FA658-695A-274A-9EDB-240FA873D8DD}">
      <dgm:prSet phldrT="[Text]"/>
      <dgm:spPr/>
      <dgm:t>
        <a:bodyPr/>
        <a:lstStyle/>
        <a:p>
          <a:r>
            <a:rPr lang="en-US" dirty="0" err="1" smtClean="0"/>
            <a:t>Jaccard</a:t>
          </a:r>
          <a:r>
            <a:rPr lang="en-US" dirty="0" smtClean="0"/>
            <a:t> Index</a:t>
          </a:r>
          <a:r>
            <a:rPr lang="en-US" baseline="0" dirty="0" smtClean="0"/>
            <a:t> [distance matrix]</a:t>
          </a:r>
          <a:endParaRPr lang="en-US" dirty="0"/>
        </a:p>
      </dgm:t>
    </dgm:pt>
    <dgm:pt modelId="{0477D38F-7AEC-9D45-BBB7-4B9E5BBDD51A}" type="parTrans" cxnId="{39FC8BFB-47B3-294C-ABD5-C5588889AC2B}">
      <dgm:prSet/>
      <dgm:spPr/>
      <dgm:t>
        <a:bodyPr/>
        <a:lstStyle/>
        <a:p>
          <a:endParaRPr lang="en-US"/>
        </a:p>
      </dgm:t>
    </dgm:pt>
    <dgm:pt modelId="{A51A399B-5EE2-6342-854E-DA769FAA547B}" type="sibTrans" cxnId="{39FC8BFB-47B3-294C-ABD5-C5588889AC2B}">
      <dgm:prSet/>
      <dgm:spPr/>
      <dgm:t>
        <a:bodyPr/>
        <a:lstStyle/>
        <a:p>
          <a:endParaRPr lang="en-US"/>
        </a:p>
      </dgm:t>
    </dgm:pt>
    <dgm:pt modelId="{0216F37B-A066-F14F-B976-AD0634C47582}">
      <dgm:prSet phldrT="[Text]"/>
      <dgm:spPr/>
      <dgm:t>
        <a:bodyPr/>
        <a:lstStyle/>
        <a:p>
          <a:r>
            <a:rPr lang="en-US" dirty="0" smtClean="0"/>
            <a:t>Cluster Channels across all </a:t>
          </a:r>
          <a:r>
            <a:rPr lang="en-US" dirty="0" err="1" smtClean="0"/>
            <a:t>Clusterings</a:t>
          </a:r>
          <a:endParaRPr lang="en-US" dirty="0"/>
        </a:p>
      </dgm:t>
    </dgm:pt>
    <dgm:pt modelId="{A407D0F2-B332-FD4F-8898-B1214350D692}" type="parTrans" cxnId="{DB3B8D37-0485-0749-9783-33B20CA6B173}">
      <dgm:prSet/>
      <dgm:spPr/>
      <dgm:t>
        <a:bodyPr/>
        <a:lstStyle/>
        <a:p>
          <a:endParaRPr lang="en-US"/>
        </a:p>
      </dgm:t>
    </dgm:pt>
    <dgm:pt modelId="{1D77192B-7717-DF4F-9C39-336E7FE17FB1}" type="sibTrans" cxnId="{DB3B8D37-0485-0749-9783-33B20CA6B173}">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3">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2"/>
      <dgm:spPr/>
      <dgm:t>
        <a:bodyPr/>
        <a:lstStyle/>
        <a:p>
          <a:endParaRPr lang="en-US"/>
        </a:p>
      </dgm:t>
    </dgm:pt>
    <dgm:pt modelId="{155DEDFF-C55B-384D-BAD7-892C6E4833FD}" type="pres">
      <dgm:prSet presAssocID="{4F47A6E6-2640-C74C-A4D3-ACF107E1CD9D}" presName="spacerR" presStyleCnt="0"/>
      <dgm:spPr/>
    </dgm:pt>
    <dgm:pt modelId="{A7E188E6-B79B-7548-941B-F82483DA8599}" type="pres">
      <dgm:prSet presAssocID="{A17FA658-695A-274A-9EDB-240FA873D8DD}" presName="node" presStyleLbl="node1" presStyleIdx="1" presStyleCnt="3">
        <dgm:presLayoutVars>
          <dgm:bulletEnabled val="1"/>
        </dgm:presLayoutVars>
      </dgm:prSet>
      <dgm:spPr/>
      <dgm:t>
        <a:bodyPr/>
        <a:lstStyle/>
        <a:p>
          <a:endParaRPr lang="en-US"/>
        </a:p>
      </dgm:t>
    </dgm:pt>
    <dgm:pt modelId="{D23ED667-7983-E948-9A74-A71C2927D4B3}" type="pres">
      <dgm:prSet presAssocID="{A51A399B-5EE2-6342-854E-DA769FAA547B}" presName="spacerL" presStyleCnt="0"/>
      <dgm:spPr/>
    </dgm:pt>
    <dgm:pt modelId="{0D4F392F-FD59-DC43-B47D-9670B62C7F40}" type="pres">
      <dgm:prSet presAssocID="{A51A399B-5EE2-6342-854E-DA769FAA547B}" presName="sibTrans" presStyleLbl="sibTrans2D1" presStyleIdx="1" presStyleCnt="2"/>
      <dgm:spPr/>
      <dgm:t>
        <a:bodyPr/>
        <a:lstStyle/>
        <a:p>
          <a:endParaRPr lang="en-US"/>
        </a:p>
      </dgm:t>
    </dgm:pt>
    <dgm:pt modelId="{D745BB98-D8AE-3944-8C8A-A1F9AACF3465}" type="pres">
      <dgm:prSet presAssocID="{A51A399B-5EE2-6342-854E-DA769FAA547B}" presName="spacerR" presStyleCnt="0"/>
      <dgm:spPr/>
    </dgm:pt>
    <dgm:pt modelId="{8BDCA9EE-AC33-874C-BFB9-52D1A6F53A4C}" type="pres">
      <dgm:prSet presAssocID="{0216F37B-A066-F14F-B976-AD0634C47582}" presName="node" presStyleLbl="node1" presStyleIdx="2" presStyleCnt="3">
        <dgm:presLayoutVars>
          <dgm:bulletEnabled val="1"/>
        </dgm:presLayoutVars>
      </dgm:prSet>
      <dgm:spPr/>
      <dgm:t>
        <a:bodyPr/>
        <a:lstStyle/>
        <a:p>
          <a:endParaRPr lang="en-US"/>
        </a:p>
      </dgm:t>
    </dgm:pt>
  </dgm:ptLst>
  <dgm:cxnLst>
    <dgm:cxn modelId="{2F6D3B6E-3EB7-EB4B-AF43-F680EF472B9B}" type="presOf" srcId="{A17FA658-695A-274A-9EDB-240FA873D8DD}" destId="{A7E188E6-B79B-7548-941B-F82483DA8599}" srcOrd="0" destOrd="0" presId="urn:microsoft.com/office/officeart/2005/8/layout/equation1"/>
    <dgm:cxn modelId="{027CDA27-1546-4744-887A-DC5D45E2356F}" type="presOf" srcId="{3C474FFD-F212-CC47-A26C-A120FFDE5AE4}" destId="{B4D8A629-ED3D-EB46-A8D6-D56EDF68417E}" srcOrd="0" destOrd="0" presId="urn:microsoft.com/office/officeart/2005/8/layout/equation1"/>
    <dgm:cxn modelId="{56CCF213-78BE-024E-9531-E5575A0E08EA}" type="presOf" srcId="{4F47A6E6-2640-C74C-A4D3-ACF107E1CD9D}" destId="{23A5F8DD-BE6A-1C47-ACE9-7E7C35C904CD}" srcOrd="0" destOrd="0" presId="urn:microsoft.com/office/officeart/2005/8/layout/equation1"/>
    <dgm:cxn modelId="{981F8A64-37FD-654A-8A36-C604444A7F42}" type="presOf" srcId="{A51A399B-5EE2-6342-854E-DA769FAA547B}" destId="{0D4F392F-FD59-DC43-B47D-9670B62C7F40}" srcOrd="0" destOrd="0" presId="urn:microsoft.com/office/officeart/2005/8/layout/equation1"/>
    <dgm:cxn modelId="{39FC8BFB-47B3-294C-ABD5-C5588889AC2B}" srcId="{3C474FFD-F212-CC47-A26C-A120FFDE5AE4}" destId="{A17FA658-695A-274A-9EDB-240FA873D8DD}" srcOrd="1" destOrd="0" parTransId="{0477D38F-7AEC-9D45-BBB7-4B9E5BBDD51A}" sibTransId="{A51A399B-5EE2-6342-854E-DA769FAA547B}"/>
    <dgm:cxn modelId="{DB3B8D37-0485-0749-9783-33B20CA6B173}" srcId="{3C474FFD-F212-CC47-A26C-A120FFDE5AE4}" destId="{0216F37B-A066-F14F-B976-AD0634C47582}" srcOrd="2" destOrd="0" parTransId="{A407D0F2-B332-FD4F-8898-B1214350D692}" sibTransId="{1D77192B-7717-DF4F-9C39-336E7FE17FB1}"/>
    <dgm:cxn modelId="{E84D3BBB-6BB1-A142-9ED7-81842F1B308B}" type="presOf" srcId="{0216F37B-A066-F14F-B976-AD0634C47582}" destId="{8BDCA9EE-AC33-874C-BFB9-52D1A6F53A4C}" srcOrd="0" destOrd="0" presId="urn:microsoft.com/office/officeart/2005/8/layout/equation1"/>
    <dgm:cxn modelId="{C3CF224E-5D89-764D-9EE0-F14A0A283D02}" type="presOf" srcId="{046D0660-A486-384D-9772-D54B0CF72444}" destId="{B02F9632-F4B2-B940-B6D4-D80B4DF842E0}" srcOrd="0" destOrd="0" presId="urn:microsoft.com/office/officeart/2005/8/layout/equation1"/>
    <dgm:cxn modelId="{58F20A06-AA48-4B47-8D8C-E73FBE3C3AD7}" srcId="{3C474FFD-F212-CC47-A26C-A120FFDE5AE4}" destId="{046D0660-A486-384D-9772-D54B0CF72444}" srcOrd="0" destOrd="0" parTransId="{427ACE6F-5E0B-A54F-BC58-8E968903FAE1}" sibTransId="{4F47A6E6-2640-C74C-A4D3-ACF107E1CD9D}"/>
    <dgm:cxn modelId="{C40F7BFA-295E-1149-8E75-414F90B0FCBA}" type="presParOf" srcId="{B4D8A629-ED3D-EB46-A8D6-D56EDF68417E}" destId="{B02F9632-F4B2-B940-B6D4-D80B4DF842E0}" srcOrd="0" destOrd="0" presId="urn:microsoft.com/office/officeart/2005/8/layout/equation1"/>
    <dgm:cxn modelId="{39604931-4AF1-B047-9EA6-6E5CAA29696D}" type="presParOf" srcId="{B4D8A629-ED3D-EB46-A8D6-D56EDF68417E}" destId="{8DFFFA96-7C48-5B45-95C9-993F7457D88F}" srcOrd="1" destOrd="0" presId="urn:microsoft.com/office/officeart/2005/8/layout/equation1"/>
    <dgm:cxn modelId="{FF5F8305-5F68-C34C-AE29-DA3AEB3D4EDE}" type="presParOf" srcId="{B4D8A629-ED3D-EB46-A8D6-D56EDF68417E}" destId="{23A5F8DD-BE6A-1C47-ACE9-7E7C35C904CD}" srcOrd="2" destOrd="0" presId="urn:microsoft.com/office/officeart/2005/8/layout/equation1"/>
    <dgm:cxn modelId="{E6D6CCFA-7872-A348-AB5D-B4089ED4718E}" type="presParOf" srcId="{B4D8A629-ED3D-EB46-A8D6-D56EDF68417E}" destId="{155DEDFF-C55B-384D-BAD7-892C6E4833FD}" srcOrd="3" destOrd="0" presId="urn:microsoft.com/office/officeart/2005/8/layout/equation1"/>
    <dgm:cxn modelId="{4305C25F-2C12-3147-B442-FDEB94ECA0F3}" type="presParOf" srcId="{B4D8A629-ED3D-EB46-A8D6-D56EDF68417E}" destId="{A7E188E6-B79B-7548-941B-F82483DA8599}" srcOrd="4" destOrd="0" presId="urn:microsoft.com/office/officeart/2005/8/layout/equation1"/>
    <dgm:cxn modelId="{2A5DD430-873F-5F43-B06A-0C7932D74267}" type="presParOf" srcId="{B4D8A629-ED3D-EB46-A8D6-D56EDF68417E}" destId="{D23ED667-7983-E948-9A74-A71C2927D4B3}" srcOrd="5" destOrd="0" presId="urn:microsoft.com/office/officeart/2005/8/layout/equation1"/>
    <dgm:cxn modelId="{4937C4D4-2C02-CA44-AA15-BE685AE79295}" type="presParOf" srcId="{B4D8A629-ED3D-EB46-A8D6-D56EDF68417E}" destId="{0D4F392F-FD59-DC43-B47D-9670B62C7F40}" srcOrd="6" destOrd="0" presId="urn:microsoft.com/office/officeart/2005/8/layout/equation1"/>
    <dgm:cxn modelId="{B46B6975-F60E-5E4F-AC3F-0CD2E20F96CA}" type="presParOf" srcId="{B4D8A629-ED3D-EB46-A8D6-D56EDF68417E}" destId="{D745BB98-D8AE-3944-8C8A-A1F9AACF3465}" srcOrd="7" destOrd="0" presId="urn:microsoft.com/office/officeart/2005/8/layout/equation1"/>
    <dgm:cxn modelId="{75DC4601-2F7D-8646-86D5-22726DA044C6}" type="presParOf" srcId="{B4D8A629-ED3D-EB46-A8D6-D56EDF68417E}" destId="{8BDCA9EE-AC33-874C-BFB9-52D1A6F53A4C}"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67718498-2738-1542-AA23-211E49D95E4B}">
      <dgm:prSet/>
      <dgm:spPr/>
      <dgm:t>
        <a:bodyPr/>
        <a:lstStyle/>
        <a:p>
          <a:r>
            <a:rPr lang="en-US" dirty="0" err="1" smtClean="0"/>
            <a:t>Clusterings</a:t>
          </a:r>
          <a:endParaRPr lang="en-US" dirty="0"/>
        </a:p>
      </dgm:t>
    </dgm:pt>
    <dgm:pt modelId="{CE83391D-4EE7-DF4B-BD63-E91365601F17}" type="parTrans" cxnId="{B2920582-ED3F-414A-AC9D-FB33C358730D}">
      <dgm:prSet/>
      <dgm:spPr/>
    </dgm:pt>
    <dgm:pt modelId="{6B1D5550-E4A3-164A-BA5F-581BFA2BB35E}" type="sibTrans" cxnId="{B2920582-ED3F-414A-AC9D-FB33C358730D}">
      <dgm:prSet/>
      <dgm:spPr/>
      <dgm:t>
        <a:bodyPr/>
        <a:lstStyle/>
        <a:p>
          <a:endParaRPr lang="en-US"/>
        </a:p>
      </dgm:t>
    </dgm:pt>
    <dgm:pt modelId="{7D336437-DF26-C842-882A-67B97D3E135B}">
      <dgm:prSet/>
      <dgm:spPr/>
      <dgm:t>
        <a:bodyPr/>
        <a:lstStyle/>
        <a:p>
          <a:r>
            <a:rPr lang="en-US" dirty="0" smtClean="0"/>
            <a:t>Athletes clustering</a:t>
          </a:r>
          <a:endParaRPr lang="en-US" dirty="0"/>
        </a:p>
      </dgm:t>
    </dgm:pt>
    <dgm:pt modelId="{4EC852E7-79D6-174E-B869-4B886A099599}" type="parTrans" cxnId="{6B075CDE-625E-0F46-8F86-02FF23CE8803}">
      <dgm:prSet/>
      <dgm:spPr/>
    </dgm:pt>
    <dgm:pt modelId="{A5EB09C0-B948-AC4E-8540-E96E2C73C3B6}" type="sibTrans" cxnId="{6B075CDE-625E-0F46-8F86-02FF23CE8803}">
      <dgm:prSet/>
      <dgm:spPr/>
    </dgm:pt>
    <dgm:pt modelId="{8E0C76AA-4997-B74D-B978-00A7CBC52770}">
      <dgm:prSet/>
      <dgm:spPr/>
      <dgm:t>
        <a:bodyPr/>
        <a:lstStyle/>
        <a:p>
          <a:r>
            <a:rPr lang="en-US" dirty="0" err="1" smtClean="0"/>
            <a:t>Jaccard</a:t>
          </a:r>
          <a:r>
            <a:rPr lang="en-US" dirty="0" smtClean="0"/>
            <a:t>/NMI for each athletes</a:t>
          </a:r>
          <a:endParaRPr lang="en-US" dirty="0"/>
        </a:p>
      </dgm:t>
    </dgm:pt>
    <dgm:pt modelId="{CDDD9147-659A-5942-8404-996D4A66CA6D}" type="parTrans" cxnId="{03C4F199-E537-A047-A6C2-3801E88CCD98}">
      <dgm:prSet/>
      <dgm:spPr/>
    </dgm:pt>
    <dgm:pt modelId="{0057DE81-5745-A448-BDD1-DF36F0ACE413}" type="sibTrans" cxnId="{03C4F199-E537-A047-A6C2-3801E88CCD98}">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122D8BEE-5BDE-F944-8DDD-D6A64FDA9E1C}" type="pres">
      <dgm:prSet presAssocID="{67718498-2738-1542-AA23-211E49D95E4B}" presName="node" presStyleLbl="node1" presStyleIdx="0" presStyleCnt="3">
        <dgm:presLayoutVars>
          <dgm:bulletEnabled val="1"/>
        </dgm:presLayoutVars>
      </dgm:prSet>
      <dgm:spPr/>
      <dgm:t>
        <a:bodyPr/>
        <a:lstStyle/>
        <a:p>
          <a:endParaRPr lang="en-US"/>
        </a:p>
      </dgm:t>
    </dgm:pt>
    <dgm:pt modelId="{46086614-073E-6443-B3AE-E62D66BEFB87}" type="pres">
      <dgm:prSet presAssocID="{6B1D5550-E4A3-164A-BA5F-581BFA2BB35E}" presName="spacerL" presStyleCnt="0"/>
      <dgm:spPr/>
    </dgm:pt>
    <dgm:pt modelId="{28E2D704-E078-714F-B1EE-FA150F6CF233}" type="pres">
      <dgm:prSet presAssocID="{6B1D5550-E4A3-164A-BA5F-581BFA2BB35E}" presName="sibTrans" presStyleLbl="sibTrans2D1" presStyleIdx="0" presStyleCnt="2"/>
      <dgm:spPr/>
      <dgm:t>
        <a:bodyPr/>
        <a:lstStyle/>
        <a:p>
          <a:endParaRPr lang="en-US"/>
        </a:p>
      </dgm:t>
    </dgm:pt>
    <dgm:pt modelId="{CA2F9590-4D38-4348-8535-DD75AE2360F9}" type="pres">
      <dgm:prSet presAssocID="{6B1D5550-E4A3-164A-BA5F-581BFA2BB35E}" presName="spacerR" presStyleCnt="0"/>
      <dgm:spPr/>
    </dgm:pt>
    <dgm:pt modelId="{9C65F08E-AEBC-6940-BE0A-14D23CD677D4}" type="pres">
      <dgm:prSet presAssocID="{8E0C76AA-4997-B74D-B978-00A7CBC52770}" presName="node" presStyleLbl="node1" presStyleIdx="1" presStyleCnt="3">
        <dgm:presLayoutVars>
          <dgm:bulletEnabled val="1"/>
        </dgm:presLayoutVars>
      </dgm:prSet>
      <dgm:spPr/>
      <dgm:t>
        <a:bodyPr/>
        <a:lstStyle/>
        <a:p>
          <a:endParaRPr lang="en-US"/>
        </a:p>
      </dgm:t>
    </dgm:pt>
    <dgm:pt modelId="{38EBC8E0-150D-BB43-967C-5A38C29AB9CB}" type="pres">
      <dgm:prSet presAssocID="{0057DE81-5745-A448-BDD1-DF36F0ACE413}" presName="spacerL" presStyleCnt="0"/>
      <dgm:spPr/>
    </dgm:pt>
    <dgm:pt modelId="{0B0CF1BB-5E29-EA40-A27F-370A028FF679}" type="pres">
      <dgm:prSet presAssocID="{0057DE81-5745-A448-BDD1-DF36F0ACE413}" presName="sibTrans" presStyleLbl="sibTrans2D1" presStyleIdx="1" presStyleCnt="2"/>
      <dgm:spPr/>
      <dgm:t>
        <a:bodyPr/>
        <a:lstStyle/>
        <a:p>
          <a:endParaRPr lang="en-US"/>
        </a:p>
      </dgm:t>
    </dgm:pt>
    <dgm:pt modelId="{B47CECBD-739E-0647-BC43-A63C19B455FF}" type="pres">
      <dgm:prSet presAssocID="{0057DE81-5745-A448-BDD1-DF36F0ACE413}" presName="spacerR" presStyleCnt="0"/>
      <dgm:spPr/>
    </dgm:pt>
    <dgm:pt modelId="{E392F8C6-574E-C444-85F1-6B0D14643EFF}" type="pres">
      <dgm:prSet presAssocID="{7D336437-DF26-C842-882A-67B97D3E135B}" presName="node" presStyleLbl="node1" presStyleIdx="2" presStyleCnt="3">
        <dgm:presLayoutVars>
          <dgm:bulletEnabled val="1"/>
        </dgm:presLayoutVars>
      </dgm:prSet>
      <dgm:spPr/>
      <dgm:t>
        <a:bodyPr/>
        <a:lstStyle/>
        <a:p>
          <a:endParaRPr lang="en-US"/>
        </a:p>
      </dgm:t>
    </dgm:pt>
  </dgm:ptLst>
  <dgm:cxnLst>
    <dgm:cxn modelId="{03C4F199-E537-A047-A6C2-3801E88CCD98}" srcId="{3C474FFD-F212-CC47-A26C-A120FFDE5AE4}" destId="{8E0C76AA-4997-B74D-B978-00A7CBC52770}" srcOrd="1" destOrd="0" parTransId="{CDDD9147-659A-5942-8404-996D4A66CA6D}" sibTransId="{0057DE81-5745-A448-BDD1-DF36F0ACE413}"/>
    <dgm:cxn modelId="{87350A24-43E9-E146-A656-2E37B45B9D69}" type="presOf" srcId="{0057DE81-5745-A448-BDD1-DF36F0ACE413}" destId="{0B0CF1BB-5E29-EA40-A27F-370A028FF679}" srcOrd="0" destOrd="0" presId="urn:microsoft.com/office/officeart/2005/8/layout/equation1"/>
    <dgm:cxn modelId="{6AFB5770-DF3A-2E41-9898-80F52D3818DD}" type="presOf" srcId="{3C474FFD-F212-CC47-A26C-A120FFDE5AE4}" destId="{B4D8A629-ED3D-EB46-A8D6-D56EDF68417E}" srcOrd="0" destOrd="0" presId="urn:microsoft.com/office/officeart/2005/8/layout/equation1"/>
    <dgm:cxn modelId="{EE945EDB-1A80-374F-9D50-CAF6972A6478}" type="presOf" srcId="{8E0C76AA-4997-B74D-B978-00A7CBC52770}" destId="{9C65F08E-AEBC-6940-BE0A-14D23CD677D4}" srcOrd="0" destOrd="0" presId="urn:microsoft.com/office/officeart/2005/8/layout/equation1"/>
    <dgm:cxn modelId="{AFE194CC-530A-9940-B888-9151277FCBF4}" type="presOf" srcId="{7D336437-DF26-C842-882A-67B97D3E135B}" destId="{E392F8C6-574E-C444-85F1-6B0D14643EFF}" srcOrd="0" destOrd="0" presId="urn:microsoft.com/office/officeart/2005/8/layout/equation1"/>
    <dgm:cxn modelId="{B2920582-ED3F-414A-AC9D-FB33C358730D}" srcId="{3C474FFD-F212-CC47-A26C-A120FFDE5AE4}" destId="{67718498-2738-1542-AA23-211E49D95E4B}" srcOrd="0" destOrd="0" parTransId="{CE83391D-4EE7-DF4B-BD63-E91365601F17}" sibTransId="{6B1D5550-E4A3-164A-BA5F-581BFA2BB35E}"/>
    <dgm:cxn modelId="{6B075CDE-625E-0F46-8F86-02FF23CE8803}" srcId="{3C474FFD-F212-CC47-A26C-A120FFDE5AE4}" destId="{7D336437-DF26-C842-882A-67B97D3E135B}" srcOrd="2" destOrd="0" parTransId="{4EC852E7-79D6-174E-B869-4B886A099599}" sibTransId="{A5EB09C0-B948-AC4E-8540-E96E2C73C3B6}"/>
    <dgm:cxn modelId="{355ED9B0-6D90-C241-BA79-7E298149F3BA}" type="presOf" srcId="{67718498-2738-1542-AA23-211E49D95E4B}" destId="{122D8BEE-5BDE-F944-8DDD-D6A64FDA9E1C}" srcOrd="0" destOrd="0" presId="urn:microsoft.com/office/officeart/2005/8/layout/equation1"/>
    <dgm:cxn modelId="{784CA0F4-3B17-DF4C-9948-C3797FA8D2F0}" type="presOf" srcId="{6B1D5550-E4A3-164A-BA5F-581BFA2BB35E}" destId="{28E2D704-E078-714F-B1EE-FA150F6CF233}" srcOrd="0" destOrd="0" presId="urn:microsoft.com/office/officeart/2005/8/layout/equation1"/>
    <dgm:cxn modelId="{2621E111-4647-234C-B880-41BE475BD2DE}" type="presParOf" srcId="{B4D8A629-ED3D-EB46-A8D6-D56EDF68417E}" destId="{122D8BEE-5BDE-F944-8DDD-D6A64FDA9E1C}" srcOrd="0" destOrd="0" presId="urn:microsoft.com/office/officeart/2005/8/layout/equation1"/>
    <dgm:cxn modelId="{7474146A-6253-AC45-BB46-09F1ACE77A50}" type="presParOf" srcId="{B4D8A629-ED3D-EB46-A8D6-D56EDF68417E}" destId="{46086614-073E-6443-B3AE-E62D66BEFB87}" srcOrd="1" destOrd="0" presId="urn:microsoft.com/office/officeart/2005/8/layout/equation1"/>
    <dgm:cxn modelId="{7486E3BB-44EC-5342-B07F-505A7BFC2B12}" type="presParOf" srcId="{B4D8A629-ED3D-EB46-A8D6-D56EDF68417E}" destId="{28E2D704-E078-714F-B1EE-FA150F6CF233}" srcOrd="2" destOrd="0" presId="urn:microsoft.com/office/officeart/2005/8/layout/equation1"/>
    <dgm:cxn modelId="{27328D2C-D688-5D48-B48B-0979321BB3BB}" type="presParOf" srcId="{B4D8A629-ED3D-EB46-A8D6-D56EDF68417E}" destId="{CA2F9590-4D38-4348-8535-DD75AE2360F9}" srcOrd="3" destOrd="0" presId="urn:microsoft.com/office/officeart/2005/8/layout/equation1"/>
    <dgm:cxn modelId="{EF6A91D9-64A0-6E42-B40C-9A5BDD18B678}" type="presParOf" srcId="{B4D8A629-ED3D-EB46-A8D6-D56EDF68417E}" destId="{9C65F08E-AEBC-6940-BE0A-14D23CD677D4}" srcOrd="4" destOrd="0" presId="urn:microsoft.com/office/officeart/2005/8/layout/equation1"/>
    <dgm:cxn modelId="{29746B11-EA39-AA48-9E54-02F7FEE080FD}" type="presParOf" srcId="{B4D8A629-ED3D-EB46-A8D6-D56EDF68417E}" destId="{38EBC8E0-150D-BB43-967C-5A38C29AB9CB}" srcOrd="5" destOrd="0" presId="urn:microsoft.com/office/officeart/2005/8/layout/equation1"/>
    <dgm:cxn modelId="{91982280-EC2E-5E44-A3E8-56C19A3C3602}" type="presParOf" srcId="{B4D8A629-ED3D-EB46-A8D6-D56EDF68417E}" destId="{0B0CF1BB-5E29-EA40-A27F-370A028FF679}" srcOrd="6" destOrd="0" presId="urn:microsoft.com/office/officeart/2005/8/layout/equation1"/>
    <dgm:cxn modelId="{71E39F28-A2D4-9148-82CB-9A28F2834481}" type="presParOf" srcId="{B4D8A629-ED3D-EB46-A8D6-D56EDF68417E}" destId="{B47CECBD-739E-0647-BC43-A63C19B455FF}" srcOrd="7" destOrd="0" presId="urn:microsoft.com/office/officeart/2005/8/layout/equation1"/>
    <dgm:cxn modelId="{DC27AE89-8EEC-FC4C-8F60-9DD0D70B5051}" type="presParOf" srcId="{B4D8A629-ED3D-EB46-A8D6-D56EDF68417E}" destId="{E392F8C6-574E-C444-85F1-6B0D14643EFF}"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smtClean="0"/>
            <a:t>Pro </a:t>
          </a:r>
          <a:r>
            <a:rPr lang="en-US" dirty="0" err="1" smtClean="0"/>
            <a:t>cpt</a:t>
          </a:r>
          <a:r>
            <a:rPr lang="en-US" dirty="0" smtClean="0"/>
            <a:t> data</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4BA26F89-6DA2-6545-B225-E6826317C197}">
      <dgm:prSet phldrT="[Text]"/>
      <dgm:spPr/>
      <dgm:t>
        <a:bodyPr/>
        <a:lstStyle/>
        <a:p>
          <a:r>
            <a:rPr lang="en-US" dirty="0" smtClean="0"/>
            <a:t>Control </a:t>
          </a:r>
          <a:r>
            <a:rPr lang="en-US" dirty="0" err="1" smtClean="0"/>
            <a:t>cpt</a:t>
          </a:r>
          <a:r>
            <a:rPr lang="en-US" dirty="0" smtClean="0"/>
            <a:t> data</a:t>
          </a:r>
          <a:endParaRPr lang="en-US" dirty="0"/>
        </a:p>
      </dgm:t>
    </dgm:pt>
    <dgm:pt modelId="{DB37D282-CB9F-6D49-8CEC-A3399939F609}" type="parTrans" cxnId="{7BB8C9BF-330B-A648-B31A-0080D98DCF74}">
      <dgm:prSet/>
      <dgm:spPr/>
      <dgm:t>
        <a:bodyPr/>
        <a:lstStyle/>
        <a:p>
          <a:endParaRPr lang="en-US"/>
        </a:p>
      </dgm:t>
    </dgm:pt>
    <dgm:pt modelId="{705F467E-6D18-284E-858B-75FF290BAD35}" type="sibTrans" cxnId="{7BB8C9BF-330B-A648-B31A-0080D98DCF74}">
      <dgm:prSet/>
      <dgm:spPr/>
      <dgm:t>
        <a:bodyPr/>
        <a:lstStyle/>
        <a:p>
          <a:endParaRPr lang="en-US"/>
        </a:p>
      </dgm:t>
    </dgm:pt>
    <dgm:pt modelId="{FD873BC7-FABB-2F4D-8A84-5CCE619D5428}">
      <dgm:prSet phldrT="[Text]"/>
      <dgm:spPr/>
      <dgm:t>
        <a:bodyPr/>
        <a:lstStyle/>
        <a:p>
          <a:r>
            <a:rPr lang="en-US" dirty="0" smtClean="0"/>
            <a:t>segments: </a:t>
          </a:r>
          <a:r>
            <a:rPr lang="en-US" dirty="0" err="1" smtClean="0"/>
            <a:t>Windowlized</a:t>
          </a:r>
          <a:r>
            <a:rPr lang="en-US" dirty="0" smtClean="0"/>
            <a:t> </a:t>
          </a:r>
          <a:r>
            <a:rPr lang="en-US" dirty="0" err="1" smtClean="0"/>
            <a:t>fft</a:t>
          </a:r>
          <a:r>
            <a:rPr lang="en-US" dirty="0" smtClean="0"/>
            <a:t> data for 5 segments, easy1, easy2, hard1, hard2, easy3</a:t>
          </a:r>
          <a:endParaRPr lang="en-US" dirty="0"/>
        </a:p>
      </dgm:t>
    </dgm:pt>
    <dgm:pt modelId="{414FA063-74F7-7E43-9447-4F15BEAD87A4}" type="parTrans" cxnId="{8EAEE351-CB89-0440-BA54-4E3AEDA3E339}">
      <dgm:prSet/>
      <dgm:spPr/>
      <dgm:t>
        <a:bodyPr/>
        <a:lstStyle/>
        <a:p>
          <a:endParaRPr lang="en-US"/>
        </a:p>
      </dgm:t>
    </dgm:pt>
    <dgm:pt modelId="{4E616CAB-9E85-DD45-8A84-130547BED56D}" type="sibTrans" cxnId="{8EAEE351-CB89-0440-BA54-4E3AEDA3E339}">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3">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2"/>
      <dgm:spPr/>
      <dgm:t>
        <a:bodyPr/>
        <a:lstStyle/>
        <a:p>
          <a:endParaRPr lang="en-US"/>
        </a:p>
      </dgm:t>
    </dgm:pt>
    <dgm:pt modelId="{155DEDFF-C55B-384D-BAD7-892C6E4833FD}" type="pres">
      <dgm:prSet presAssocID="{4F47A6E6-2640-C74C-A4D3-ACF107E1CD9D}" presName="spacerR" presStyleCnt="0"/>
      <dgm:spPr/>
    </dgm:pt>
    <dgm:pt modelId="{33F47EFF-1841-0645-A11A-623AA9010622}" type="pres">
      <dgm:prSet presAssocID="{4BA26F89-6DA2-6545-B225-E6826317C197}" presName="node" presStyleLbl="node1" presStyleIdx="1" presStyleCnt="3">
        <dgm:presLayoutVars>
          <dgm:bulletEnabled val="1"/>
        </dgm:presLayoutVars>
      </dgm:prSet>
      <dgm:spPr/>
      <dgm:t>
        <a:bodyPr/>
        <a:lstStyle/>
        <a:p>
          <a:endParaRPr lang="en-US"/>
        </a:p>
      </dgm:t>
    </dgm:pt>
    <dgm:pt modelId="{0A67E194-2E54-8A42-B954-85D1F1E61742}" type="pres">
      <dgm:prSet presAssocID="{705F467E-6D18-284E-858B-75FF290BAD35}" presName="spacerL" presStyleCnt="0"/>
      <dgm:spPr/>
    </dgm:pt>
    <dgm:pt modelId="{1841139B-A458-DE4C-A9D8-A64F38992B27}" type="pres">
      <dgm:prSet presAssocID="{705F467E-6D18-284E-858B-75FF290BAD35}" presName="sibTrans" presStyleLbl="sibTrans2D1" presStyleIdx="1" presStyleCnt="2"/>
      <dgm:spPr/>
      <dgm:t>
        <a:bodyPr/>
        <a:lstStyle/>
        <a:p>
          <a:endParaRPr lang="en-US"/>
        </a:p>
      </dgm:t>
    </dgm:pt>
    <dgm:pt modelId="{02812527-49BD-594C-8987-BE28149F6AAE}" type="pres">
      <dgm:prSet presAssocID="{705F467E-6D18-284E-858B-75FF290BAD35}" presName="spacerR" presStyleCnt="0"/>
      <dgm:spPr/>
    </dgm:pt>
    <dgm:pt modelId="{BD5F26CA-A81D-274B-A7BE-7FB519749877}" type="pres">
      <dgm:prSet presAssocID="{FD873BC7-FABB-2F4D-8A84-5CCE619D5428}" presName="node" presStyleLbl="node1" presStyleIdx="2" presStyleCnt="3">
        <dgm:presLayoutVars>
          <dgm:bulletEnabled val="1"/>
        </dgm:presLayoutVars>
      </dgm:prSet>
      <dgm:spPr/>
      <dgm:t>
        <a:bodyPr/>
        <a:lstStyle/>
        <a:p>
          <a:endParaRPr lang="en-US"/>
        </a:p>
      </dgm:t>
    </dgm:pt>
  </dgm:ptLst>
  <dgm:cxnLst>
    <dgm:cxn modelId="{979B186C-0307-924F-8623-08B6C5A22E91}" type="presOf" srcId="{705F467E-6D18-284E-858B-75FF290BAD35}" destId="{1841139B-A458-DE4C-A9D8-A64F38992B27}" srcOrd="0" destOrd="0" presId="urn:microsoft.com/office/officeart/2005/8/layout/equation1"/>
    <dgm:cxn modelId="{A6A2AA49-8112-C14A-98AC-443ACD3F8BF3}" type="presOf" srcId="{3C474FFD-F212-CC47-A26C-A120FFDE5AE4}" destId="{B4D8A629-ED3D-EB46-A8D6-D56EDF68417E}" srcOrd="0" destOrd="0" presId="urn:microsoft.com/office/officeart/2005/8/layout/equation1"/>
    <dgm:cxn modelId="{7BB8C9BF-330B-A648-B31A-0080D98DCF74}" srcId="{3C474FFD-F212-CC47-A26C-A120FFDE5AE4}" destId="{4BA26F89-6DA2-6545-B225-E6826317C197}" srcOrd="1" destOrd="0" parTransId="{DB37D282-CB9F-6D49-8CEC-A3399939F609}" sibTransId="{705F467E-6D18-284E-858B-75FF290BAD35}"/>
    <dgm:cxn modelId="{DC0F1F1F-64F8-A248-B12F-203DCD84D8EE}" type="presOf" srcId="{046D0660-A486-384D-9772-D54B0CF72444}" destId="{B02F9632-F4B2-B940-B6D4-D80B4DF842E0}" srcOrd="0" destOrd="0" presId="urn:microsoft.com/office/officeart/2005/8/layout/equation1"/>
    <dgm:cxn modelId="{3B06BC75-F5E6-0F4D-8FC2-396C86508C2C}" type="presOf" srcId="{FD873BC7-FABB-2F4D-8A84-5CCE619D5428}" destId="{BD5F26CA-A81D-274B-A7BE-7FB519749877}" srcOrd="0" destOrd="0" presId="urn:microsoft.com/office/officeart/2005/8/layout/equation1"/>
    <dgm:cxn modelId="{1F9F8848-A9F5-9845-99C7-3EFB88727024}" type="presOf" srcId="{4BA26F89-6DA2-6545-B225-E6826317C197}" destId="{33F47EFF-1841-0645-A11A-623AA9010622}" srcOrd="0" destOrd="0" presId="urn:microsoft.com/office/officeart/2005/8/layout/equation1"/>
    <dgm:cxn modelId="{8EAEE351-CB89-0440-BA54-4E3AEDA3E339}" srcId="{3C474FFD-F212-CC47-A26C-A120FFDE5AE4}" destId="{FD873BC7-FABB-2F4D-8A84-5CCE619D5428}" srcOrd="2" destOrd="0" parTransId="{414FA063-74F7-7E43-9447-4F15BEAD87A4}" sibTransId="{4E616CAB-9E85-DD45-8A84-130547BED56D}"/>
    <dgm:cxn modelId="{58F20A06-AA48-4B47-8D8C-E73FBE3C3AD7}" srcId="{3C474FFD-F212-CC47-A26C-A120FFDE5AE4}" destId="{046D0660-A486-384D-9772-D54B0CF72444}" srcOrd="0" destOrd="0" parTransId="{427ACE6F-5E0B-A54F-BC58-8E968903FAE1}" sibTransId="{4F47A6E6-2640-C74C-A4D3-ACF107E1CD9D}"/>
    <dgm:cxn modelId="{07CFA249-7C0A-9C42-8A96-5EFCB2318B14}" type="presOf" srcId="{4F47A6E6-2640-C74C-A4D3-ACF107E1CD9D}" destId="{23A5F8DD-BE6A-1C47-ACE9-7E7C35C904CD}" srcOrd="0" destOrd="0" presId="urn:microsoft.com/office/officeart/2005/8/layout/equation1"/>
    <dgm:cxn modelId="{EAE9BAF0-9FF9-8541-887C-648A00352537}" type="presParOf" srcId="{B4D8A629-ED3D-EB46-A8D6-D56EDF68417E}" destId="{B02F9632-F4B2-B940-B6D4-D80B4DF842E0}" srcOrd="0" destOrd="0" presId="urn:microsoft.com/office/officeart/2005/8/layout/equation1"/>
    <dgm:cxn modelId="{2C4CCAC9-0E61-164F-AAFD-17743FA24AB3}" type="presParOf" srcId="{B4D8A629-ED3D-EB46-A8D6-D56EDF68417E}" destId="{8DFFFA96-7C48-5B45-95C9-993F7457D88F}" srcOrd="1" destOrd="0" presId="urn:microsoft.com/office/officeart/2005/8/layout/equation1"/>
    <dgm:cxn modelId="{833DFBE9-F98B-A64F-A69C-CA49C0636B40}" type="presParOf" srcId="{B4D8A629-ED3D-EB46-A8D6-D56EDF68417E}" destId="{23A5F8DD-BE6A-1C47-ACE9-7E7C35C904CD}" srcOrd="2" destOrd="0" presId="urn:microsoft.com/office/officeart/2005/8/layout/equation1"/>
    <dgm:cxn modelId="{249F3F80-17C6-F34C-A59E-64777F0FCB1E}" type="presParOf" srcId="{B4D8A629-ED3D-EB46-A8D6-D56EDF68417E}" destId="{155DEDFF-C55B-384D-BAD7-892C6E4833FD}" srcOrd="3" destOrd="0" presId="urn:microsoft.com/office/officeart/2005/8/layout/equation1"/>
    <dgm:cxn modelId="{ABFAEFB2-8BF3-5144-9DD7-2F053F40890D}" type="presParOf" srcId="{B4D8A629-ED3D-EB46-A8D6-D56EDF68417E}" destId="{33F47EFF-1841-0645-A11A-623AA9010622}" srcOrd="4" destOrd="0" presId="urn:microsoft.com/office/officeart/2005/8/layout/equation1"/>
    <dgm:cxn modelId="{3DFE853A-8CE3-6E49-BFD2-2BA519C60566}" type="presParOf" srcId="{B4D8A629-ED3D-EB46-A8D6-D56EDF68417E}" destId="{0A67E194-2E54-8A42-B954-85D1F1E61742}" srcOrd="5" destOrd="0" presId="urn:microsoft.com/office/officeart/2005/8/layout/equation1"/>
    <dgm:cxn modelId="{E7188DFF-DE12-5D45-B273-F17AC6708B0D}" type="presParOf" srcId="{B4D8A629-ED3D-EB46-A8D6-D56EDF68417E}" destId="{1841139B-A458-DE4C-A9D8-A64F38992B27}" srcOrd="6" destOrd="0" presId="urn:microsoft.com/office/officeart/2005/8/layout/equation1"/>
    <dgm:cxn modelId="{03558EC2-A03E-614B-9542-578192D1EBA6}" type="presParOf" srcId="{B4D8A629-ED3D-EB46-A8D6-D56EDF68417E}" destId="{02812527-49BD-594C-8987-BE28149F6AAE}" srcOrd="7" destOrd="0" presId="urn:microsoft.com/office/officeart/2005/8/layout/equation1"/>
    <dgm:cxn modelId="{90F29614-5ECA-8A41-842E-D884F5CD3D90}" type="presParOf" srcId="{B4D8A629-ED3D-EB46-A8D6-D56EDF68417E}" destId="{BD5F26CA-A81D-274B-A7BE-7FB519749877}"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smtClean="0"/>
            <a:t>Segments</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4BA26F89-6DA2-6545-B225-E6826317C197}">
      <dgm:prSet phldrT="[Text]"/>
      <dgm:spPr/>
      <dgm:t>
        <a:bodyPr/>
        <a:lstStyle/>
        <a:p>
          <a:r>
            <a:rPr lang="en-US" dirty="0" smtClean="0"/>
            <a:t>Transforms using analytics engine</a:t>
          </a:r>
          <a:endParaRPr lang="en-US" dirty="0"/>
        </a:p>
      </dgm:t>
    </dgm:pt>
    <dgm:pt modelId="{DB37D282-CB9F-6D49-8CEC-A3399939F609}" type="parTrans" cxnId="{7BB8C9BF-330B-A648-B31A-0080D98DCF74}">
      <dgm:prSet/>
      <dgm:spPr/>
      <dgm:t>
        <a:bodyPr/>
        <a:lstStyle/>
        <a:p>
          <a:endParaRPr lang="en-US"/>
        </a:p>
      </dgm:t>
    </dgm:pt>
    <dgm:pt modelId="{705F467E-6D18-284E-858B-75FF290BAD35}" type="sibTrans" cxnId="{7BB8C9BF-330B-A648-B31A-0080D98DCF74}">
      <dgm:prSet/>
      <dgm:spPr/>
      <dgm:t>
        <a:bodyPr/>
        <a:lstStyle/>
        <a:p>
          <a:endParaRPr lang="en-US"/>
        </a:p>
      </dgm:t>
    </dgm:pt>
    <dgm:pt modelId="{FD873BC7-FABB-2F4D-8A84-5CCE619D5428}">
      <dgm:prSet phldrT="[Text]"/>
      <dgm:spPr/>
      <dgm:t>
        <a:bodyPr/>
        <a:lstStyle/>
        <a:p>
          <a:r>
            <a:rPr lang="en-US" dirty="0" smtClean="0"/>
            <a:t>Feature:</a:t>
          </a:r>
          <a:r>
            <a:rPr lang="en-US" baseline="0" dirty="0" smtClean="0"/>
            <a:t> </a:t>
          </a:r>
          <a:r>
            <a:rPr lang="en-US" dirty="0" smtClean="0"/>
            <a:t>Based on my need. Currently correlation between</a:t>
          </a:r>
          <a:r>
            <a:rPr lang="en-US" baseline="0" dirty="0" smtClean="0"/>
            <a:t> easy1 and easy3. More are available.</a:t>
          </a:r>
        </a:p>
      </dgm:t>
    </dgm:pt>
    <dgm:pt modelId="{414FA063-74F7-7E43-9447-4F15BEAD87A4}" type="parTrans" cxnId="{8EAEE351-CB89-0440-BA54-4E3AEDA3E339}">
      <dgm:prSet/>
      <dgm:spPr/>
      <dgm:t>
        <a:bodyPr/>
        <a:lstStyle/>
        <a:p>
          <a:endParaRPr lang="en-US"/>
        </a:p>
      </dgm:t>
    </dgm:pt>
    <dgm:pt modelId="{4E616CAB-9E85-DD45-8A84-130547BED56D}" type="sibTrans" cxnId="{8EAEE351-CB89-0440-BA54-4E3AEDA3E339}">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3">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2"/>
      <dgm:spPr/>
      <dgm:t>
        <a:bodyPr/>
        <a:lstStyle/>
        <a:p>
          <a:endParaRPr lang="en-US"/>
        </a:p>
      </dgm:t>
    </dgm:pt>
    <dgm:pt modelId="{155DEDFF-C55B-384D-BAD7-892C6E4833FD}" type="pres">
      <dgm:prSet presAssocID="{4F47A6E6-2640-C74C-A4D3-ACF107E1CD9D}" presName="spacerR" presStyleCnt="0"/>
      <dgm:spPr/>
    </dgm:pt>
    <dgm:pt modelId="{33F47EFF-1841-0645-A11A-623AA9010622}" type="pres">
      <dgm:prSet presAssocID="{4BA26F89-6DA2-6545-B225-E6826317C197}" presName="node" presStyleLbl="node1" presStyleIdx="1" presStyleCnt="3">
        <dgm:presLayoutVars>
          <dgm:bulletEnabled val="1"/>
        </dgm:presLayoutVars>
      </dgm:prSet>
      <dgm:spPr/>
      <dgm:t>
        <a:bodyPr/>
        <a:lstStyle/>
        <a:p>
          <a:endParaRPr lang="en-US"/>
        </a:p>
      </dgm:t>
    </dgm:pt>
    <dgm:pt modelId="{0A67E194-2E54-8A42-B954-85D1F1E61742}" type="pres">
      <dgm:prSet presAssocID="{705F467E-6D18-284E-858B-75FF290BAD35}" presName="spacerL" presStyleCnt="0"/>
      <dgm:spPr/>
    </dgm:pt>
    <dgm:pt modelId="{1841139B-A458-DE4C-A9D8-A64F38992B27}" type="pres">
      <dgm:prSet presAssocID="{705F467E-6D18-284E-858B-75FF290BAD35}" presName="sibTrans" presStyleLbl="sibTrans2D1" presStyleIdx="1" presStyleCnt="2"/>
      <dgm:spPr/>
      <dgm:t>
        <a:bodyPr/>
        <a:lstStyle/>
        <a:p>
          <a:endParaRPr lang="en-US"/>
        </a:p>
      </dgm:t>
    </dgm:pt>
    <dgm:pt modelId="{02812527-49BD-594C-8987-BE28149F6AAE}" type="pres">
      <dgm:prSet presAssocID="{705F467E-6D18-284E-858B-75FF290BAD35}" presName="spacerR" presStyleCnt="0"/>
      <dgm:spPr/>
    </dgm:pt>
    <dgm:pt modelId="{BD5F26CA-A81D-274B-A7BE-7FB519749877}" type="pres">
      <dgm:prSet presAssocID="{FD873BC7-FABB-2F4D-8A84-5CCE619D5428}" presName="node" presStyleLbl="node1" presStyleIdx="2" presStyleCnt="3">
        <dgm:presLayoutVars>
          <dgm:bulletEnabled val="1"/>
        </dgm:presLayoutVars>
      </dgm:prSet>
      <dgm:spPr/>
      <dgm:t>
        <a:bodyPr/>
        <a:lstStyle/>
        <a:p>
          <a:endParaRPr lang="en-US"/>
        </a:p>
      </dgm:t>
    </dgm:pt>
  </dgm:ptLst>
  <dgm:cxnLst>
    <dgm:cxn modelId="{8EAEE351-CB89-0440-BA54-4E3AEDA3E339}" srcId="{3C474FFD-F212-CC47-A26C-A120FFDE5AE4}" destId="{FD873BC7-FABB-2F4D-8A84-5CCE619D5428}" srcOrd="2" destOrd="0" parTransId="{414FA063-74F7-7E43-9447-4F15BEAD87A4}" sibTransId="{4E616CAB-9E85-DD45-8A84-130547BED56D}"/>
    <dgm:cxn modelId="{7BB8C9BF-330B-A648-B31A-0080D98DCF74}" srcId="{3C474FFD-F212-CC47-A26C-A120FFDE5AE4}" destId="{4BA26F89-6DA2-6545-B225-E6826317C197}" srcOrd="1" destOrd="0" parTransId="{DB37D282-CB9F-6D49-8CEC-A3399939F609}" sibTransId="{705F467E-6D18-284E-858B-75FF290BAD35}"/>
    <dgm:cxn modelId="{74EA4438-5CAB-A24D-9F23-C9A148344AB5}" type="presOf" srcId="{4F47A6E6-2640-C74C-A4D3-ACF107E1CD9D}" destId="{23A5F8DD-BE6A-1C47-ACE9-7E7C35C904CD}" srcOrd="0" destOrd="0" presId="urn:microsoft.com/office/officeart/2005/8/layout/equation1"/>
    <dgm:cxn modelId="{6786114F-25DD-D24F-86AA-3FA9A8BD83DB}" type="presOf" srcId="{3C474FFD-F212-CC47-A26C-A120FFDE5AE4}" destId="{B4D8A629-ED3D-EB46-A8D6-D56EDF68417E}" srcOrd="0" destOrd="0" presId="urn:microsoft.com/office/officeart/2005/8/layout/equation1"/>
    <dgm:cxn modelId="{CEEEA9BD-94E5-1841-BB2F-35510B12CB2A}" type="presOf" srcId="{FD873BC7-FABB-2F4D-8A84-5CCE619D5428}" destId="{BD5F26CA-A81D-274B-A7BE-7FB519749877}" srcOrd="0" destOrd="0" presId="urn:microsoft.com/office/officeart/2005/8/layout/equation1"/>
    <dgm:cxn modelId="{DF52C0C4-F876-8744-947D-82189D65BCCE}" type="presOf" srcId="{046D0660-A486-384D-9772-D54B0CF72444}" destId="{B02F9632-F4B2-B940-B6D4-D80B4DF842E0}" srcOrd="0" destOrd="0" presId="urn:microsoft.com/office/officeart/2005/8/layout/equation1"/>
    <dgm:cxn modelId="{58F20A06-AA48-4B47-8D8C-E73FBE3C3AD7}" srcId="{3C474FFD-F212-CC47-A26C-A120FFDE5AE4}" destId="{046D0660-A486-384D-9772-D54B0CF72444}" srcOrd="0" destOrd="0" parTransId="{427ACE6F-5E0B-A54F-BC58-8E968903FAE1}" sibTransId="{4F47A6E6-2640-C74C-A4D3-ACF107E1CD9D}"/>
    <dgm:cxn modelId="{23CB7D61-C77E-AE4D-ADA5-60A23E70899A}" type="presOf" srcId="{705F467E-6D18-284E-858B-75FF290BAD35}" destId="{1841139B-A458-DE4C-A9D8-A64F38992B27}" srcOrd="0" destOrd="0" presId="urn:microsoft.com/office/officeart/2005/8/layout/equation1"/>
    <dgm:cxn modelId="{3158B360-ECF5-4A42-A034-AB3575B60E75}" type="presOf" srcId="{4BA26F89-6DA2-6545-B225-E6826317C197}" destId="{33F47EFF-1841-0645-A11A-623AA9010622}" srcOrd="0" destOrd="0" presId="urn:microsoft.com/office/officeart/2005/8/layout/equation1"/>
    <dgm:cxn modelId="{82A20773-CCC5-B44C-A940-A479C2CD932B}" type="presParOf" srcId="{B4D8A629-ED3D-EB46-A8D6-D56EDF68417E}" destId="{B02F9632-F4B2-B940-B6D4-D80B4DF842E0}" srcOrd="0" destOrd="0" presId="urn:microsoft.com/office/officeart/2005/8/layout/equation1"/>
    <dgm:cxn modelId="{B1CAE8B5-2D4F-0243-94AB-31546137DF6A}" type="presParOf" srcId="{B4D8A629-ED3D-EB46-A8D6-D56EDF68417E}" destId="{8DFFFA96-7C48-5B45-95C9-993F7457D88F}" srcOrd="1" destOrd="0" presId="urn:microsoft.com/office/officeart/2005/8/layout/equation1"/>
    <dgm:cxn modelId="{8C3C9DD9-EE6A-E046-A6E4-202C6DC38272}" type="presParOf" srcId="{B4D8A629-ED3D-EB46-A8D6-D56EDF68417E}" destId="{23A5F8DD-BE6A-1C47-ACE9-7E7C35C904CD}" srcOrd="2" destOrd="0" presId="urn:microsoft.com/office/officeart/2005/8/layout/equation1"/>
    <dgm:cxn modelId="{D043A128-1C66-824A-A931-6FEDD6092E51}" type="presParOf" srcId="{B4D8A629-ED3D-EB46-A8D6-D56EDF68417E}" destId="{155DEDFF-C55B-384D-BAD7-892C6E4833FD}" srcOrd="3" destOrd="0" presId="urn:microsoft.com/office/officeart/2005/8/layout/equation1"/>
    <dgm:cxn modelId="{AD77638A-FA9D-D645-A3ED-7F56CDDFC7CA}" type="presParOf" srcId="{B4D8A629-ED3D-EB46-A8D6-D56EDF68417E}" destId="{33F47EFF-1841-0645-A11A-623AA9010622}" srcOrd="4" destOrd="0" presId="urn:microsoft.com/office/officeart/2005/8/layout/equation1"/>
    <dgm:cxn modelId="{DD7F543B-16E3-6841-87C2-968D8C0A2A8B}" type="presParOf" srcId="{B4D8A629-ED3D-EB46-A8D6-D56EDF68417E}" destId="{0A67E194-2E54-8A42-B954-85D1F1E61742}" srcOrd="5" destOrd="0" presId="urn:microsoft.com/office/officeart/2005/8/layout/equation1"/>
    <dgm:cxn modelId="{9331FF76-4158-A941-B665-08D96665F9D5}" type="presParOf" srcId="{B4D8A629-ED3D-EB46-A8D6-D56EDF68417E}" destId="{1841139B-A458-DE4C-A9D8-A64F38992B27}" srcOrd="6" destOrd="0" presId="urn:microsoft.com/office/officeart/2005/8/layout/equation1"/>
    <dgm:cxn modelId="{9DB4BF6F-5B66-3F43-A8B1-FF2C3210ED3B}" type="presParOf" srcId="{B4D8A629-ED3D-EB46-A8D6-D56EDF68417E}" destId="{02812527-49BD-594C-8987-BE28149F6AAE}" srcOrd="7" destOrd="0" presId="urn:microsoft.com/office/officeart/2005/8/layout/equation1"/>
    <dgm:cxn modelId="{0CE4BEB4-F31B-FC43-A471-C05E28A02491}" type="presParOf" srcId="{B4D8A629-ED3D-EB46-A8D6-D56EDF68417E}" destId="{BD5F26CA-A81D-274B-A7BE-7FB519749877}"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smtClean="0"/>
            <a:t>Features</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4BA26F89-6DA2-6545-B225-E6826317C197}">
      <dgm:prSet phldrT="[Text]"/>
      <dgm:spPr/>
      <dgm:t>
        <a:bodyPr/>
        <a:lstStyle/>
        <a:p>
          <a:r>
            <a:rPr lang="en-US" dirty="0" err="1" smtClean="0"/>
            <a:t>Kmeans</a:t>
          </a:r>
          <a:r>
            <a:rPr lang="en-US" dirty="0" smtClean="0"/>
            <a:t> from analytics engine</a:t>
          </a:r>
          <a:endParaRPr lang="en-US" dirty="0"/>
        </a:p>
      </dgm:t>
    </dgm:pt>
    <dgm:pt modelId="{DB37D282-CB9F-6D49-8CEC-A3399939F609}" type="parTrans" cxnId="{7BB8C9BF-330B-A648-B31A-0080D98DCF74}">
      <dgm:prSet/>
      <dgm:spPr/>
      <dgm:t>
        <a:bodyPr/>
        <a:lstStyle/>
        <a:p>
          <a:endParaRPr lang="en-US"/>
        </a:p>
      </dgm:t>
    </dgm:pt>
    <dgm:pt modelId="{705F467E-6D18-284E-858B-75FF290BAD35}" type="sibTrans" cxnId="{7BB8C9BF-330B-A648-B31A-0080D98DCF74}">
      <dgm:prSet/>
      <dgm:spPr/>
      <dgm:t>
        <a:bodyPr/>
        <a:lstStyle/>
        <a:p>
          <a:endParaRPr lang="en-US"/>
        </a:p>
      </dgm:t>
    </dgm:pt>
    <dgm:pt modelId="{FD873BC7-FABB-2F4D-8A84-5CCE619D5428}">
      <dgm:prSet phldrT="[Text]"/>
      <dgm:spPr/>
      <dgm:t>
        <a:bodyPr/>
        <a:lstStyle/>
        <a:p>
          <a:r>
            <a:rPr lang="en-US" dirty="0" smtClean="0"/>
            <a:t>Clustering result for pros and controls</a:t>
          </a:r>
          <a:endParaRPr lang="en-US" dirty="0"/>
        </a:p>
      </dgm:t>
    </dgm:pt>
    <dgm:pt modelId="{414FA063-74F7-7E43-9447-4F15BEAD87A4}" type="parTrans" cxnId="{8EAEE351-CB89-0440-BA54-4E3AEDA3E339}">
      <dgm:prSet/>
      <dgm:spPr/>
      <dgm:t>
        <a:bodyPr/>
        <a:lstStyle/>
        <a:p>
          <a:endParaRPr lang="en-US"/>
        </a:p>
      </dgm:t>
    </dgm:pt>
    <dgm:pt modelId="{4E616CAB-9E85-DD45-8A84-130547BED56D}" type="sibTrans" cxnId="{8EAEE351-CB89-0440-BA54-4E3AEDA3E339}">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3">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2"/>
      <dgm:spPr/>
      <dgm:t>
        <a:bodyPr/>
        <a:lstStyle/>
        <a:p>
          <a:endParaRPr lang="en-US"/>
        </a:p>
      </dgm:t>
    </dgm:pt>
    <dgm:pt modelId="{155DEDFF-C55B-384D-BAD7-892C6E4833FD}" type="pres">
      <dgm:prSet presAssocID="{4F47A6E6-2640-C74C-A4D3-ACF107E1CD9D}" presName="spacerR" presStyleCnt="0"/>
      <dgm:spPr/>
    </dgm:pt>
    <dgm:pt modelId="{33F47EFF-1841-0645-A11A-623AA9010622}" type="pres">
      <dgm:prSet presAssocID="{4BA26F89-6DA2-6545-B225-E6826317C197}" presName="node" presStyleLbl="node1" presStyleIdx="1" presStyleCnt="3">
        <dgm:presLayoutVars>
          <dgm:bulletEnabled val="1"/>
        </dgm:presLayoutVars>
      </dgm:prSet>
      <dgm:spPr/>
      <dgm:t>
        <a:bodyPr/>
        <a:lstStyle/>
        <a:p>
          <a:endParaRPr lang="en-US"/>
        </a:p>
      </dgm:t>
    </dgm:pt>
    <dgm:pt modelId="{0A67E194-2E54-8A42-B954-85D1F1E61742}" type="pres">
      <dgm:prSet presAssocID="{705F467E-6D18-284E-858B-75FF290BAD35}" presName="spacerL" presStyleCnt="0"/>
      <dgm:spPr/>
    </dgm:pt>
    <dgm:pt modelId="{1841139B-A458-DE4C-A9D8-A64F38992B27}" type="pres">
      <dgm:prSet presAssocID="{705F467E-6D18-284E-858B-75FF290BAD35}" presName="sibTrans" presStyleLbl="sibTrans2D1" presStyleIdx="1" presStyleCnt="2"/>
      <dgm:spPr/>
      <dgm:t>
        <a:bodyPr/>
        <a:lstStyle/>
        <a:p>
          <a:endParaRPr lang="en-US"/>
        </a:p>
      </dgm:t>
    </dgm:pt>
    <dgm:pt modelId="{02812527-49BD-594C-8987-BE28149F6AAE}" type="pres">
      <dgm:prSet presAssocID="{705F467E-6D18-284E-858B-75FF290BAD35}" presName="spacerR" presStyleCnt="0"/>
      <dgm:spPr/>
    </dgm:pt>
    <dgm:pt modelId="{BD5F26CA-A81D-274B-A7BE-7FB519749877}" type="pres">
      <dgm:prSet presAssocID="{FD873BC7-FABB-2F4D-8A84-5CCE619D5428}" presName="node" presStyleLbl="node1" presStyleIdx="2" presStyleCnt="3">
        <dgm:presLayoutVars>
          <dgm:bulletEnabled val="1"/>
        </dgm:presLayoutVars>
      </dgm:prSet>
      <dgm:spPr/>
      <dgm:t>
        <a:bodyPr/>
        <a:lstStyle/>
        <a:p>
          <a:endParaRPr lang="en-US"/>
        </a:p>
      </dgm:t>
    </dgm:pt>
  </dgm:ptLst>
  <dgm:cxnLst>
    <dgm:cxn modelId="{680370AE-9321-8F46-B6B6-E3A46BE579E8}" type="presOf" srcId="{4BA26F89-6DA2-6545-B225-E6826317C197}" destId="{33F47EFF-1841-0645-A11A-623AA9010622}" srcOrd="0" destOrd="0" presId="urn:microsoft.com/office/officeart/2005/8/layout/equation1"/>
    <dgm:cxn modelId="{AEFB100C-11F7-DF4C-8721-0E9F7EA59D17}" type="presOf" srcId="{4F47A6E6-2640-C74C-A4D3-ACF107E1CD9D}" destId="{23A5F8DD-BE6A-1C47-ACE9-7E7C35C904CD}" srcOrd="0" destOrd="0" presId="urn:microsoft.com/office/officeart/2005/8/layout/equation1"/>
    <dgm:cxn modelId="{DF9A3EF4-94EF-D94A-8DB0-C435566615AE}" type="presOf" srcId="{FD873BC7-FABB-2F4D-8A84-5CCE619D5428}" destId="{BD5F26CA-A81D-274B-A7BE-7FB519749877}" srcOrd="0" destOrd="0" presId="urn:microsoft.com/office/officeart/2005/8/layout/equation1"/>
    <dgm:cxn modelId="{7BB8C9BF-330B-A648-B31A-0080D98DCF74}" srcId="{3C474FFD-F212-CC47-A26C-A120FFDE5AE4}" destId="{4BA26F89-6DA2-6545-B225-E6826317C197}" srcOrd="1" destOrd="0" parTransId="{DB37D282-CB9F-6D49-8CEC-A3399939F609}" sibTransId="{705F467E-6D18-284E-858B-75FF290BAD35}"/>
    <dgm:cxn modelId="{41F2477A-6E1B-6D49-B104-29E5C81643AA}" type="presOf" srcId="{705F467E-6D18-284E-858B-75FF290BAD35}" destId="{1841139B-A458-DE4C-A9D8-A64F38992B27}" srcOrd="0" destOrd="0" presId="urn:microsoft.com/office/officeart/2005/8/layout/equation1"/>
    <dgm:cxn modelId="{218BA5D4-81F0-7C40-B511-15B0BE846898}" type="presOf" srcId="{3C474FFD-F212-CC47-A26C-A120FFDE5AE4}" destId="{B4D8A629-ED3D-EB46-A8D6-D56EDF68417E}" srcOrd="0" destOrd="0" presId="urn:microsoft.com/office/officeart/2005/8/layout/equation1"/>
    <dgm:cxn modelId="{95D6B735-58A2-994E-9694-B3D78072F741}" type="presOf" srcId="{046D0660-A486-384D-9772-D54B0CF72444}" destId="{B02F9632-F4B2-B940-B6D4-D80B4DF842E0}" srcOrd="0" destOrd="0" presId="urn:microsoft.com/office/officeart/2005/8/layout/equation1"/>
    <dgm:cxn modelId="{8EAEE351-CB89-0440-BA54-4E3AEDA3E339}" srcId="{3C474FFD-F212-CC47-A26C-A120FFDE5AE4}" destId="{FD873BC7-FABB-2F4D-8A84-5CCE619D5428}" srcOrd="2" destOrd="0" parTransId="{414FA063-74F7-7E43-9447-4F15BEAD87A4}" sibTransId="{4E616CAB-9E85-DD45-8A84-130547BED56D}"/>
    <dgm:cxn modelId="{58F20A06-AA48-4B47-8D8C-E73FBE3C3AD7}" srcId="{3C474FFD-F212-CC47-A26C-A120FFDE5AE4}" destId="{046D0660-A486-384D-9772-D54B0CF72444}" srcOrd="0" destOrd="0" parTransId="{427ACE6F-5E0B-A54F-BC58-8E968903FAE1}" sibTransId="{4F47A6E6-2640-C74C-A4D3-ACF107E1CD9D}"/>
    <dgm:cxn modelId="{0DF0AD0A-28C4-5248-8130-166263E7C87A}" type="presParOf" srcId="{B4D8A629-ED3D-EB46-A8D6-D56EDF68417E}" destId="{B02F9632-F4B2-B940-B6D4-D80B4DF842E0}" srcOrd="0" destOrd="0" presId="urn:microsoft.com/office/officeart/2005/8/layout/equation1"/>
    <dgm:cxn modelId="{ABBBB575-F110-DB4B-96CC-900962BB1FAB}" type="presParOf" srcId="{B4D8A629-ED3D-EB46-A8D6-D56EDF68417E}" destId="{8DFFFA96-7C48-5B45-95C9-993F7457D88F}" srcOrd="1" destOrd="0" presId="urn:microsoft.com/office/officeart/2005/8/layout/equation1"/>
    <dgm:cxn modelId="{80B0ABD1-BE35-1243-9498-A9F269DC115F}" type="presParOf" srcId="{B4D8A629-ED3D-EB46-A8D6-D56EDF68417E}" destId="{23A5F8DD-BE6A-1C47-ACE9-7E7C35C904CD}" srcOrd="2" destOrd="0" presId="urn:microsoft.com/office/officeart/2005/8/layout/equation1"/>
    <dgm:cxn modelId="{21284DCE-DCB6-C14D-BCCD-11C4DA26BECE}" type="presParOf" srcId="{B4D8A629-ED3D-EB46-A8D6-D56EDF68417E}" destId="{155DEDFF-C55B-384D-BAD7-892C6E4833FD}" srcOrd="3" destOrd="0" presId="urn:microsoft.com/office/officeart/2005/8/layout/equation1"/>
    <dgm:cxn modelId="{8B07CE3E-4A1C-9B42-81F8-C2FDB538FCA3}" type="presParOf" srcId="{B4D8A629-ED3D-EB46-A8D6-D56EDF68417E}" destId="{33F47EFF-1841-0645-A11A-623AA9010622}" srcOrd="4" destOrd="0" presId="urn:microsoft.com/office/officeart/2005/8/layout/equation1"/>
    <dgm:cxn modelId="{DF19149B-37AE-7B42-B335-6073E9EF8C3C}" type="presParOf" srcId="{B4D8A629-ED3D-EB46-A8D6-D56EDF68417E}" destId="{0A67E194-2E54-8A42-B954-85D1F1E61742}" srcOrd="5" destOrd="0" presId="urn:microsoft.com/office/officeart/2005/8/layout/equation1"/>
    <dgm:cxn modelId="{21662B30-F357-4C42-A8CF-DCA33A45AA4C}" type="presParOf" srcId="{B4D8A629-ED3D-EB46-A8D6-D56EDF68417E}" destId="{1841139B-A458-DE4C-A9D8-A64F38992B27}" srcOrd="6" destOrd="0" presId="urn:microsoft.com/office/officeart/2005/8/layout/equation1"/>
    <dgm:cxn modelId="{FD267547-2809-1D47-904A-C76576E9BA76}" type="presParOf" srcId="{B4D8A629-ED3D-EB46-A8D6-D56EDF68417E}" destId="{02812527-49BD-594C-8987-BE28149F6AAE}" srcOrd="7" destOrd="0" presId="urn:microsoft.com/office/officeart/2005/8/layout/equation1"/>
    <dgm:cxn modelId="{4E104864-9E13-AA4F-9A28-F6D3CCF0F102}" type="presParOf" srcId="{B4D8A629-ED3D-EB46-A8D6-D56EDF68417E}" destId="{BD5F26CA-A81D-274B-A7BE-7FB519749877}"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3F517C-C244-8549-86D1-C0A016FF8EFE}"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6082DCFC-BD62-A14F-9ADD-BDE4E41071CC}">
      <dgm:prSet/>
      <dgm:spPr/>
      <dgm:t>
        <a:bodyPr/>
        <a:lstStyle/>
        <a:p>
          <a:r>
            <a:rPr lang="cs-CZ" dirty="0" smtClean="0"/>
            <a:t>1, 1, 1, 1, 1, 1</a:t>
          </a:r>
          <a:endParaRPr lang="en-US" dirty="0"/>
        </a:p>
      </dgm:t>
    </dgm:pt>
    <dgm:pt modelId="{C49FF277-5468-C747-80F8-B99806619FAE}" type="parTrans" cxnId="{B400A7B0-2481-F04F-86D4-07181AD8AF68}">
      <dgm:prSet/>
      <dgm:spPr/>
    </dgm:pt>
    <dgm:pt modelId="{5BB5DF2E-B3C6-9349-988C-9D72802C98B3}" type="sibTrans" cxnId="{B400A7B0-2481-F04F-86D4-07181AD8AF68}">
      <dgm:prSet/>
      <dgm:spPr/>
    </dgm:pt>
    <dgm:pt modelId="{45DE8AB3-3815-2749-A830-E889BFDD8720}">
      <dgm:prSet/>
      <dgm:spPr/>
      <dgm:t>
        <a:bodyPr/>
        <a:lstStyle/>
        <a:p>
          <a:r>
            <a:rPr lang="cs-CZ" dirty="0" smtClean="0"/>
            <a:t>1, 1, 1, 1, 1</a:t>
          </a:r>
          <a:endParaRPr lang="en-US" dirty="0"/>
        </a:p>
      </dgm:t>
    </dgm:pt>
    <dgm:pt modelId="{AD430003-E50E-884D-A9D7-AFB1FFCDC19C}" type="parTrans" cxnId="{093464CD-D4A0-C248-AE7E-F5754FB77E51}">
      <dgm:prSet/>
      <dgm:spPr/>
    </dgm:pt>
    <dgm:pt modelId="{B5384823-831C-B94C-978D-B124B37B27B0}" type="sibTrans" cxnId="{093464CD-D4A0-C248-AE7E-F5754FB77E51}">
      <dgm:prSet/>
      <dgm:spPr/>
    </dgm:pt>
    <dgm:pt modelId="{B2979FE7-E243-974F-A8C5-5911D30CDFB3}">
      <dgm:prSet/>
      <dgm:spPr/>
      <dgm:t>
        <a:bodyPr/>
        <a:lstStyle/>
        <a:p>
          <a:r>
            <a:rPr lang="cs-CZ" dirty="0" smtClean="0"/>
            <a:t>1, 1, 1, 1, 1, 1, 1, 1, 1, 1, 1, 1</a:t>
          </a:r>
          <a:endParaRPr lang="en-US" dirty="0"/>
        </a:p>
      </dgm:t>
    </dgm:pt>
    <dgm:pt modelId="{947D6B96-776E-8E47-864D-F9DB084AC980}" type="parTrans" cxnId="{0E4E50CD-3D8E-C143-AB70-0088B87605F9}">
      <dgm:prSet/>
      <dgm:spPr/>
    </dgm:pt>
    <dgm:pt modelId="{8DA22C05-0283-F843-A1FF-58B276921C34}" type="sibTrans" cxnId="{0E4E50CD-3D8E-C143-AB70-0088B87605F9}">
      <dgm:prSet/>
      <dgm:spPr/>
    </dgm:pt>
    <dgm:pt modelId="{F72E9F37-A5F7-9645-A5C5-DFB6ACAD7BF9}">
      <dgm:prSet/>
      <dgm:spPr/>
      <dgm:t>
        <a:bodyPr/>
        <a:lstStyle/>
        <a:p>
          <a:r>
            <a:rPr lang="en-US" dirty="0" smtClean="0"/>
            <a:t>1</a:t>
          </a:r>
          <a:endParaRPr lang="en-US" dirty="0"/>
        </a:p>
      </dgm:t>
    </dgm:pt>
    <dgm:pt modelId="{E316E504-8CB0-E547-9C15-9A7FB9B5C9A0}" type="parTrans" cxnId="{1E0187F1-D515-2D4A-8000-8351ED261CAC}">
      <dgm:prSet/>
      <dgm:spPr/>
    </dgm:pt>
    <dgm:pt modelId="{A5579DC0-348D-F749-9ECF-272DA5D5EBB7}" type="sibTrans" cxnId="{1E0187F1-D515-2D4A-8000-8351ED261CAC}">
      <dgm:prSet/>
      <dgm:spPr/>
    </dgm:pt>
    <dgm:pt modelId="{2AF41BD0-5193-7146-91F4-F113AC0B7FA6}">
      <dgm:prSet/>
      <dgm:spPr/>
      <dgm:t>
        <a:bodyPr/>
        <a:lstStyle/>
        <a:p>
          <a:r>
            <a:rPr lang="en-US" dirty="0" smtClean="0"/>
            <a:t>1</a:t>
          </a:r>
        </a:p>
      </dgm:t>
    </dgm:pt>
    <dgm:pt modelId="{5C6F211D-4495-D94A-AF41-4546FD31B036}" type="parTrans" cxnId="{EDEDB84B-6FC3-0E44-9508-12FBF3CFA8AD}">
      <dgm:prSet/>
      <dgm:spPr/>
    </dgm:pt>
    <dgm:pt modelId="{D0554765-7982-8E4D-8D8F-B156EAD34AD1}" type="sibTrans" cxnId="{EDEDB84B-6FC3-0E44-9508-12FBF3CFA8AD}">
      <dgm:prSet/>
      <dgm:spPr/>
    </dgm:pt>
    <dgm:pt modelId="{EDC1D9E6-DA9E-A14F-871A-3016A519A389}">
      <dgm:prSet/>
      <dgm:spPr/>
      <dgm:t>
        <a:bodyPr/>
        <a:lstStyle/>
        <a:p>
          <a:r>
            <a:rPr lang="fi-FI" dirty="0" smtClean="0"/>
            <a:t>0, 0, 0, 0, 0, 0, 0, 0, 0</a:t>
          </a:r>
          <a:endParaRPr lang="en-US" dirty="0"/>
        </a:p>
      </dgm:t>
    </dgm:pt>
    <dgm:pt modelId="{8C29700A-BBF0-1C48-AD8A-0AE9C501290F}" type="parTrans" cxnId="{19715AEC-FCE9-C043-A14C-5D59223C2206}">
      <dgm:prSet/>
      <dgm:spPr/>
    </dgm:pt>
    <dgm:pt modelId="{F401DFCC-6958-5540-88DD-80D41D3CA3E7}" type="sibTrans" cxnId="{19715AEC-FCE9-C043-A14C-5D59223C2206}">
      <dgm:prSet/>
      <dgm:spPr/>
    </dgm:pt>
    <dgm:pt modelId="{44B4CAF1-B1B7-CE4B-B286-AF4388B70F56}">
      <dgm:prSet/>
      <dgm:spPr/>
      <dgm:t>
        <a:bodyPr/>
        <a:lstStyle/>
        <a:p>
          <a:r>
            <a:rPr lang="en-US" dirty="0" smtClean="0"/>
            <a:t>1,1</a:t>
          </a:r>
          <a:endParaRPr lang="en-US" dirty="0"/>
        </a:p>
      </dgm:t>
    </dgm:pt>
    <dgm:pt modelId="{60ACA1AA-2964-374C-9514-396C82F16CD7}" type="parTrans" cxnId="{E2FCFCB6-EAEF-B241-AE10-196B2BAB03C9}">
      <dgm:prSet/>
      <dgm:spPr/>
    </dgm:pt>
    <dgm:pt modelId="{016E750E-546B-D24C-9F77-E706D9DD9C30}" type="sibTrans" cxnId="{E2FCFCB6-EAEF-B241-AE10-196B2BAB03C9}">
      <dgm:prSet/>
      <dgm:spPr/>
    </dgm:pt>
    <dgm:pt modelId="{1782BD29-51F7-7B41-87DB-0CF4C7A26E50}" type="pres">
      <dgm:prSet presAssocID="{6A3F517C-C244-8549-86D1-C0A016FF8EFE}" presName="cycle" presStyleCnt="0">
        <dgm:presLayoutVars>
          <dgm:dir/>
          <dgm:resizeHandles val="exact"/>
        </dgm:presLayoutVars>
      </dgm:prSet>
      <dgm:spPr/>
      <dgm:t>
        <a:bodyPr/>
        <a:lstStyle/>
        <a:p>
          <a:endParaRPr lang="en-US"/>
        </a:p>
      </dgm:t>
    </dgm:pt>
    <dgm:pt modelId="{CA18DD0C-6E1A-F040-8CA9-7389FE95968C}" type="pres">
      <dgm:prSet presAssocID="{6082DCFC-BD62-A14F-9ADD-BDE4E41071CC}" presName="node" presStyleLbl="node1" presStyleIdx="0" presStyleCnt="7">
        <dgm:presLayoutVars>
          <dgm:bulletEnabled val="1"/>
        </dgm:presLayoutVars>
      </dgm:prSet>
      <dgm:spPr/>
      <dgm:t>
        <a:bodyPr/>
        <a:lstStyle/>
        <a:p>
          <a:endParaRPr lang="en-US"/>
        </a:p>
      </dgm:t>
    </dgm:pt>
    <dgm:pt modelId="{07751F7F-6A43-5045-AEF4-3CC764C46D7E}" type="pres">
      <dgm:prSet presAssocID="{6082DCFC-BD62-A14F-9ADD-BDE4E41071CC}" presName="spNode" presStyleCnt="0"/>
      <dgm:spPr/>
    </dgm:pt>
    <dgm:pt modelId="{6BE04594-9AC9-3E4A-ABB0-D084FE58B72B}" type="pres">
      <dgm:prSet presAssocID="{5BB5DF2E-B3C6-9349-988C-9D72802C98B3}" presName="sibTrans" presStyleLbl="sibTrans1D1" presStyleIdx="0" presStyleCnt="7"/>
      <dgm:spPr/>
    </dgm:pt>
    <dgm:pt modelId="{3DBD995B-928B-B14C-85D4-81D17E0B013B}" type="pres">
      <dgm:prSet presAssocID="{45DE8AB3-3815-2749-A830-E889BFDD8720}" presName="node" presStyleLbl="node1" presStyleIdx="1" presStyleCnt="7">
        <dgm:presLayoutVars>
          <dgm:bulletEnabled val="1"/>
        </dgm:presLayoutVars>
      </dgm:prSet>
      <dgm:spPr/>
      <dgm:t>
        <a:bodyPr/>
        <a:lstStyle/>
        <a:p>
          <a:endParaRPr lang="en-US"/>
        </a:p>
      </dgm:t>
    </dgm:pt>
    <dgm:pt modelId="{092AEBA0-8F95-444E-8680-219A78D739B7}" type="pres">
      <dgm:prSet presAssocID="{45DE8AB3-3815-2749-A830-E889BFDD8720}" presName="spNode" presStyleCnt="0"/>
      <dgm:spPr/>
    </dgm:pt>
    <dgm:pt modelId="{DBE6777C-16B2-1641-BBCA-EA0C105C062B}" type="pres">
      <dgm:prSet presAssocID="{B5384823-831C-B94C-978D-B124B37B27B0}" presName="sibTrans" presStyleLbl="sibTrans1D1" presStyleIdx="1" presStyleCnt="7"/>
      <dgm:spPr/>
    </dgm:pt>
    <dgm:pt modelId="{1DD15039-9FB0-FB4F-957A-0C07AFFF21A5}" type="pres">
      <dgm:prSet presAssocID="{B2979FE7-E243-974F-A8C5-5911D30CDFB3}" presName="node" presStyleLbl="node1" presStyleIdx="2" presStyleCnt="7">
        <dgm:presLayoutVars>
          <dgm:bulletEnabled val="1"/>
        </dgm:presLayoutVars>
      </dgm:prSet>
      <dgm:spPr/>
      <dgm:t>
        <a:bodyPr/>
        <a:lstStyle/>
        <a:p>
          <a:endParaRPr lang="en-US"/>
        </a:p>
      </dgm:t>
    </dgm:pt>
    <dgm:pt modelId="{60B0F4BC-E136-A14F-B5DE-9D0A53762697}" type="pres">
      <dgm:prSet presAssocID="{B2979FE7-E243-974F-A8C5-5911D30CDFB3}" presName="spNode" presStyleCnt="0"/>
      <dgm:spPr/>
    </dgm:pt>
    <dgm:pt modelId="{9B1EAE85-BA24-BF4B-90A3-0F8F3628D52F}" type="pres">
      <dgm:prSet presAssocID="{8DA22C05-0283-F843-A1FF-58B276921C34}" presName="sibTrans" presStyleLbl="sibTrans1D1" presStyleIdx="2" presStyleCnt="7"/>
      <dgm:spPr/>
    </dgm:pt>
    <dgm:pt modelId="{80433C89-06AE-7B48-B60D-5F2EFF262F4C}" type="pres">
      <dgm:prSet presAssocID="{F72E9F37-A5F7-9645-A5C5-DFB6ACAD7BF9}" presName="node" presStyleLbl="node1" presStyleIdx="3" presStyleCnt="7">
        <dgm:presLayoutVars>
          <dgm:bulletEnabled val="1"/>
        </dgm:presLayoutVars>
      </dgm:prSet>
      <dgm:spPr/>
      <dgm:t>
        <a:bodyPr/>
        <a:lstStyle/>
        <a:p>
          <a:endParaRPr lang="en-US"/>
        </a:p>
      </dgm:t>
    </dgm:pt>
    <dgm:pt modelId="{F48205A6-3CD2-2046-B116-D4A2EEC80D3B}" type="pres">
      <dgm:prSet presAssocID="{F72E9F37-A5F7-9645-A5C5-DFB6ACAD7BF9}" presName="spNode" presStyleCnt="0"/>
      <dgm:spPr/>
    </dgm:pt>
    <dgm:pt modelId="{3807ECD1-3907-0040-BB0D-6081C1680479}" type="pres">
      <dgm:prSet presAssocID="{A5579DC0-348D-F749-9ECF-272DA5D5EBB7}" presName="sibTrans" presStyleLbl="sibTrans1D1" presStyleIdx="3" presStyleCnt="7"/>
      <dgm:spPr/>
    </dgm:pt>
    <dgm:pt modelId="{30F92B40-2E70-E347-AB1B-D2BF895BCA3F}" type="pres">
      <dgm:prSet presAssocID="{2AF41BD0-5193-7146-91F4-F113AC0B7FA6}" presName="node" presStyleLbl="node1" presStyleIdx="4" presStyleCnt="7">
        <dgm:presLayoutVars>
          <dgm:bulletEnabled val="1"/>
        </dgm:presLayoutVars>
      </dgm:prSet>
      <dgm:spPr/>
      <dgm:t>
        <a:bodyPr/>
        <a:lstStyle/>
        <a:p>
          <a:endParaRPr lang="en-US"/>
        </a:p>
      </dgm:t>
    </dgm:pt>
    <dgm:pt modelId="{EADC4D84-D417-5E40-A2F1-ADCB555865E5}" type="pres">
      <dgm:prSet presAssocID="{2AF41BD0-5193-7146-91F4-F113AC0B7FA6}" presName="spNode" presStyleCnt="0"/>
      <dgm:spPr/>
    </dgm:pt>
    <dgm:pt modelId="{6FC5B92D-4966-F142-BC3D-A6832C977647}" type="pres">
      <dgm:prSet presAssocID="{D0554765-7982-8E4D-8D8F-B156EAD34AD1}" presName="sibTrans" presStyleLbl="sibTrans1D1" presStyleIdx="4" presStyleCnt="7"/>
      <dgm:spPr/>
    </dgm:pt>
    <dgm:pt modelId="{3E58DB64-7053-AA47-A266-E8E96E6FA8B8}" type="pres">
      <dgm:prSet presAssocID="{EDC1D9E6-DA9E-A14F-871A-3016A519A389}" presName="node" presStyleLbl="node1" presStyleIdx="5" presStyleCnt="7">
        <dgm:presLayoutVars>
          <dgm:bulletEnabled val="1"/>
        </dgm:presLayoutVars>
      </dgm:prSet>
      <dgm:spPr/>
      <dgm:t>
        <a:bodyPr/>
        <a:lstStyle/>
        <a:p>
          <a:endParaRPr lang="en-US"/>
        </a:p>
      </dgm:t>
    </dgm:pt>
    <dgm:pt modelId="{E94F6CFC-F171-1847-BA42-C3F83B400BFD}" type="pres">
      <dgm:prSet presAssocID="{EDC1D9E6-DA9E-A14F-871A-3016A519A389}" presName="spNode" presStyleCnt="0"/>
      <dgm:spPr/>
    </dgm:pt>
    <dgm:pt modelId="{A970628E-9954-0448-BD6A-7E06F21B1BBC}" type="pres">
      <dgm:prSet presAssocID="{F401DFCC-6958-5540-88DD-80D41D3CA3E7}" presName="sibTrans" presStyleLbl="sibTrans1D1" presStyleIdx="5" presStyleCnt="7"/>
      <dgm:spPr/>
    </dgm:pt>
    <dgm:pt modelId="{49187646-6357-644E-9962-1E389CA414C3}" type="pres">
      <dgm:prSet presAssocID="{44B4CAF1-B1B7-CE4B-B286-AF4388B70F56}" presName="node" presStyleLbl="node1" presStyleIdx="6" presStyleCnt="7">
        <dgm:presLayoutVars>
          <dgm:bulletEnabled val="1"/>
        </dgm:presLayoutVars>
      </dgm:prSet>
      <dgm:spPr/>
      <dgm:t>
        <a:bodyPr/>
        <a:lstStyle/>
        <a:p>
          <a:endParaRPr lang="en-US"/>
        </a:p>
      </dgm:t>
    </dgm:pt>
    <dgm:pt modelId="{72CD9B2E-44C0-194A-8E6A-62B57D1BB4EA}" type="pres">
      <dgm:prSet presAssocID="{44B4CAF1-B1B7-CE4B-B286-AF4388B70F56}" presName="spNode" presStyleCnt="0"/>
      <dgm:spPr/>
    </dgm:pt>
    <dgm:pt modelId="{75EA2964-8CE5-9043-AE04-48A00EB6B70D}" type="pres">
      <dgm:prSet presAssocID="{016E750E-546B-D24C-9F77-E706D9DD9C30}" presName="sibTrans" presStyleLbl="sibTrans1D1" presStyleIdx="6" presStyleCnt="7"/>
      <dgm:spPr/>
    </dgm:pt>
  </dgm:ptLst>
  <dgm:cxnLst>
    <dgm:cxn modelId="{093464CD-D4A0-C248-AE7E-F5754FB77E51}" srcId="{6A3F517C-C244-8549-86D1-C0A016FF8EFE}" destId="{45DE8AB3-3815-2749-A830-E889BFDD8720}" srcOrd="1" destOrd="0" parTransId="{AD430003-E50E-884D-A9D7-AFB1FFCDC19C}" sibTransId="{B5384823-831C-B94C-978D-B124B37B27B0}"/>
    <dgm:cxn modelId="{8477D5DF-E1A7-D640-9F4D-8A683769A119}" type="presOf" srcId="{44B4CAF1-B1B7-CE4B-B286-AF4388B70F56}" destId="{49187646-6357-644E-9962-1E389CA414C3}" srcOrd="0" destOrd="0" presId="urn:microsoft.com/office/officeart/2005/8/layout/cycle6"/>
    <dgm:cxn modelId="{19715AEC-FCE9-C043-A14C-5D59223C2206}" srcId="{6A3F517C-C244-8549-86D1-C0A016FF8EFE}" destId="{EDC1D9E6-DA9E-A14F-871A-3016A519A389}" srcOrd="5" destOrd="0" parTransId="{8C29700A-BBF0-1C48-AD8A-0AE9C501290F}" sibTransId="{F401DFCC-6958-5540-88DD-80D41D3CA3E7}"/>
    <dgm:cxn modelId="{93A6DBEB-568F-8A46-9E8D-0AA607FCEBA9}" type="presOf" srcId="{B2979FE7-E243-974F-A8C5-5911D30CDFB3}" destId="{1DD15039-9FB0-FB4F-957A-0C07AFFF21A5}" srcOrd="0" destOrd="0" presId="urn:microsoft.com/office/officeart/2005/8/layout/cycle6"/>
    <dgm:cxn modelId="{0E4E50CD-3D8E-C143-AB70-0088B87605F9}" srcId="{6A3F517C-C244-8549-86D1-C0A016FF8EFE}" destId="{B2979FE7-E243-974F-A8C5-5911D30CDFB3}" srcOrd="2" destOrd="0" parTransId="{947D6B96-776E-8E47-864D-F9DB084AC980}" sibTransId="{8DA22C05-0283-F843-A1FF-58B276921C34}"/>
    <dgm:cxn modelId="{95E96C08-8DE8-AE48-B602-7C2E11F6981F}" type="presOf" srcId="{2AF41BD0-5193-7146-91F4-F113AC0B7FA6}" destId="{30F92B40-2E70-E347-AB1B-D2BF895BCA3F}" srcOrd="0" destOrd="0" presId="urn:microsoft.com/office/officeart/2005/8/layout/cycle6"/>
    <dgm:cxn modelId="{EDEDB84B-6FC3-0E44-9508-12FBF3CFA8AD}" srcId="{6A3F517C-C244-8549-86D1-C0A016FF8EFE}" destId="{2AF41BD0-5193-7146-91F4-F113AC0B7FA6}" srcOrd="4" destOrd="0" parTransId="{5C6F211D-4495-D94A-AF41-4546FD31B036}" sibTransId="{D0554765-7982-8E4D-8D8F-B156EAD34AD1}"/>
    <dgm:cxn modelId="{35E19E75-F0C0-C14D-9BD0-A16325F68331}" type="presOf" srcId="{D0554765-7982-8E4D-8D8F-B156EAD34AD1}" destId="{6FC5B92D-4966-F142-BC3D-A6832C977647}" srcOrd="0" destOrd="0" presId="urn:microsoft.com/office/officeart/2005/8/layout/cycle6"/>
    <dgm:cxn modelId="{1E6CE2EB-1776-CB40-9F1E-96FF3A73DA9C}" type="presOf" srcId="{EDC1D9E6-DA9E-A14F-871A-3016A519A389}" destId="{3E58DB64-7053-AA47-A266-E8E96E6FA8B8}" srcOrd="0" destOrd="0" presId="urn:microsoft.com/office/officeart/2005/8/layout/cycle6"/>
    <dgm:cxn modelId="{33A94346-12EC-AE41-AF34-A6A7AAFA4E2F}" type="presOf" srcId="{45DE8AB3-3815-2749-A830-E889BFDD8720}" destId="{3DBD995B-928B-B14C-85D4-81D17E0B013B}" srcOrd="0" destOrd="0" presId="urn:microsoft.com/office/officeart/2005/8/layout/cycle6"/>
    <dgm:cxn modelId="{F0586567-E533-594C-A13B-6F9FE99096D7}" type="presOf" srcId="{016E750E-546B-D24C-9F77-E706D9DD9C30}" destId="{75EA2964-8CE5-9043-AE04-48A00EB6B70D}" srcOrd="0" destOrd="0" presId="urn:microsoft.com/office/officeart/2005/8/layout/cycle6"/>
    <dgm:cxn modelId="{E2FCFCB6-EAEF-B241-AE10-196B2BAB03C9}" srcId="{6A3F517C-C244-8549-86D1-C0A016FF8EFE}" destId="{44B4CAF1-B1B7-CE4B-B286-AF4388B70F56}" srcOrd="6" destOrd="0" parTransId="{60ACA1AA-2964-374C-9514-396C82F16CD7}" sibTransId="{016E750E-546B-D24C-9F77-E706D9DD9C30}"/>
    <dgm:cxn modelId="{5E1682D7-7172-D040-A6E2-337AA05DA812}" type="presOf" srcId="{6A3F517C-C244-8549-86D1-C0A016FF8EFE}" destId="{1782BD29-51F7-7B41-87DB-0CF4C7A26E50}" srcOrd="0" destOrd="0" presId="urn:microsoft.com/office/officeart/2005/8/layout/cycle6"/>
    <dgm:cxn modelId="{9C2E92C1-ED10-A141-8276-CF1FA876FADD}" type="presOf" srcId="{F72E9F37-A5F7-9645-A5C5-DFB6ACAD7BF9}" destId="{80433C89-06AE-7B48-B60D-5F2EFF262F4C}" srcOrd="0" destOrd="0" presId="urn:microsoft.com/office/officeart/2005/8/layout/cycle6"/>
    <dgm:cxn modelId="{F6178A04-251F-9947-8EB2-7F72802CC1ED}" type="presOf" srcId="{6082DCFC-BD62-A14F-9ADD-BDE4E41071CC}" destId="{CA18DD0C-6E1A-F040-8CA9-7389FE95968C}" srcOrd="0" destOrd="0" presId="urn:microsoft.com/office/officeart/2005/8/layout/cycle6"/>
    <dgm:cxn modelId="{BEE33918-66B9-E14C-954D-206498CE7F95}" type="presOf" srcId="{B5384823-831C-B94C-978D-B124B37B27B0}" destId="{DBE6777C-16B2-1641-BBCA-EA0C105C062B}" srcOrd="0" destOrd="0" presId="urn:microsoft.com/office/officeart/2005/8/layout/cycle6"/>
    <dgm:cxn modelId="{B400A7B0-2481-F04F-86D4-07181AD8AF68}" srcId="{6A3F517C-C244-8549-86D1-C0A016FF8EFE}" destId="{6082DCFC-BD62-A14F-9ADD-BDE4E41071CC}" srcOrd="0" destOrd="0" parTransId="{C49FF277-5468-C747-80F8-B99806619FAE}" sibTransId="{5BB5DF2E-B3C6-9349-988C-9D72802C98B3}"/>
    <dgm:cxn modelId="{91954933-89EF-564A-80FD-AFF660167AA9}" type="presOf" srcId="{8DA22C05-0283-F843-A1FF-58B276921C34}" destId="{9B1EAE85-BA24-BF4B-90A3-0F8F3628D52F}" srcOrd="0" destOrd="0" presId="urn:microsoft.com/office/officeart/2005/8/layout/cycle6"/>
    <dgm:cxn modelId="{1E0187F1-D515-2D4A-8000-8351ED261CAC}" srcId="{6A3F517C-C244-8549-86D1-C0A016FF8EFE}" destId="{F72E9F37-A5F7-9645-A5C5-DFB6ACAD7BF9}" srcOrd="3" destOrd="0" parTransId="{E316E504-8CB0-E547-9C15-9A7FB9B5C9A0}" sibTransId="{A5579DC0-348D-F749-9ECF-272DA5D5EBB7}"/>
    <dgm:cxn modelId="{D6E1242A-E928-F344-BCDA-4B974667E76B}" type="presOf" srcId="{A5579DC0-348D-F749-9ECF-272DA5D5EBB7}" destId="{3807ECD1-3907-0040-BB0D-6081C1680479}" srcOrd="0" destOrd="0" presId="urn:microsoft.com/office/officeart/2005/8/layout/cycle6"/>
    <dgm:cxn modelId="{3EB28D9D-3576-8F42-84BA-8C9773E6F1B9}" type="presOf" srcId="{5BB5DF2E-B3C6-9349-988C-9D72802C98B3}" destId="{6BE04594-9AC9-3E4A-ABB0-D084FE58B72B}" srcOrd="0" destOrd="0" presId="urn:microsoft.com/office/officeart/2005/8/layout/cycle6"/>
    <dgm:cxn modelId="{FCA8BAE9-1763-474C-B5B8-FA327BD069BD}" type="presOf" srcId="{F401DFCC-6958-5540-88DD-80D41D3CA3E7}" destId="{A970628E-9954-0448-BD6A-7E06F21B1BBC}" srcOrd="0" destOrd="0" presId="urn:microsoft.com/office/officeart/2005/8/layout/cycle6"/>
    <dgm:cxn modelId="{2DED0C79-8B3D-7C4C-BFC1-EE4CD72F600F}" type="presParOf" srcId="{1782BD29-51F7-7B41-87DB-0CF4C7A26E50}" destId="{CA18DD0C-6E1A-F040-8CA9-7389FE95968C}" srcOrd="0" destOrd="0" presId="urn:microsoft.com/office/officeart/2005/8/layout/cycle6"/>
    <dgm:cxn modelId="{D9F99A5F-F85A-9F4C-9F8B-CEDC0E55F4D9}" type="presParOf" srcId="{1782BD29-51F7-7B41-87DB-0CF4C7A26E50}" destId="{07751F7F-6A43-5045-AEF4-3CC764C46D7E}" srcOrd="1" destOrd="0" presId="urn:microsoft.com/office/officeart/2005/8/layout/cycle6"/>
    <dgm:cxn modelId="{88B8316B-5628-0E49-890F-6E79885803F5}" type="presParOf" srcId="{1782BD29-51F7-7B41-87DB-0CF4C7A26E50}" destId="{6BE04594-9AC9-3E4A-ABB0-D084FE58B72B}" srcOrd="2" destOrd="0" presId="urn:microsoft.com/office/officeart/2005/8/layout/cycle6"/>
    <dgm:cxn modelId="{B2DD6E65-B373-8448-ACAA-D639C95CC957}" type="presParOf" srcId="{1782BD29-51F7-7B41-87DB-0CF4C7A26E50}" destId="{3DBD995B-928B-B14C-85D4-81D17E0B013B}" srcOrd="3" destOrd="0" presId="urn:microsoft.com/office/officeart/2005/8/layout/cycle6"/>
    <dgm:cxn modelId="{EF918716-E71A-8342-9101-68303625EEDE}" type="presParOf" srcId="{1782BD29-51F7-7B41-87DB-0CF4C7A26E50}" destId="{092AEBA0-8F95-444E-8680-219A78D739B7}" srcOrd="4" destOrd="0" presId="urn:microsoft.com/office/officeart/2005/8/layout/cycle6"/>
    <dgm:cxn modelId="{3B9965E7-03CC-4346-8C5D-8132A1CE419C}" type="presParOf" srcId="{1782BD29-51F7-7B41-87DB-0CF4C7A26E50}" destId="{DBE6777C-16B2-1641-BBCA-EA0C105C062B}" srcOrd="5" destOrd="0" presId="urn:microsoft.com/office/officeart/2005/8/layout/cycle6"/>
    <dgm:cxn modelId="{1131A417-736C-274E-BA07-06B2D404CE43}" type="presParOf" srcId="{1782BD29-51F7-7B41-87DB-0CF4C7A26E50}" destId="{1DD15039-9FB0-FB4F-957A-0C07AFFF21A5}" srcOrd="6" destOrd="0" presId="urn:microsoft.com/office/officeart/2005/8/layout/cycle6"/>
    <dgm:cxn modelId="{7C8D1B8C-3DB6-7F47-9584-F6896B0EDC71}" type="presParOf" srcId="{1782BD29-51F7-7B41-87DB-0CF4C7A26E50}" destId="{60B0F4BC-E136-A14F-B5DE-9D0A53762697}" srcOrd="7" destOrd="0" presId="urn:microsoft.com/office/officeart/2005/8/layout/cycle6"/>
    <dgm:cxn modelId="{26968DC4-64D1-B240-B3C6-647C02870242}" type="presParOf" srcId="{1782BD29-51F7-7B41-87DB-0CF4C7A26E50}" destId="{9B1EAE85-BA24-BF4B-90A3-0F8F3628D52F}" srcOrd="8" destOrd="0" presId="urn:microsoft.com/office/officeart/2005/8/layout/cycle6"/>
    <dgm:cxn modelId="{64C7A23F-D059-A441-8684-E4F2912D08BF}" type="presParOf" srcId="{1782BD29-51F7-7B41-87DB-0CF4C7A26E50}" destId="{80433C89-06AE-7B48-B60D-5F2EFF262F4C}" srcOrd="9" destOrd="0" presId="urn:microsoft.com/office/officeart/2005/8/layout/cycle6"/>
    <dgm:cxn modelId="{8B8BECE0-BC4F-E443-9160-3BFA7E595E10}" type="presParOf" srcId="{1782BD29-51F7-7B41-87DB-0CF4C7A26E50}" destId="{F48205A6-3CD2-2046-B116-D4A2EEC80D3B}" srcOrd="10" destOrd="0" presId="urn:microsoft.com/office/officeart/2005/8/layout/cycle6"/>
    <dgm:cxn modelId="{9ABF3976-189D-1E41-85B8-3D8DEA0269EE}" type="presParOf" srcId="{1782BD29-51F7-7B41-87DB-0CF4C7A26E50}" destId="{3807ECD1-3907-0040-BB0D-6081C1680479}" srcOrd="11" destOrd="0" presId="urn:microsoft.com/office/officeart/2005/8/layout/cycle6"/>
    <dgm:cxn modelId="{EF56DC4F-89F0-DE45-B2F8-CDA293CABD28}" type="presParOf" srcId="{1782BD29-51F7-7B41-87DB-0CF4C7A26E50}" destId="{30F92B40-2E70-E347-AB1B-D2BF895BCA3F}" srcOrd="12" destOrd="0" presId="urn:microsoft.com/office/officeart/2005/8/layout/cycle6"/>
    <dgm:cxn modelId="{219A33CB-84E4-6C4F-B9A4-02A9CA8EA771}" type="presParOf" srcId="{1782BD29-51F7-7B41-87DB-0CF4C7A26E50}" destId="{EADC4D84-D417-5E40-A2F1-ADCB555865E5}" srcOrd="13" destOrd="0" presId="urn:microsoft.com/office/officeart/2005/8/layout/cycle6"/>
    <dgm:cxn modelId="{8745C306-476F-2D46-BA22-85C815453D20}" type="presParOf" srcId="{1782BD29-51F7-7B41-87DB-0CF4C7A26E50}" destId="{6FC5B92D-4966-F142-BC3D-A6832C977647}" srcOrd="14" destOrd="0" presId="urn:microsoft.com/office/officeart/2005/8/layout/cycle6"/>
    <dgm:cxn modelId="{646A9AF6-2899-304A-8205-023096136A36}" type="presParOf" srcId="{1782BD29-51F7-7B41-87DB-0CF4C7A26E50}" destId="{3E58DB64-7053-AA47-A266-E8E96E6FA8B8}" srcOrd="15" destOrd="0" presId="urn:microsoft.com/office/officeart/2005/8/layout/cycle6"/>
    <dgm:cxn modelId="{801A8FAC-E2BD-3D4A-B298-38DED8265838}" type="presParOf" srcId="{1782BD29-51F7-7B41-87DB-0CF4C7A26E50}" destId="{E94F6CFC-F171-1847-BA42-C3F83B400BFD}" srcOrd="16" destOrd="0" presId="urn:microsoft.com/office/officeart/2005/8/layout/cycle6"/>
    <dgm:cxn modelId="{B2BBBF9D-98A5-0B48-B744-70E31580F6E8}" type="presParOf" srcId="{1782BD29-51F7-7B41-87DB-0CF4C7A26E50}" destId="{A970628E-9954-0448-BD6A-7E06F21B1BBC}" srcOrd="17" destOrd="0" presId="urn:microsoft.com/office/officeart/2005/8/layout/cycle6"/>
    <dgm:cxn modelId="{6A97B1D8-AEE2-624D-84F7-30D500320A97}" type="presParOf" srcId="{1782BD29-51F7-7B41-87DB-0CF4C7A26E50}" destId="{49187646-6357-644E-9962-1E389CA414C3}" srcOrd="18" destOrd="0" presId="urn:microsoft.com/office/officeart/2005/8/layout/cycle6"/>
    <dgm:cxn modelId="{CF7809FF-6FE4-E349-BCA4-F42730E4B26B}" type="presParOf" srcId="{1782BD29-51F7-7B41-87DB-0CF4C7A26E50}" destId="{72CD9B2E-44C0-194A-8E6A-62B57D1BB4EA}" srcOrd="19" destOrd="0" presId="urn:microsoft.com/office/officeart/2005/8/layout/cycle6"/>
    <dgm:cxn modelId="{C287DD0C-05E1-3540-B2E1-0A887F37940D}" type="presParOf" srcId="{1782BD29-51F7-7B41-87DB-0CF4C7A26E50}" destId="{75EA2964-8CE5-9043-AE04-48A00EB6B70D}" srcOrd="20"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4643" y="1526707"/>
          <a:ext cx="1289984" cy="1289984"/>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Pro </a:t>
          </a:r>
          <a:r>
            <a:rPr lang="en-US" sz="1200" kern="1200" dirty="0" err="1" smtClean="0"/>
            <a:t>cpt</a:t>
          </a:r>
          <a:r>
            <a:rPr lang="en-US" sz="1200" kern="1200" dirty="0" smtClean="0"/>
            <a:t> data</a:t>
          </a:r>
          <a:endParaRPr lang="en-US" sz="1200" kern="1200" dirty="0"/>
        </a:p>
      </dsp:txBody>
      <dsp:txXfrm>
        <a:off x="193557" y="1715621"/>
        <a:ext cx="912156" cy="912156"/>
      </dsp:txXfrm>
    </dsp:sp>
    <dsp:sp modelId="{23A5F8DD-BE6A-1C47-ACE9-7E7C35C904CD}">
      <dsp:nvSpPr>
        <dsp:cNvPr id="0" name=""/>
        <dsp:cNvSpPr/>
      </dsp:nvSpPr>
      <dsp:spPr>
        <a:xfrm>
          <a:off x="1399373" y="1797604"/>
          <a:ext cx="748190" cy="748190"/>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498546" y="2083712"/>
        <a:ext cx="549844" cy="175974"/>
      </dsp:txXfrm>
    </dsp:sp>
    <dsp:sp modelId="{A2AD5945-983E-F740-BAE5-06E26756DA86}">
      <dsp:nvSpPr>
        <dsp:cNvPr id="0" name=""/>
        <dsp:cNvSpPr/>
      </dsp:nvSpPr>
      <dsp:spPr>
        <a:xfrm>
          <a:off x="2252311" y="1526707"/>
          <a:ext cx="1289984" cy="1289984"/>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Windowlize</a:t>
          </a:r>
          <a:r>
            <a:rPr lang="en-US" sz="1200" kern="1200" dirty="0" smtClean="0"/>
            <a:t>  </a:t>
          </a:r>
          <a:r>
            <a:rPr lang="en-US" sz="1200" kern="1200" dirty="0" err="1" smtClean="0"/>
            <a:t>fft</a:t>
          </a:r>
          <a:endParaRPr lang="en-US" sz="1200" kern="1200" dirty="0"/>
        </a:p>
      </dsp:txBody>
      <dsp:txXfrm>
        <a:off x="2441225" y="1715621"/>
        <a:ext cx="912156" cy="912156"/>
      </dsp:txXfrm>
    </dsp:sp>
    <dsp:sp modelId="{E298E24C-B5B0-CA46-BB5E-D8AAA1C759EE}">
      <dsp:nvSpPr>
        <dsp:cNvPr id="0" name=""/>
        <dsp:cNvSpPr/>
      </dsp:nvSpPr>
      <dsp:spPr>
        <a:xfrm>
          <a:off x="3647042" y="1797604"/>
          <a:ext cx="748190" cy="748190"/>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746215" y="2083712"/>
        <a:ext cx="549844" cy="175974"/>
      </dsp:txXfrm>
    </dsp:sp>
    <dsp:sp modelId="{A7E188E6-B79B-7548-941B-F82483DA8599}">
      <dsp:nvSpPr>
        <dsp:cNvPr id="0" name=""/>
        <dsp:cNvSpPr/>
      </dsp:nvSpPr>
      <dsp:spPr>
        <a:xfrm>
          <a:off x="4499979" y="1526707"/>
          <a:ext cx="1289984" cy="1289984"/>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Kmeans</a:t>
          </a:r>
          <a:r>
            <a:rPr lang="en-US" sz="1200" kern="1200" dirty="0" smtClean="0"/>
            <a:t> on each</a:t>
          </a:r>
          <a:r>
            <a:rPr lang="en-US" sz="1200" kern="1200" baseline="0" dirty="0" smtClean="0"/>
            <a:t> pro with our analytics engine</a:t>
          </a:r>
          <a:endParaRPr lang="en-US" sz="1200" kern="1200" dirty="0"/>
        </a:p>
      </dsp:txBody>
      <dsp:txXfrm>
        <a:off x="4688893" y="1715621"/>
        <a:ext cx="912156" cy="912156"/>
      </dsp:txXfrm>
    </dsp:sp>
    <dsp:sp modelId="{0D4F392F-FD59-DC43-B47D-9670B62C7F40}">
      <dsp:nvSpPr>
        <dsp:cNvPr id="0" name=""/>
        <dsp:cNvSpPr/>
      </dsp:nvSpPr>
      <dsp:spPr>
        <a:xfrm>
          <a:off x="5894710" y="1797604"/>
          <a:ext cx="748190" cy="748190"/>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5993883" y="1951731"/>
        <a:ext cx="549844" cy="439936"/>
      </dsp:txXfrm>
    </dsp:sp>
    <dsp:sp modelId="{8BDCA9EE-AC33-874C-BFB9-52D1A6F53A4C}">
      <dsp:nvSpPr>
        <dsp:cNvPr id="0" name=""/>
        <dsp:cNvSpPr/>
      </dsp:nvSpPr>
      <dsp:spPr>
        <a:xfrm>
          <a:off x="6747647" y="1526707"/>
          <a:ext cx="1289984" cy="1289984"/>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Clusterings</a:t>
          </a:r>
          <a:r>
            <a:rPr lang="en-US" sz="1200" kern="1200" dirty="0" smtClean="0"/>
            <a:t> for each Athlete</a:t>
          </a:r>
          <a:endParaRPr lang="en-US" sz="1200" kern="1200" dirty="0"/>
        </a:p>
      </dsp:txBody>
      <dsp:txXfrm>
        <a:off x="6936561" y="1715621"/>
        <a:ext cx="912156" cy="912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Clusterings</a:t>
          </a:r>
          <a:endParaRPr lang="en-US" sz="1800" kern="1200" dirty="0"/>
        </a:p>
      </dsp:txBody>
      <dsp:txXfrm>
        <a:off x="263876" y="1537910"/>
        <a:ext cx="1267578" cy="1267578"/>
      </dsp:txXfrm>
    </dsp:sp>
    <dsp:sp modelId="{23A5F8DD-BE6A-1C47-ACE9-7E7C35C904CD}">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077354" y="2049428"/>
        <a:ext cx="764093" cy="244543"/>
      </dsp:txXfrm>
    </dsp:sp>
    <dsp:sp modelId="{A7E188E6-B79B-7548-941B-F82483DA8599}">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Jaccard</a:t>
          </a:r>
          <a:r>
            <a:rPr lang="en-US" sz="1800" kern="1200" dirty="0" smtClean="0"/>
            <a:t> Index</a:t>
          </a:r>
          <a:r>
            <a:rPr lang="en-US" sz="1800" kern="1200" baseline="0" dirty="0" smtClean="0"/>
            <a:t> [distance matrix]</a:t>
          </a:r>
          <a:endParaRPr lang="en-US" sz="1800" kern="1200" dirty="0"/>
        </a:p>
      </dsp:txBody>
      <dsp:txXfrm>
        <a:off x="3387348" y="1537910"/>
        <a:ext cx="1267578" cy="1267578"/>
      </dsp:txXfrm>
    </dsp:sp>
    <dsp:sp modelId="{0D4F392F-FD59-DC43-B47D-9670B62C7F40}">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200826" y="1866021"/>
        <a:ext cx="764093" cy="611357"/>
      </dsp:txXfrm>
    </dsp:sp>
    <dsp:sp modelId="{8BDCA9EE-AC33-874C-BFB9-52D1A6F53A4C}">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Cluster Channels across all </a:t>
          </a:r>
          <a:r>
            <a:rPr lang="en-US" sz="1800" kern="1200" dirty="0" err="1" smtClean="0"/>
            <a:t>Clusterings</a:t>
          </a:r>
          <a:endParaRPr lang="en-US" sz="1800" kern="1200" dirty="0"/>
        </a:p>
      </dsp:txBody>
      <dsp:txXfrm>
        <a:off x="6510820" y="1537910"/>
        <a:ext cx="1267578" cy="1267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D8BEE-5BDE-F944-8DDD-D6A64FDA9E1C}">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err="1" smtClean="0"/>
            <a:t>Clusterings</a:t>
          </a:r>
          <a:endParaRPr lang="en-US" sz="1600" kern="1200" dirty="0"/>
        </a:p>
      </dsp:txBody>
      <dsp:txXfrm>
        <a:off x="263876" y="1537910"/>
        <a:ext cx="1267578" cy="1267578"/>
      </dsp:txXfrm>
    </dsp:sp>
    <dsp:sp modelId="{28E2D704-E078-714F-B1EE-FA150F6CF233}">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077354" y="2049428"/>
        <a:ext cx="764093" cy="244543"/>
      </dsp:txXfrm>
    </dsp:sp>
    <dsp:sp modelId="{9C65F08E-AEBC-6940-BE0A-14D23CD677D4}">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err="1" smtClean="0"/>
            <a:t>Jaccard</a:t>
          </a:r>
          <a:r>
            <a:rPr lang="en-US" sz="1600" kern="1200" dirty="0" smtClean="0"/>
            <a:t>/NMI for each athletes</a:t>
          </a:r>
          <a:endParaRPr lang="en-US" sz="1600" kern="1200" dirty="0"/>
        </a:p>
      </dsp:txBody>
      <dsp:txXfrm>
        <a:off x="3387348" y="1537910"/>
        <a:ext cx="1267578" cy="1267578"/>
      </dsp:txXfrm>
    </dsp:sp>
    <dsp:sp modelId="{0B0CF1BB-5E29-EA40-A27F-370A028FF679}">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200826" y="1866021"/>
        <a:ext cx="764093" cy="611357"/>
      </dsp:txXfrm>
    </dsp:sp>
    <dsp:sp modelId="{E392F8C6-574E-C444-85F1-6B0D14643EFF}">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Athletes clustering</a:t>
          </a:r>
          <a:endParaRPr lang="en-US" sz="1600" kern="1200" dirty="0"/>
        </a:p>
      </dsp:txBody>
      <dsp:txXfrm>
        <a:off x="6510820" y="1537910"/>
        <a:ext cx="1267578" cy="1267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Pro </a:t>
          </a:r>
          <a:r>
            <a:rPr lang="en-US" sz="1200" kern="1200" dirty="0" err="1" smtClean="0"/>
            <a:t>cpt</a:t>
          </a:r>
          <a:r>
            <a:rPr lang="en-US" sz="1200" kern="1200" dirty="0" smtClean="0"/>
            <a:t> data</a:t>
          </a:r>
          <a:endParaRPr lang="en-US" sz="1200" kern="1200" dirty="0"/>
        </a:p>
      </dsp:txBody>
      <dsp:txXfrm>
        <a:off x="263876" y="1537910"/>
        <a:ext cx="1267578" cy="1267578"/>
      </dsp:txXfrm>
    </dsp:sp>
    <dsp:sp modelId="{23A5F8DD-BE6A-1C47-ACE9-7E7C35C904CD}">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077354" y="2049428"/>
        <a:ext cx="764093" cy="244543"/>
      </dsp:txXfrm>
    </dsp:sp>
    <dsp:sp modelId="{33F47EFF-1841-0645-A11A-623AA9010622}">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Control </a:t>
          </a:r>
          <a:r>
            <a:rPr lang="en-US" sz="1200" kern="1200" dirty="0" err="1" smtClean="0"/>
            <a:t>cpt</a:t>
          </a:r>
          <a:r>
            <a:rPr lang="en-US" sz="1200" kern="1200" dirty="0" smtClean="0"/>
            <a:t> data</a:t>
          </a:r>
          <a:endParaRPr lang="en-US" sz="1200" kern="1200" dirty="0"/>
        </a:p>
      </dsp:txBody>
      <dsp:txXfrm>
        <a:off x="3387348" y="1537910"/>
        <a:ext cx="1267578" cy="1267578"/>
      </dsp:txXfrm>
    </dsp:sp>
    <dsp:sp modelId="{1841139B-A458-DE4C-A9D8-A64F38992B27}">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5200826" y="1866021"/>
        <a:ext cx="764093" cy="611357"/>
      </dsp:txXfrm>
    </dsp:sp>
    <dsp:sp modelId="{BD5F26CA-A81D-274B-A7BE-7FB519749877}">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segments: </a:t>
          </a:r>
          <a:r>
            <a:rPr lang="en-US" sz="1200" kern="1200" dirty="0" err="1" smtClean="0"/>
            <a:t>Windowlized</a:t>
          </a:r>
          <a:r>
            <a:rPr lang="en-US" sz="1200" kern="1200" dirty="0" smtClean="0"/>
            <a:t> </a:t>
          </a:r>
          <a:r>
            <a:rPr lang="en-US" sz="1200" kern="1200" dirty="0" err="1" smtClean="0"/>
            <a:t>fft</a:t>
          </a:r>
          <a:r>
            <a:rPr lang="en-US" sz="1200" kern="1200" dirty="0" smtClean="0"/>
            <a:t> data for 5 segments, easy1, easy2, hard1, hard2, easy3</a:t>
          </a:r>
          <a:endParaRPr lang="en-US" sz="1200" kern="1200" dirty="0"/>
        </a:p>
      </dsp:txBody>
      <dsp:txXfrm>
        <a:off x="6510820" y="1537910"/>
        <a:ext cx="1267578" cy="1267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Segments</a:t>
          </a:r>
          <a:endParaRPr lang="en-US" sz="1200" kern="1200" dirty="0"/>
        </a:p>
      </dsp:txBody>
      <dsp:txXfrm>
        <a:off x="263876" y="1537910"/>
        <a:ext cx="1267578" cy="1267578"/>
      </dsp:txXfrm>
    </dsp:sp>
    <dsp:sp modelId="{23A5F8DD-BE6A-1C47-ACE9-7E7C35C904CD}">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77354" y="2049428"/>
        <a:ext cx="764093" cy="244543"/>
      </dsp:txXfrm>
    </dsp:sp>
    <dsp:sp modelId="{33F47EFF-1841-0645-A11A-623AA9010622}">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Transforms using analytics engine</a:t>
          </a:r>
          <a:endParaRPr lang="en-US" sz="1200" kern="1200" dirty="0"/>
        </a:p>
      </dsp:txBody>
      <dsp:txXfrm>
        <a:off x="3387348" y="1537910"/>
        <a:ext cx="1267578" cy="1267578"/>
      </dsp:txXfrm>
    </dsp:sp>
    <dsp:sp modelId="{1841139B-A458-DE4C-A9D8-A64F38992B27}">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5200826" y="1866021"/>
        <a:ext cx="764093" cy="611357"/>
      </dsp:txXfrm>
    </dsp:sp>
    <dsp:sp modelId="{BD5F26CA-A81D-274B-A7BE-7FB519749877}">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Feature:</a:t>
          </a:r>
          <a:r>
            <a:rPr lang="en-US" sz="1200" kern="1200" baseline="0" dirty="0" smtClean="0"/>
            <a:t> </a:t>
          </a:r>
          <a:r>
            <a:rPr lang="en-US" sz="1200" kern="1200" dirty="0" smtClean="0"/>
            <a:t>Based on my need. Currently correlation between</a:t>
          </a:r>
          <a:r>
            <a:rPr lang="en-US" sz="1200" kern="1200" baseline="0" dirty="0" smtClean="0"/>
            <a:t> easy1 and easy3. More are available.</a:t>
          </a:r>
        </a:p>
      </dsp:txBody>
      <dsp:txXfrm>
        <a:off x="6510820" y="1537910"/>
        <a:ext cx="1267578" cy="12675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Features</a:t>
          </a:r>
          <a:endParaRPr lang="en-US" sz="2000" kern="1200" dirty="0"/>
        </a:p>
      </dsp:txBody>
      <dsp:txXfrm>
        <a:off x="263876" y="1537910"/>
        <a:ext cx="1267578" cy="1267578"/>
      </dsp:txXfrm>
    </dsp:sp>
    <dsp:sp modelId="{23A5F8DD-BE6A-1C47-ACE9-7E7C35C904CD}">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077354" y="2049428"/>
        <a:ext cx="764093" cy="244543"/>
      </dsp:txXfrm>
    </dsp:sp>
    <dsp:sp modelId="{33F47EFF-1841-0645-A11A-623AA9010622}">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t>Kmeans</a:t>
          </a:r>
          <a:r>
            <a:rPr lang="en-US" sz="2000" kern="1200" dirty="0" smtClean="0"/>
            <a:t> from analytics engine</a:t>
          </a:r>
          <a:endParaRPr lang="en-US" sz="2000" kern="1200" dirty="0"/>
        </a:p>
      </dsp:txBody>
      <dsp:txXfrm>
        <a:off x="3387348" y="1537910"/>
        <a:ext cx="1267578" cy="1267578"/>
      </dsp:txXfrm>
    </dsp:sp>
    <dsp:sp modelId="{1841139B-A458-DE4C-A9D8-A64F38992B27}">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200826" y="1866021"/>
        <a:ext cx="764093" cy="611357"/>
      </dsp:txXfrm>
    </dsp:sp>
    <dsp:sp modelId="{BD5F26CA-A81D-274B-A7BE-7FB519749877}">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Clustering result for pros and controls</a:t>
          </a:r>
          <a:endParaRPr lang="en-US" sz="2000" kern="1200" dirty="0"/>
        </a:p>
      </dsp:txBody>
      <dsp:txXfrm>
        <a:off x="6510820" y="1537910"/>
        <a:ext cx="1267578" cy="12675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8DD0C-6E1A-F040-8CA9-7389FE95968C}">
      <dsp:nvSpPr>
        <dsp:cNvPr id="0" name=""/>
        <dsp:cNvSpPr/>
      </dsp:nvSpPr>
      <dsp:spPr>
        <a:xfrm>
          <a:off x="3501806" y="2286"/>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cs-CZ" sz="1200" kern="1200" dirty="0" smtClean="0"/>
            <a:t>1, 1, 1, 1, 1, 1</a:t>
          </a:r>
          <a:endParaRPr lang="en-US" sz="1200" kern="1200" dirty="0"/>
        </a:p>
      </dsp:txBody>
      <dsp:txXfrm>
        <a:off x="3534763" y="35243"/>
        <a:ext cx="972749" cy="609217"/>
      </dsp:txXfrm>
    </dsp:sp>
    <dsp:sp modelId="{6BE04594-9AC9-3E4A-ABB0-D084FE58B72B}">
      <dsp:nvSpPr>
        <dsp:cNvPr id="0" name=""/>
        <dsp:cNvSpPr/>
      </dsp:nvSpPr>
      <dsp:spPr>
        <a:xfrm>
          <a:off x="2093859" y="339851"/>
          <a:ext cx="3854556" cy="3854556"/>
        </a:xfrm>
        <a:custGeom>
          <a:avLst/>
          <a:gdLst/>
          <a:ahLst/>
          <a:cxnLst/>
          <a:rect l="0" t="0" r="0" b="0"/>
          <a:pathLst>
            <a:path>
              <a:moveTo>
                <a:pt x="2453487" y="73227"/>
              </a:moveTo>
              <a:arcTo wR="1927278" hR="1927278" stAng="17150687" swAng="125653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BD995B-928B-B14C-85D4-81D17E0B013B}">
      <dsp:nvSpPr>
        <dsp:cNvPr id="0" name=""/>
        <dsp:cNvSpPr/>
      </dsp:nvSpPr>
      <dsp:spPr>
        <a:xfrm>
          <a:off x="5008613" y="727926"/>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cs-CZ" sz="1200" kern="1200" dirty="0" smtClean="0"/>
            <a:t>1, 1, 1, 1, 1</a:t>
          </a:r>
          <a:endParaRPr lang="en-US" sz="1200" kern="1200" dirty="0"/>
        </a:p>
      </dsp:txBody>
      <dsp:txXfrm>
        <a:off x="5041570" y="760883"/>
        <a:ext cx="972749" cy="609217"/>
      </dsp:txXfrm>
    </dsp:sp>
    <dsp:sp modelId="{DBE6777C-16B2-1641-BBCA-EA0C105C062B}">
      <dsp:nvSpPr>
        <dsp:cNvPr id="0" name=""/>
        <dsp:cNvSpPr/>
      </dsp:nvSpPr>
      <dsp:spPr>
        <a:xfrm>
          <a:off x="2093859" y="339851"/>
          <a:ext cx="3854556" cy="3854556"/>
        </a:xfrm>
        <a:custGeom>
          <a:avLst/>
          <a:gdLst/>
          <a:ahLst/>
          <a:cxnLst/>
          <a:rect l="0" t="0" r="0" b="0"/>
          <a:pathLst>
            <a:path>
              <a:moveTo>
                <a:pt x="3654359" y="1071945"/>
              </a:moveTo>
              <a:arcTo wR="1927278" hR="1927278" stAng="20019192" swAng="172629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D15039-9FB0-FB4F-957A-0C07AFFF21A5}">
      <dsp:nvSpPr>
        <dsp:cNvPr id="0" name=""/>
        <dsp:cNvSpPr/>
      </dsp:nvSpPr>
      <dsp:spPr>
        <a:xfrm>
          <a:off x="5380764" y="2358424"/>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cs-CZ" sz="1200" kern="1200" dirty="0" smtClean="0"/>
            <a:t>1, 1, 1, 1, 1, 1, 1, 1, 1, 1, 1, 1</a:t>
          </a:r>
          <a:endParaRPr lang="en-US" sz="1200" kern="1200" dirty="0"/>
        </a:p>
      </dsp:txBody>
      <dsp:txXfrm>
        <a:off x="5413721" y="2391381"/>
        <a:ext cx="972749" cy="609217"/>
      </dsp:txXfrm>
    </dsp:sp>
    <dsp:sp modelId="{9B1EAE85-BA24-BF4B-90A3-0F8F3628D52F}">
      <dsp:nvSpPr>
        <dsp:cNvPr id="0" name=""/>
        <dsp:cNvSpPr/>
      </dsp:nvSpPr>
      <dsp:spPr>
        <a:xfrm>
          <a:off x="2093859" y="339851"/>
          <a:ext cx="3854556" cy="3854556"/>
        </a:xfrm>
        <a:custGeom>
          <a:avLst/>
          <a:gdLst/>
          <a:ahLst/>
          <a:cxnLst/>
          <a:rect l="0" t="0" r="0" b="0"/>
          <a:pathLst>
            <a:path>
              <a:moveTo>
                <a:pt x="3692525" y="2700780"/>
              </a:moveTo>
              <a:arcTo wR="1927278" hR="1927278" stAng="1419733" swAng="1358711"/>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433C89-06AE-7B48-B60D-5F2EFF262F4C}">
      <dsp:nvSpPr>
        <dsp:cNvPr id="0" name=""/>
        <dsp:cNvSpPr/>
      </dsp:nvSpPr>
      <dsp:spPr>
        <a:xfrm>
          <a:off x="4338021" y="3665982"/>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a:t>
          </a:r>
          <a:endParaRPr lang="en-US" sz="1200" kern="1200" dirty="0"/>
        </a:p>
      </dsp:txBody>
      <dsp:txXfrm>
        <a:off x="4370978" y="3698939"/>
        <a:ext cx="972749" cy="609217"/>
      </dsp:txXfrm>
    </dsp:sp>
    <dsp:sp modelId="{3807ECD1-3907-0040-BB0D-6081C1680479}">
      <dsp:nvSpPr>
        <dsp:cNvPr id="0" name=""/>
        <dsp:cNvSpPr/>
      </dsp:nvSpPr>
      <dsp:spPr>
        <a:xfrm>
          <a:off x="2093859" y="339851"/>
          <a:ext cx="3854556" cy="3854556"/>
        </a:xfrm>
        <a:custGeom>
          <a:avLst/>
          <a:gdLst/>
          <a:ahLst/>
          <a:cxnLst/>
          <a:rect l="0" t="0" r="0" b="0"/>
          <a:pathLst>
            <a:path>
              <a:moveTo>
                <a:pt x="2237908" y="3829359"/>
              </a:moveTo>
              <a:arcTo wR="1927278" hR="1927278" stAng="4843492" swAng="1113016"/>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92B40-2E70-E347-AB1B-D2BF895BCA3F}">
      <dsp:nvSpPr>
        <dsp:cNvPr id="0" name=""/>
        <dsp:cNvSpPr/>
      </dsp:nvSpPr>
      <dsp:spPr>
        <a:xfrm>
          <a:off x="2665591" y="3665982"/>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a:t>
          </a:r>
        </a:p>
      </dsp:txBody>
      <dsp:txXfrm>
        <a:off x="2698548" y="3698939"/>
        <a:ext cx="972749" cy="609217"/>
      </dsp:txXfrm>
    </dsp:sp>
    <dsp:sp modelId="{6FC5B92D-4966-F142-BC3D-A6832C977647}">
      <dsp:nvSpPr>
        <dsp:cNvPr id="0" name=""/>
        <dsp:cNvSpPr/>
      </dsp:nvSpPr>
      <dsp:spPr>
        <a:xfrm>
          <a:off x="2093859" y="339851"/>
          <a:ext cx="3854556" cy="3854556"/>
        </a:xfrm>
        <a:custGeom>
          <a:avLst/>
          <a:gdLst/>
          <a:ahLst/>
          <a:cxnLst/>
          <a:rect l="0" t="0" r="0" b="0"/>
          <a:pathLst>
            <a:path>
              <a:moveTo>
                <a:pt x="595936" y="3320809"/>
              </a:moveTo>
              <a:arcTo wR="1927278" hR="1927278" stAng="8021555" swAng="1358711"/>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58DB64-7053-AA47-A266-E8E96E6FA8B8}">
      <dsp:nvSpPr>
        <dsp:cNvPr id="0" name=""/>
        <dsp:cNvSpPr/>
      </dsp:nvSpPr>
      <dsp:spPr>
        <a:xfrm>
          <a:off x="1622848" y="2358424"/>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i-FI" sz="1200" kern="1200" dirty="0" smtClean="0"/>
            <a:t>0, 0, 0, 0, 0, 0, 0, 0, 0</a:t>
          </a:r>
          <a:endParaRPr lang="en-US" sz="1200" kern="1200" dirty="0"/>
        </a:p>
      </dsp:txBody>
      <dsp:txXfrm>
        <a:off x="1655805" y="2391381"/>
        <a:ext cx="972749" cy="609217"/>
      </dsp:txXfrm>
    </dsp:sp>
    <dsp:sp modelId="{A970628E-9954-0448-BD6A-7E06F21B1BBC}">
      <dsp:nvSpPr>
        <dsp:cNvPr id="0" name=""/>
        <dsp:cNvSpPr/>
      </dsp:nvSpPr>
      <dsp:spPr>
        <a:xfrm>
          <a:off x="2093859" y="339851"/>
          <a:ext cx="3854556" cy="3854556"/>
        </a:xfrm>
        <a:custGeom>
          <a:avLst/>
          <a:gdLst/>
          <a:ahLst/>
          <a:cxnLst/>
          <a:rect l="0" t="0" r="0" b="0"/>
          <a:pathLst>
            <a:path>
              <a:moveTo>
                <a:pt x="1725" y="2008816"/>
              </a:moveTo>
              <a:arcTo wR="1927278" hR="1927278" stAng="10654514" swAng="172629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187646-6357-644E-9962-1E389CA414C3}">
      <dsp:nvSpPr>
        <dsp:cNvPr id="0" name=""/>
        <dsp:cNvSpPr/>
      </dsp:nvSpPr>
      <dsp:spPr>
        <a:xfrm>
          <a:off x="1994999" y="727926"/>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1,1</a:t>
          </a:r>
          <a:endParaRPr lang="en-US" sz="1200" kern="1200" dirty="0"/>
        </a:p>
      </dsp:txBody>
      <dsp:txXfrm>
        <a:off x="2027956" y="760883"/>
        <a:ext cx="972749" cy="609217"/>
      </dsp:txXfrm>
    </dsp:sp>
    <dsp:sp modelId="{75EA2964-8CE5-9043-AE04-48A00EB6B70D}">
      <dsp:nvSpPr>
        <dsp:cNvPr id="0" name=""/>
        <dsp:cNvSpPr/>
      </dsp:nvSpPr>
      <dsp:spPr>
        <a:xfrm>
          <a:off x="2093859" y="339851"/>
          <a:ext cx="3854556" cy="3854556"/>
        </a:xfrm>
        <a:custGeom>
          <a:avLst/>
          <a:gdLst/>
          <a:ahLst/>
          <a:cxnLst/>
          <a:rect l="0" t="0" r="0" b="0"/>
          <a:pathLst>
            <a:path>
              <a:moveTo>
                <a:pt x="773142" y="383784"/>
              </a:moveTo>
              <a:arcTo wR="1927278" hR="1927278" stAng="13992779" swAng="125653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B6DFDB-3D4F-BA44-90AD-F45472BC66A5}" type="datetimeFigureOut">
              <a:rPr lang="en-US" smtClean="0"/>
              <a:t>11/10/15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9B757-0255-9445-A02E-E38EC313840A}" type="slidenum">
              <a:rPr lang="en-US" smtClean="0"/>
              <a:t>‹#›</a:t>
            </a:fld>
            <a:endParaRPr lang="en-US"/>
          </a:p>
        </p:txBody>
      </p:sp>
    </p:spTree>
    <p:extLst>
      <p:ext uri="{BB962C8B-B14F-4D97-AF65-F5344CB8AC3E}">
        <p14:creationId xmlns:p14="http://schemas.microsoft.com/office/powerpoint/2010/main" val="27984795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the table</a:t>
            </a:r>
            <a:r>
              <a:rPr lang="en-US" baseline="0" dirty="0" smtClean="0"/>
              <a:t> in a clearer form. Remove duplicates. Include all. Use more than 1 </a:t>
            </a:r>
            <a:r>
              <a:rPr lang="en-US" baseline="0" dirty="0" err="1" smtClean="0"/>
              <a:t>nn</a:t>
            </a:r>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6</a:t>
            </a:fld>
            <a:endParaRPr lang="en-US"/>
          </a:p>
        </p:txBody>
      </p:sp>
    </p:spTree>
    <p:extLst>
      <p:ext uri="{BB962C8B-B14F-4D97-AF65-F5344CB8AC3E}">
        <p14:creationId xmlns:p14="http://schemas.microsoft.com/office/powerpoint/2010/main" val="27589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Symmatric</a:t>
            </a:r>
            <a:endParaRPr lang="en-US" dirty="0" smtClean="0"/>
          </a:p>
          <a:p>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7</a:t>
            </a:fld>
            <a:endParaRPr lang="en-US"/>
          </a:p>
        </p:txBody>
      </p:sp>
    </p:spTree>
    <p:extLst>
      <p:ext uri="{BB962C8B-B14F-4D97-AF65-F5344CB8AC3E}">
        <p14:creationId xmlns:p14="http://schemas.microsoft.com/office/powerpoint/2010/main" val="236642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rework</a:t>
            </a:r>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13</a:t>
            </a:fld>
            <a:endParaRPr lang="en-US"/>
          </a:p>
        </p:txBody>
      </p:sp>
    </p:spTree>
    <p:extLst>
      <p:ext uri="{BB962C8B-B14F-4D97-AF65-F5344CB8AC3E}">
        <p14:creationId xmlns:p14="http://schemas.microsoft.com/office/powerpoint/2010/main" val="1490270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the results here. </a:t>
            </a:r>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19</a:t>
            </a:fld>
            <a:endParaRPr lang="en-US"/>
          </a:p>
        </p:txBody>
      </p:sp>
    </p:spTree>
    <p:extLst>
      <p:ext uri="{BB962C8B-B14F-4D97-AF65-F5344CB8AC3E}">
        <p14:creationId xmlns:p14="http://schemas.microsoft.com/office/powerpoint/2010/main" val="132500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it</a:t>
            </a:r>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20</a:t>
            </a:fld>
            <a:endParaRPr lang="en-US"/>
          </a:p>
        </p:txBody>
      </p:sp>
    </p:spTree>
    <p:extLst>
      <p:ext uri="{BB962C8B-B14F-4D97-AF65-F5344CB8AC3E}">
        <p14:creationId xmlns:p14="http://schemas.microsoft.com/office/powerpoint/2010/main" val="178206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11/10/15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11/10/15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11/10/15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11/10/15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file:///localhost\Users\leoliu\Box%20Syn\Neuro_Science\Athletes\analysis\allAthelets\channelsCrossAtheletsDis60_10_allData.dat.csv"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package" Target="../embeddings/Microsoft_Excel_Worksheet1.xlsx"/><Relationship Id="rId5" Type="http://schemas.openxmlformats.org/officeDocument/2006/relationships/image" Target="../media/image8.emf"/><Relationship Id="rId6" Type="http://schemas.openxmlformats.org/officeDocument/2006/relationships/hyperlink" Target="file:///localhost\Users\leoliu\Dropbox\Neuro_Science\Athletes\analysis\allAthelets\channels_triplet_crossAtheletsDis.csv" TargetMode="External"/><Relationship Id="rId7"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package" Target="../embeddings/Microsoft_Excel_Worksheet2.xlsx"/><Relationship Id="rId5" Type="http://schemas.openxmlformats.org/officeDocument/2006/relationships/image" Target="../media/image9.png"/><Relationship Id="rId6" Type="http://schemas.openxmlformats.org/officeDocument/2006/relationships/hyperlink" Target="file:///localhost\Users\leoliu\Dropbox\Neuro_Science\Athletes\rollingwindow\rolling_windows_jaccardIndex.xlsx" TargetMode="External"/><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for </a:t>
            </a:r>
            <a:r>
              <a:rPr lang="en-US" dirty="0" err="1" smtClean="0"/>
              <a:t>athelets</a:t>
            </a:r>
            <a:r>
              <a:rPr lang="en-US" dirty="0"/>
              <a:t> </a:t>
            </a:r>
            <a:r>
              <a:rPr lang="en-US" dirty="0" smtClean="0"/>
              <a:t>Project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89790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clustering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36620714"/>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42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 clustering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25696294"/>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385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result for 1:3</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25577382"/>
              </p:ext>
            </p:extLst>
          </p:nvPr>
        </p:nvGraphicFramePr>
        <p:xfrm>
          <a:off x="549275" y="1600200"/>
          <a:ext cx="8042275"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6785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available metrics</a:t>
            </a:r>
            <a:endParaRPr lang="en-US" dirty="0"/>
          </a:p>
        </p:txBody>
      </p:sp>
      <p:sp>
        <p:nvSpPr>
          <p:cNvPr id="3" name="Content Placeholder 2"/>
          <p:cNvSpPr>
            <a:spLocks noGrp="1"/>
          </p:cNvSpPr>
          <p:nvPr>
            <p:ph idx="1"/>
          </p:nvPr>
        </p:nvSpPr>
        <p:spPr/>
        <p:txBody>
          <a:bodyPr/>
          <a:lstStyle/>
          <a:p>
            <a:r>
              <a:rPr lang="en-US" dirty="0" smtClean="0"/>
              <a:t>1:2 1:4 1:5 2:3 2:5 3:4 4:5 1-2:4-5</a:t>
            </a:r>
          </a:p>
          <a:p>
            <a:endParaRPr lang="en-US" dirty="0"/>
          </a:p>
          <a:p>
            <a:r>
              <a:rPr lang="en-US" dirty="0" smtClean="0"/>
              <a:t>1: easy1 2: easy2 3: hard1 4:hard2 5:easy3</a:t>
            </a:r>
          </a:p>
          <a:p>
            <a:endParaRPr lang="en-US" dirty="0"/>
          </a:p>
          <a:p>
            <a:r>
              <a:rPr lang="en-US" dirty="0" smtClean="0"/>
              <a:t>For these combinations the results are identical to 1:5</a:t>
            </a:r>
          </a:p>
        </p:txBody>
      </p:sp>
    </p:spTree>
    <p:extLst>
      <p:ext uri="{BB962C8B-B14F-4D97-AF65-F5344CB8AC3E}">
        <p14:creationId xmlns:p14="http://schemas.microsoft.com/office/powerpoint/2010/main" val="1042585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segments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26582440"/>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05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90038469"/>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6511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distance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0444298"/>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9019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Ttest</a:t>
            </a:r>
            <a:r>
              <a:rPr lang="en-US" dirty="0" smtClean="0"/>
              <a:t> description</a:t>
            </a:r>
            <a:endParaRPr lang="en-US" dirty="0"/>
          </a:p>
        </p:txBody>
      </p:sp>
      <p:sp>
        <p:nvSpPr>
          <p:cNvPr id="3" name="Content Placeholder 2"/>
          <p:cNvSpPr>
            <a:spLocks noGrp="1"/>
          </p:cNvSpPr>
          <p:nvPr>
            <p:ph idx="1"/>
          </p:nvPr>
        </p:nvSpPr>
        <p:spPr/>
        <p:txBody>
          <a:bodyPr/>
          <a:lstStyle/>
          <a:p>
            <a:r>
              <a:rPr lang="en-US" dirty="0" smtClean="0"/>
              <a:t>Hypothesis</a:t>
            </a:r>
          </a:p>
          <a:p>
            <a:pPr marL="0" indent="0">
              <a:buNone/>
            </a:pPr>
            <a:r>
              <a:rPr lang="en-US" dirty="0"/>
              <a:t>	</a:t>
            </a:r>
            <a:r>
              <a:rPr lang="en-US" dirty="0" smtClean="0"/>
              <a:t>1. Channel mean for correlations are the same for pros and controls. </a:t>
            </a:r>
          </a:p>
          <a:p>
            <a:pPr marL="0" indent="0">
              <a:buNone/>
            </a:pPr>
            <a:r>
              <a:rPr lang="en-US" dirty="0"/>
              <a:t>	</a:t>
            </a:r>
            <a:r>
              <a:rPr lang="en-US" dirty="0" smtClean="0"/>
              <a:t>2. Mean for correlations are the same </a:t>
            </a:r>
          </a:p>
          <a:p>
            <a:r>
              <a:rPr lang="en-US" dirty="0" smtClean="0"/>
              <a:t>Reject:</a:t>
            </a:r>
          </a:p>
          <a:p>
            <a:pPr lvl="1"/>
            <a:r>
              <a:rPr lang="en-US" dirty="0" smtClean="0"/>
              <a:t>On even channels</a:t>
            </a:r>
            <a:endParaRPr lang="en-US" dirty="0"/>
          </a:p>
        </p:txBody>
      </p:sp>
    </p:spTree>
    <p:extLst>
      <p:ext uri="{BB962C8B-B14F-4D97-AF65-F5344CB8AC3E}">
        <p14:creationId xmlns:p14="http://schemas.microsoft.com/office/powerpoint/2010/main" val="1074367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Anova</a:t>
            </a:r>
            <a:r>
              <a:rPr lang="en-US" dirty="0" smtClean="0"/>
              <a:t> test description</a:t>
            </a:r>
            <a:endParaRPr lang="en-US" dirty="0"/>
          </a:p>
        </p:txBody>
      </p:sp>
      <p:sp>
        <p:nvSpPr>
          <p:cNvPr id="3" name="Content Placeholder 2"/>
          <p:cNvSpPr>
            <a:spLocks noGrp="1"/>
          </p:cNvSpPr>
          <p:nvPr>
            <p:ph idx="1"/>
          </p:nvPr>
        </p:nvSpPr>
        <p:spPr/>
        <p:txBody>
          <a:bodyPr/>
          <a:lstStyle/>
          <a:p>
            <a:r>
              <a:rPr lang="en-US" dirty="0"/>
              <a:t>Analysis of variance (ANOVA) tests the hypothesis that the means of two or more populations are equal. ANOVAs assess the importance of one or more factors by comparing the response variable means at the different factor levels</a:t>
            </a:r>
            <a:r>
              <a:rPr lang="en-US"/>
              <a:t>. </a:t>
            </a:r>
            <a:endParaRPr lang="en-US" smtClean="0"/>
          </a:p>
          <a:p>
            <a:r>
              <a:rPr lang="en-US" smtClean="0"/>
              <a:t>The </a:t>
            </a:r>
            <a:r>
              <a:rPr lang="en-US" dirty="0"/>
              <a:t>null hypothesis states that all population means (factor level means) are equal while the alternative hypothesis states that at least one is different.</a:t>
            </a:r>
          </a:p>
        </p:txBody>
      </p:sp>
    </p:spTree>
    <p:extLst>
      <p:ext uri="{BB962C8B-B14F-4D97-AF65-F5344CB8AC3E}">
        <p14:creationId xmlns:p14="http://schemas.microsoft.com/office/powerpoint/2010/main" val="649563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two tests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 easy1, 2 – easy2, 3 – hard1, 4 – hard2, 5- easy3</a:t>
            </a:r>
          </a:p>
          <a:p>
            <a:r>
              <a:rPr lang="en-US" dirty="0" smtClean="0"/>
              <a:t>2 Tailed </a:t>
            </a:r>
            <a:r>
              <a:rPr lang="en-US" dirty="0" err="1" smtClean="0"/>
              <a:t>ttest</a:t>
            </a:r>
            <a:r>
              <a:rPr lang="en-US" dirty="0" smtClean="0"/>
              <a:t>: Pro vs control in channels null-rejects:</a:t>
            </a:r>
          </a:p>
          <a:p>
            <a:pPr lvl="1"/>
            <a:r>
              <a:rPr lang="en-US" dirty="0" smtClean="0"/>
              <a:t>For even channels:  </a:t>
            </a:r>
          </a:p>
          <a:p>
            <a:pPr lvl="1"/>
            <a:r>
              <a:rPr lang="en-US" dirty="0" smtClean="0"/>
              <a:t>1:2, 1:3, 1:4, 1:5, 2:3, 2:4, 2:5, 3:4, 3:5, 4:5, </a:t>
            </a:r>
          </a:p>
          <a:p>
            <a:pPr lvl="1"/>
            <a:r>
              <a:rPr lang="en-US" dirty="0" smtClean="0"/>
              <a:t>1-2:3-5, 1-2:4-5, 1:4-2:5, 2-3:4-5</a:t>
            </a:r>
          </a:p>
          <a:p>
            <a:r>
              <a:rPr lang="en-US" dirty="0" err="1" smtClean="0"/>
              <a:t>Anova</a:t>
            </a:r>
            <a:r>
              <a:rPr lang="en-US" dirty="0" smtClean="0"/>
              <a:t> test: </a:t>
            </a:r>
            <a:r>
              <a:rPr lang="en-US" dirty="0"/>
              <a:t>Pro vs control in channels null-rejects: </a:t>
            </a:r>
          </a:p>
          <a:p>
            <a:pPr lvl="1"/>
            <a:r>
              <a:rPr lang="en-US" dirty="0" smtClean="0"/>
              <a:t>For even channels:</a:t>
            </a:r>
          </a:p>
          <a:p>
            <a:pPr lvl="1"/>
            <a:r>
              <a:rPr lang="en-US" dirty="0"/>
              <a:t>1:2, 1:3, 1:4, 1:5, 2:3, 2:4, 2:5, 3:4, 3:5, 4:5, </a:t>
            </a:r>
          </a:p>
          <a:p>
            <a:pPr lvl="1"/>
            <a:r>
              <a:rPr lang="en-US" dirty="0" smtClean="0"/>
              <a:t>1-2:4-5</a:t>
            </a:r>
          </a:p>
        </p:txBody>
      </p:sp>
    </p:spTree>
    <p:extLst>
      <p:ext uri="{BB962C8B-B14F-4D97-AF65-F5344CB8AC3E}">
        <p14:creationId xmlns:p14="http://schemas.microsoft.com/office/powerpoint/2010/main" val="29619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grouping</a:t>
            </a:r>
            <a:endParaRPr lang="en-US" dirty="0"/>
          </a:p>
        </p:txBody>
      </p:sp>
      <p:sp>
        <p:nvSpPr>
          <p:cNvPr id="5" name="TextBox 4"/>
          <p:cNvSpPr txBox="1"/>
          <p:nvPr/>
        </p:nvSpPr>
        <p:spPr>
          <a:xfrm>
            <a:off x="549275" y="1225689"/>
            <a:ext cx="8193505" cy="5632311"/>
          </a:xfrm>
          <a:prstGeom prst="rect">
            <a:avLst/>
          </a:prstGeom>
          <a:noFill/>
        </p:spPr>
        <p:txBody>
          <a:bodyPr wrap="square" rtlCol="0">
            <a:spAutoFit/>
          </a:bodyPr>
          <a:lstStyle/>
          <a:p>
            <a:r>
              <a:rPr lang="en-US" b="1" i="1" dirty="0"/>
              <a:t>Ch0=Fp1,attention</a:t>
            </a:r>
          </a:p>
          <a:p>
            <a:r>
              <a:rPr lang="en-US" b="1" i="1" dirty="0"/>
              <a:t>Ch1=Fp2, </a:t>
            </a:r>
            <a:r>
              <a:rPr lang="en-US" b="1" i="1" dirty="0" err="1"/>
              <a:t>judgement</a:t>
            </a:r>
            <a:endParaRPr lang="en-US" b="1" i="1" dirty="0"/>
          </a:p>
          <a:p>
            <a:r>
              <a:rPr lang="en-US" b="1" i="1" dirty="0"/>
              <a:t>Ch2=</a:t>
            </a:r>
            <a:r>
              <a:rPr lang="en-US" b="1" i="1" dirty="0" err="1"/>
              <a:t>Fz</a:t>
            </a:r>
            <a:r>
              <a:rPr lang="en-US" b="1" i="1" dirty="0"/>
              <a:t>, working memory/absent </a:t>
            </a:r>
            <a:r>
              <a:rPr lang="en-US" b="1" i="1" dirty="0" err="1"/>
              <a:t>mindness</a:t>
            </a:r>
            <a:endParaRPr lang="en-US" b="1" i="1" dirty="0"/>
          </a:p>
          <a:p>
            <a:r>
              <a:rPr lang="en-US" b="1" i="1" dirty="0"/>
              <a:t>Ch3=Fc5,</a:t>
            </a:r>
          </a:p>
          <a:p>
            <a:r>
              <a:rPr lang="cs-CZ" b="1" i="1" dirty="0"/>
              <a:t>Ch4=Fc6,</a:t>
            </a:r>
          </a:p>
          <a:p>
            <a:r>
              <a:rPr lang="cs-CZ" b="1" i="1" dirty="0"/>
              <a:t>Ch5=C3,sensorimotor </a:t>
            </a:r>
            <a:r>
              <a:rPr lang="cs-CZ" b="1" i="1" dirty="0" err="1"/>
              <a:t>integration</a:t>
            </a:r>
            <a:r>
              <a:rPr lang="cs-CZ" b="1" i="1" dirty="0"/>
              <a:t>(</a:t>
            </a:r>
            <a:r>
              <a:rPr lang="cs-CZ" b="1" i="1" dirty="0" err="1"/>
              <a:t>right</a:t>
            </a:r>
            <a:r>
              <a:rPr lang="cs-CZ" b="1" i="1" dirty="0"/>
              <a:t>)</a:t>
            </a:r>
          </a:p>
          <a:p>
            <a:r>
              <a:rPr lang="cs-CZ" b="1" i="1" dirty="0"/>
              <a:t>Ch6=</a:t>
            </a:r>
            <a:r>
              <a:rPr lang="cs-CZ" b="1" i="1" dirty="0" err="1"/>
              <a:t>CZ,sensorimotor</a:t>
            </a:r>
            <a:r>
              <a:rPr lang="cs-CZ" b="1" i="1" dirty="0"/>
              <a:t> </a:t>
            </a:r>
            <a:r>
              <a:rPr lang="cs-CZ" b="1" i="1" dirty="0" err="1"/>
              <a:t>integration</a:t>
            </a:r>
            <a:r>
              <a:rPr lang="cs-CZ" b="1" i="1" dirty="0"/>
              <a:t>(</a:t>
            </a:r>
            <a:r>
              <a:rPr lang="cs-CZ" b="1" i="1" dirty="0" err="1"/>
              <a:t>mid</a:t>
            </a:r>
            <a:r>
              <a:rPr lang="cs-CZ" b="1" i="1" dirty="0"/>
              <a:t>)</a:t>
            </a:r>
          </a:p>
          <a:p>
            <a:r>
              <a:rPr lang="cs-CZ" b="1" i="1" dirty="0"/>
              <a:t>Ch7=C4,sensorimotor </a:t>
            </a:r>
            <a:r>
              <a:rPr lang="cs-CZ" b="1" i="1" dirty="0" err="1"/>
              <a:t>integration</a:t>
            </a:r>
            <a:r>
              <a:rPr lang="cs-CZ" b="1" i="1" dirty="0"/>
              <a:t>(</a:t>
            </a:r>
            <a:r>
              <a:rPr lang="cs-CZ" b="1" i="1" dirty="0" err="1"/>
              <a:t>left</a:t>
            </a:r>
            <a:r>
              <a:rPr lang="cs-CZ" b="1" i="1" dirty="0"/>
              <a:t>) </a:t>
            </a:r>
            <a:r>
              <a:rPr lang="cs-CZ" b="1" i="1" dirty="0" err="1"/>
              <a:t>upper</a:t>
            </a:r>
            <a:r>
              <a:rPr lang="cs-CZ" b="1" i="1" dirty="0"/>
              <a:t> </a:t>
            </a:r>
            <a:r>
              <a:rPr lang="cs-CZ" b="1" i="1" dirty="0" err="1"/>
              <a:t>arms</a:t>
            </a:r>
            <a:r>
              <a:rPr lang="cs-CZ" b="1" i="1" dirty="0"/>
              <a:t> </a:t>
            </a:r>
            <a:r>
              <a:rPr lang="cs-CZ" b="1" i="1" dirty="0" err="1"/>
              <a:t>hands</a:t>
            </a:r>
            <a:endParaRPr lang="cs-CZ" b="1" i="1" dirty="0"/>
          </a:p>
          <a:p>
            <a:r>
              <a:rPr lang="cs-CZ" b="1" i="1" dirty="0"/>
              <a:t>Ch8=P3, </a:t>
            </a:r>
            <a:r>
              <a:rPr lang="cs-CZ" b="1" i="1" dirty="0" err="1"/>
              <a:t>cognitive</a:t>
            </a:r>
            <a:r>
              <a:rPr lang="cs-CZ" b="1" i="1" dirty="0"/>
              <a:t> </a:t>
            </a:r>
            <a:r>
              <a:rPr lang="cs-CZ" b="1" i="1" dirty="0" err="1"/>
              <a:t>processing</a:t>
            </a:r>
            <a:r>
              <a:rPr lang="cs-CZ" b="1" i="1" dirty="0"/>
              <a:t> </a:t>
            </a:r>
            <a:r>
              <a:rPr lang="cs-CZ" b="1" i="1" dirty="0" err="1"/>
              <a:t>spacial</a:t>
            </a:r>
            <a:r>
              <a:rPr lang="cs-CZ" b="1" i="1" dirty="0"/>
              <a:t> </a:t>
            </a:r>
            <a:r>
              <a:rPr lang="cs-CZ" b="1" i="1" dirty="0" err="1"/>
              <a:t>temporal</a:t>
            </a:r>
            <a:r>
              <a:rPr lang="cs-CZ" b="1" i="1" dirty="0"/>
              <a:t> </a:t>
            </a:r>
            <a:r>
              <a:rPr lang="cs-CZ" b="1" i="1" dirty="0" err="1"/>
              <a:t>info</a:t>
            </a:r>
            <a:r>
              <a:rPr lang="cs-CZ" b="1" i="1" dirty="0"/>
              <a:t> "</a:t>
            </a:r>
            <a:r>
              <a:rPr lang="cs-CZ" b="1" i="1" dirty="0" err="1"/>
              <a:t>verbal</a:t>
            </a:r>
            <a:r>
              <a:rPr lang="cs-CZ" b="1" i="1" dirty="0"/>
              <a:t> </a:t>
            </a:r>
            <a:r>
              <a:rPr lang="cs-CZ" b="1" i="1" dirty="0" err="1"/>
              <a:t>reasoning</a:t>
            </a:r>
            <a:r>
              <a:rPr lang="cs-CZ" b="1" i="1" dirty="0"/>
              <a:t>"</a:t>
            </a:r>
          </a:p>
          <a:p>
            <a:r>
              <a:rPr lang="cs-CZ" b="1" i="1" dirty="0"/>
              <a:t>Ch9=</a:t>
            </a:r>
            <a:r>
              <a:rPr lang="cs-CZ" b="1" i="1" dirty="0" err="1"/>
              <a:t>Pz</a:t>
            </a:r>
            <a:r>
              <a:rPr lang="cs-CZ" b="1" i="1" dirty="0"/>
              <a:t>, </a:t>
            </a:r>
            <a:r>
              <a:rPr lang="cs-CZ" b="1" i="1" dirty="0" err="1"/>
              <a:t>cognitive</a:t>
            </a:r>
            <a:r>
              <a:rPr lang="cs-CZ" b="1" i="1" dirty="0"/>
              <a:t> </a:t>
            </a:r>
            <a:r>
              <a:rPr lang="cs-CZ" b="1" i="1" dirty="0" err="1"/>
              <a:t>processing</a:t>
            </a:r>
            <a:endParaRPr lang="cs-CZ" b="1" i="1" dirty="0"/>
          </a:p>
          <a:p>
            <a:r>
              <a:rPr lang="cs-CZ" b="1" i="1" dirty="0"/>
              <a:t>Ch10=P4,cognitive </a:t>
            </a:r>
            <a:r>
              <a:rPr lang="cs-CZ" b="1" i="1" dirty="0" err="1"/>
              <a:t>processing</a:t>
            </a:r>
            <a:r>
              <a:rPr lang="cs-CZ" b="1" i="1" dirty="0"/>
              <a:t> </a:t>
            </a:r>
            <a:r>
              <a:rPr lang="cs-CZ" b="1" i="1" dirty="0" err="1"/>
              <a:t>spatial</a:t>
            </a:r>
            <a:r>
              <a:rPr lang="cs-CZ" b="1" i="1" dirty="0"/>
              <a:t> </a:t>
            </a:r>
            <a:r>
              <a:rPr lang="cs-CZ" b="1" i="1" dirty="0" err="1"/>
              <a:t>temporal</a:t>
            </a:r>
            <a:r>
              <a:rPr lang="cs-CZ" b="1" i="1" dirty="0"/>
              <a:t> </a:t>
            </a:r>
            <a:r>
              <a:rPr lang="cs-CZ" b="1" i="1" dirty="0" err="1"/>
              <a:t>info</a:t>
            </a:r>
            <a:r>
              <a:rPr lang="cs-CZ" b="1" i="1" dirty="0"/>
              <a:t> "</a:t>
            </a:r>
            <a:r>
              <a:rPr lang="cs-CZ" b="1" i="1" dirty="0" err="1"/>
              <a:t>math</a:t>
            </a:r>
            <a:r>
              <a:rPr lang="cs-CZ" b="1" i="1" dirty="0"/>
              <a:t> </a:t>
            </a:r>
            <a:r>
              <a:rPr lang="cs-CZ" b="1" i="1" dirty="0" err="1"/>
              <a:t>word</a:t>
            </a:r>
            <a:r>
              <a:rPr lang="cs-CZ" b="1" i="1" dirty="0"/>
              <a:t> </a:t>
            </a:r>
            <a:r>
              <a:rPr lang="cs-CZ" b="1" i="1" dirty="0" err="1"/>
              <a:t>problem</a:t>
            </a:r>
            <a:r>
              <a:rPr lang="cs-CZ" b="1" i="1" dirty="0"/>
              <a:t>", "non-</a:t>
            </a:r>
            <a:r>
              <a:rPr lang="cs-CZ" b="1" i="1" dirty="0" err="1"/>
              <a:t>verbal</a:t>
            </a:r>
            <a:r>
              <a:rPr lang="cs-CZ" b="1" i="1" dirty="0"/>
              <a:t> </a:t>
            </a:r>
            <a:r>
              <a:rPr lang="cs-CZ" b="1" i="1" dirty="0" err="1"/>
              <a:t>reasoning</a:t>
            </a:r>
            <a:r>
              <a:rPr lang="cs-CZ" b="1" i="1" dirty="0"/>
              <a:t>" </a:t>
            </a:r>
          </a:p>
          <a:p>
            <a:r>
              <a:rPr lang="cs-CZ" b="1" i="1" dirty="0"/>
              <a:t>Ch11=O1, </a:t>
            </a:r>
            <a:r>
              <a:rPr lang="cs-CZ" b="1" i="1" dirty="0" err="1"/>
              <a:t>visual</a:t>
            </a:r>
            <a:r>
              <a:rPr lang="cs-CZ" b="1" i="1" dirty="0"/>
              <a:t> </a:t>
            </a:r>
            <a:r>
              <a:rPr lang="cs-CZ" b="1" i="1" dirty="0" err="1"/>
              <a:t>processing</a:t>
            </a:r>
            <a:r>
              <a:rPr lang="cs-CZ" b="1" i="1" dirty="0"/>
              <a:t> "</a:t>
            </a:r>
            <a:r>
              <a:rPr lang="cs-CZ" b="1" i="1" dirty="0" err="1"/>
              <a:t>if</a:t>
            </a:r>
            <a:r>
              <a:rPr lang="cs-CZ" b="1" i="1" dirty="0"/>
              <a:t> </a:t>
            </a:r>
            <a:r>
              <a:rPr lang="cs-CZ" b="1" i="1" dirty="0" err="1"/>
              <a:t>you</a:t>
            </a:r>
            <a:r>
              <a:rPr lang="cs-CZ" b="1" i="1" dirty="0"/>
              <a:t> </a:t>
            </a:r>
            <a:r>
              <a:rPr lang="cs-CZ" b="1" i="1" dirty="0" err="1"/>
              <a:t>want</a:t>
            </a:r>
            <a:r>
              <a:rPr lang="cs-CZ" b="1" i="1" dirty="0"/>
              <a:t> to </a:t>
            </a:r>
            <a:r>
              <a:rPr lang="cs-CZ" b="1" i="1" dirty="0" err="1"/>
              <a:t>remember</a:t>
            </a:r>
            <a:r>
              <a:rPr lang="cs-CZ" b="1" i="1" dirty="0"/>
              <a:t> </a:t>
            </a:r>
            <a:r>
              <a:rPr lang="cs-CZ" b="1" i="1" dirty="0" err="1"/>
              <a:t>first</a:t>
            </a:r>
            <a:r>
              <a:rPr lang="cs-CZ" b="1" i="1" dirty="0"/>
              <a:t> </a:t>
            </a:r>
            <a:r>
              <a:rPr lang="cs-CZ" b="1" i="1" dirty="0" err="1"/>
              <a:t>you</a:t>
            </a:r>
            <a:r>
              <a:rPr lang="cs-CZ" b="1" i="1" dirty="0"/>
              <a:t> </a:t>
            </a:r>
            <a:r>
              <a:rPr lang="cs-CZ" b="1" i="1" dirty="0" err="1"/>
              <a:t>have</a:t>
            </a:r>
            <a:r>
              <a:rPr lang="cs-CZ" b="1" i="1" dirty="0"/>
              <a:t> to </a:t>
            </a:r>
            <a:r>
              <a:rPr lang="cs-CZ" b="1" i="1" dirty="0" err="1"/>
              <a:t>see</a:t>
            </a:r>
            <a:r>
              <a:rPr lang="cs-CZ" b="1" i="1" dirty="0"/>
              <a:t> </a:t>
            </a:r>
            <a:r>
              <a:rPr lang="cs-CZ" b="1" i="1" dirty="0" err="1"/>
              <a:t>it</a:t>
            </a:r>
            <a:r>
              <a:rPr lang="cs-CZ" b="1" i="1" dirty="0"/>
              <a:t>" </a:t>
            </a:r>
          </a:p>
          <a:p>
            <a:r>
              <a:rPr lang="cs-CZ" b="1" i="1" dirty="0"/>
              <a:t>Ch12=O2, </a:t>
            </a:r>
            <a:r>
              <a:rPr lang="cs-CZ" b="1" i="1" dirty="0" err="1"/>
              <a:t>visual</a:t>
            </a:r>
            <a:r>
              <a:rPr lang="cs-CZ" b="1" i="1" dirty="0"/>
              <a:t> </a:t>
            </a:r>
            <a:r>
              <a:rPr lang="cs-CZ" b="1" i="1" dirty="0" err="1"/>
              <a:t>processing</a:t>
            </a:r>
            <a:endParaRPr lang="cs-CZ" b="1" i="1" dirty="0"/>
          </a:p>
          <a:p>
            <a:r>
              <a:rPr lang="cs-CZ" b="1" i="1" dirty="0"/>
              <a:t>Ch13=IZ,  Oz </a:t>
            </a:r>
            <a:r>
              <a:rPr lang="cs-CZ" b="1" i="1" dirty="0" err="1"/>
              <a:t>is</a:t>
            </a:r>
            <a:r>
              <a:rPr lang="cs-CZ" b="1" i="1" dirty="0"/>
              <a:t> </a:t>
            </a:r>
            <a:r>
              <a:rPr lang="cs-CZ" b="1" i="1" dirty="0" err="1"/>
              <a:t>Incontinence</a:t>
            </a:r>
            <a:r>
              <a:rPr lang="cs-CZ" b="1" i="1" dirty="0"/>
              <a:t>. IZ </a:t>
            </a:r>
            <a:r>
              <a:rPr lang="cs-CZ" b="1" i="1" dirty="0" err="1"/>
              <a:t>is</a:t>
            </a:r>
            <a:r>
              <a:rPr lang="cs-CZ" b="1" i="1" dirty="0"/>
              <a:t> </a:t>
            </a:r>
            <a:r>
              <a:rPr lang="cs-CZ" b="1" i="1" dirty="0" err="1"/>
              <a:t>near</a:t>
            </a:r>
            <a:r>
              <a:rPr lang="cs-CZ" b="1" i="1" dirty="0"/>
              <a:t>. </a:t>
            </a:r>
          </a:p>
          <a:p>
            <a:endParaRPr lang="cs-CZ" b="1" i="1" dirty="0"/>
          </a:p>
          <a:p>
            <a:r>
              <a:rPr lang="cs-CZ" b="1" i="1" dirty="0" err="1"/>
              <a:t>Eyes</a:t>
            </a:r>
            <a:r>
              <a:rPr lang="cs-CZ" b="1" i="1" dirty="0"/>
              <a:t>: </a:t>
            </a:r>
          </a:p>
          <a:p>
            <a:r>
              <a:rPr lang="fi-FI" b="1" i="1" dirty="0"/>
              <a:t>Ch14=E1,</a:t>
            </a:r>
          </a:p>
          <a:p>
            <a:r>
              <a:rPr lang="fi-FI" b="1" i="1" dirty="0"/>
              <a:t>Ch15=E2,</a:t>
            </a:r>
            <a:endParaRPr lang="en-US" dirty="0"/>
          </a:p>
        </p:txBody>
      </p:sp>
      <p:sp>
        <p:nvSpPr>
          <p:cNvPr id="6" name="TextBox 5"/>
          <p:cNvSpPr txBox="1"/>
          <p:nvPr/>
        </p:nvSpPr>
        <p:spPr>
          <a:xfrm>
            <a:off x="5029199" y="5257800"/>
            <a:ext cx="3245544" cy="369332"/>
          </a:xfrm>
          <a:prstGeom prst="rect">
            <a:avLst/>
          </a:prstGeom>
          <a:noFill/>
        </p:spPr>
        <p:txBody>
          <a:bodyPr wrap="square" rtlCol="0">
            <a:spAutoFit/>
          </a:bodyPr>
          <a:lstStyle/>
          <a:p>
            <a:r>
              <a:rPr lang="en-US" dirty="0" smtClean="0"/>
              <a:t>Groupings: 567, 8910,1112</a:t>
            </a:r>
            <a:endParaRPr lang="en-US" dirty="0"/>
          </a:p>
        </p:txBody>
      </p:sp>
      <p:sp>
        <p:nvSpPr>
          <p:cNvPr id="7" name="TextBox 6"/>
          <p:cNvSpPr txBox="1"/>
          <p:nvPr/>
        </p:nvSpPr>
        <p:spPr>
          <a:xfrm>
            <a:off x="5029199" y="5627132"/>
            <a:ext cx="6593305" cy="923330"/>
          </a:xfrm>
          <a:prstGeom prst="rect">
            <a:avLst/>
          </a:prstGeom>
          <a:noFill/>
        </p:spPr>
        <p:txBody>
          <a:bodyPr wrap="square" rtlCol="0">
            <a:spAutoFit/>
          </a:bodyPr>
          <a:lstStyle/>
          <a:p>
            <a:r>
              <a:rPr lang="en-US" dirty="0" smtClean="0"/>
              <a:t>Functions: Sensorimotor integration</a:t>
            </a:r>
          </a:p>
          <a:p>
            <a:r>
              <a:rPr lang="en-US" dirty="0"/>
              <a:t>	 </a:t>
            </a:r>
            <a:r>
              <a:rPr lang="en-US" dirty="0" smtClean="0"/>
              <a:t>   Cognitive processing</a:t>
            </a:r>
          </a:p>
          <a:p>
            <a:r>
              <a:rPr lang="en-US" dirty="0"/>
              <a:t>	 </a:t>
            </a:r>
            <a:r>
              <a:rPr lang="en-US" dirty="0" smtClean="0"/>
              <a:t>   Visual processing</a:t>
            </a:r>
            <a:endParaRPr lang="en-US" dirty="0"/>
          </a:p>
        </p:txBody>
      </p:sp>
    </p:spTree>
    <p:extLst>
      <p:ext uri="{BB962C8B-B14F-4D97-AF65-F5344CB8AC3E}">
        <p14:creationId xmlns:p14="http://schemas.microsoft.com/office/powerpoint/2010/main" val="1062462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lustering result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4087548"/>
              </p:ext>
            </p:extLst>
          </p:nvPr>
        </p:nvGraphicFramePr>
        <p:xfrm>
          <a:off x="549275" y="1600201"/>
          <a:ext cx="8042276"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360947" y="1444532"/>
            <a:ext cx="1696453" cy="646331"/>
          </a:xfrm>
          <a:prstGeom prst="rect">
            <a:avLst/>
          </a:prstGeom>
          <a:noFill/>
        </p:spPr>
        <p:txBody>
          <a:bodyPr wrap="square" rtlCol="0">
            <a:spAutoFit/>
          </a:bodyPr>
          <a:lstStyle/>
          <a:p>
            <a:r>
              <a:rPr lang="en-US" dirty="0" smtClean="0"/>
              <a:t>1: pros</a:t>
            </a:r>
          </a:p>
          <a:p>
            <a:r>
              <a:rPr lang="en-US" dirty="0" smtClean="0"/>
              <a:t>0</a:t>
            </a:r>
            <a:r>
              <a:rPr lang="en-US" smtClean="0"/>
              <a:t>: non-pros</a:t>
            </a:r>
            <a:endParaRPr lang="en-US"/>
          </a:p>
        </p:txBody>
      </p:sp>
    </p:spTree>
    <p:extLst>
      <p:ext uri="{BB962C8B-B14F-4D97-AF65-F5344CB8AC3E}">
        <p14:creationId xmlns:p14="http://schemas.microsoft.com/office/powerpoint/2010/main" val="116092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sldjump"/>
              </a:rPr>
              <a:t>New brain map </a:t>
            </a:r>
            <a:r>
              <a:rPr lang="en-US" dirty="0" smtClean="0"/>
              <a:t>&amp; grouping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9275" y="1732548"/>
            <a:ext cx="4549132" cy="3152273"/>
          </a:xfr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8407" y="1732547"/>
            <a:ext cx="4203032" cy="3152274"/>
          </a:xfrm>
          <a:prstGeom prst="rect">
            <a:avLst/>
          </a:prstGeom>
        </p:spPr>
      </p:pic>
      <p:sp>
        <p:nvSpPr>
          <p:cNvPr id="7" name="TextBox 6"/>
          <p:cNvSpPr txBox="1"/>
          <p:nvPr/>
        </p:nvSpPr>
        <p:spPr>
          <a:xfrm>
            <a:off x="1852863" y="5137484"/>
            <a:ext cx="3245544" cy="369332"/>
          </a:xfrm>
          <a:prstGeom prst="rect">
            <a:avLst/>
          </a:prstGeom>
          <a:noFill/>
        </p:spPr>
        <p:txBody>
          <a:bodyPr wrap="square" rtlCol="0">
            <a:spAutoFit/>
          </a:bodyPr>
          <a:lstStyle/>
          <a:p>
            <a:r>
              <a:rPr lang="en-US" dirty="0" smtClean="0"/>
              <a:t>Groupings: 567, 8910,1112</a:t>
            </a:r>
            <a:endParaRPr lang="en-US" dirty="0"/>
          </a:p>
        </p:txBody>
      </p:sp>
      <p:sp>
        <p:nvSpPr>
          <p:cNvPr id="8" name="TextBox 7"/>
          <p:cNvSpPr txBox="1"/>
          <p:nvPr/>
        </p:nvSpPr>
        <p:spPr>
          <a:xfrm>
            <a:off x="1852863" y="5506816"/>
            <a:ext cx="6593305" cy="923330"/>
          </a:xfrm>
          <a:prstGeom prst="rect">
            <a:avLst/>
          </a:prstGeom>
          <a:noFill/>
        </p:spPr>
        <p:txBody>
          <a:bodyPr wrap="square" rtlCol="0">
            <a:spAutoFit/>
          </a:bodyPr>
          <a:lstStyle/>
          <a:p>
            <a:r>
              <a:rPr lang="en-US" dirty="0" smtClean="0"/>
              <a:t>Functions: Sensorimotor integration</a:t>
            </a:r>
          </a:p>
          <a:p>
            <a:r>
              <a:rPr lang="en-US" dirty="0"/>
              <a:t>	 </a:t>
            </a:r>
            <a:r>
              <a:rPr lang="en-US" dirty="0" smtClean="0"/>
              <a:t>   Cognitive processing</a:t>
            </a:r>
          </a:p>
          <a:p>
            <a:r>
              <a:rPr lang="en-US" dirty="0"/>
              <a:t>	 </a:t>
            </a:r>
            <a:r>
              <a:rPr lang="en-US" dirty="0" smtClean="0"/>
              <a:t>   Visual processing</a:t>
            </a:r>
            <a:endParaRPr lang="en-US" dirty="0"/>
          </a:p>
        </p:txBody>
      </p:sp>
    </p:spTree>
    <p:extLst>
      <p:ext uri="{BB962C8B-B14F-4D97-AF65-F5344CB8AC3E}">
        <p14:creationId xmlns:p14="http://schemas.microsoft.com/office/powerpoint/2010/main" val="776597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2-channel </a:t>
            </a:r>
            <a:r>
              <a:rPr lang="en-US" dirty="0" err="1" smtClean="0"/>
              <a:t>Heatm</a:t>
            </a:r>
            <a:r>
              <a:rPr lang="en-US" altLang="zh-CN" dirty="0" err="1" smtClean="0"/>
              <a:t>a</a:t>
            </a:r>
            <a:r>
              <a:rPr lang="en-US" dirty="0" err="1" smtClean="0"/>
              <a:t>p</a:t>
            </a:r>
            <a:endParaRPr lang="en-US" dirty="0"/>
          </a:p>
        </p:txBody>
      </p:sp>
      <p:pic>
        <p:nvPicPr>
          <p:cNvPr id="4" name="Content Placeholder 3" descr="heatmap_channelsCrossAthelets_compensate19.png"/>
          <p:cNvPicPr>
            <a:picLocks noGrp="1" noChangeAspect="1"/>
          </p:cNvPicPr>
          <p:nvPr>
            <p:ph idx="1"/>
          </p:nvPr>
        </p:nvPicPr>
        <p:blipFill>
          <a:blip r:embed="rId2" cstate="email">
            <a:extLst>
              <a:ext uri="{28A0092B-C50C-407E-A947-70E740481C1C}">
                <a14:useLocalDpi xmlns:a14="http://schemas.microsoft.com/office/drawing/2010/main" val="0"/>
              </a:ext>
            </a:extLst>
          </a:blip>
          <a:srcRect l="-19435" r="-19435"/>
          <a:stretch>
            <a:fillRect/>
          </a:stretch>
        </p:blipFill>
        <p:spPr>
          <a:xfrm>
            <a:off x="-1102196" y="1444532"/>
            <a:ext cx="7270385" cy="3926524"/>
          </a:xfrm>
        </p:spPr>
      </p:pic>
      <p:pic>
        <p:nvPicPr>
          <p:cNvPr id="5" name="Picture 4" descr="channelsCrossAthelets60_15_allData.dat.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93679" y="1661998"/>
            <a:ext cx="5126388" cy="3844791"/>
          </a:xfrm>
          <a:prstGeom prst="rect">
            <a:avLst/>
          </a:prstGeom>
        </p:spPr>
      </p:pic>
      <p:sp>
        <p:nvSpPr>
          <p:cNvPr id="6" name="TextBox 5"/>
          <p:cNvSpPr txBox="1"/>
          <p:nvPr/>
        </p:nvSpPr>
        <p:spPr>
          <a:xfrm>
            <a:off x="1549732" y="5642523"/>
            <a:ext cx="6956315" cy="369332"/>
          </a:xfrm>
          <a:prstGeom prst="rect">
            <a:avLst/>
          </a:prstGeom>
          <a:noFill/>
        </p:spPr>
        <p:txBody>
          <a:bodyPr wrap="square" rtlCol="0">
            <a:spAutoFit/>
          </a:bodyPr>
          <a:lstStyle/>
          <a:p>
            <a:r>
              <a:rPr lang="en-US" dirty="0" smtClean="0"/>
              <a:t>Data </a:t>
            </a:r>
            <a:r>
              <a:rPr lang="en-US" dirty="0" smtClean="0">
                <a:hlinkClick r:id="rId4" action="ppaction://hlinkfile"/>
              </a:rPr>
              <a:t>source</a:t>
            </a:r>
            <a:r>
              <a:rPr lang="en-US" dirty="0" smtClean="0"/>
              <a:t>. Note: lighter color = closer on </a:t>
            </a:r>
            <a:r>
              <a:rPr lang="en-US" dirty="0" err="1" smtClean="0"/>
              <a:t>heatmap</a:t>
            </a:r>
            <a:endParaRPr lang="en-US" dirty="0"/>
          </a:p>
        </p:txBody>
      </p:sp>
      <p:pic>
        <p:nvPicPr>
          <p:cNvPr id="7"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2389" y="-272123"/>
            <a:ext cx="3372652" cy="2529489"/>
          </a:xfrm>
          <a:prstGeom prst="rect">
            <a:avLst/>
          </a:prstGeom>
        </p:spPr>
      </p:pic>
    </p:spTree>
    <p:extLst>
      <p:ext uri="{BB962C8B-B14F-4D97-AF65-F5344CB8AC3E}">
        <p14:creationId xmlns:p14="http://schemas.microsoft.com/office/powerpoint/2010/main" val="151657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Channel clustering for control group</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935" y="1444532"/>
            <a:ext cx="3064043" cy="229803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58" y="1444532"/>
            <a:ext cx="2983831" cy="2237873"/>
          </a:xfrm>
          <a:prstGeom prst="rect">
            <a:avLst/>
          </a:prstGeom>
        </p:spPr>
      </p:pic>
      <p:pic>
        <p:nvPicPr>
          <p:cNvPr id="8" name="Content Placeholder 3" descr="heatmap_channelsCrossAthelets_compensate19.png"/>
          <p:cNvPicPr>
            <a:picLocks noChangeAspect="1"/>
          </p:cNvPicPr>
          <p:nvPr/>
        </p:nvPicPr>
        <p:blipFill>
          <a:blip r:embed="rId4" cstate="email">
            <a:extLst>
              <a:ext uri="{28A0092B-C50C-407E-A947-70E740481C1C}">
                <a14:useLocalDpi xmlns:a14="http://schemas.microsoft.com/office/drawing/2010/main" val="0"/>
              </a:ext>
            </a:extLst>
          </a:blip>
          <a:srcRect l="-19435" r="-19435"/>
          <a:stretch>
            <a:fillRect/>
          </a:stretch>
        </p:blipFill>
        <p:spPr>
          <a:xfrm>
            <a:off x="-306902" y="3891922"/>
            <a:ext cx="4175149" cy="2254877"/>
          </a:xfrm>
          <a:prstGeom prst="rect">
            <a:avLst/>
          </a:prstGeom>
        </p:spPr>
      </p:pic>
      <p:pic>
        <p:nvPicPr>
          <p:cNvPr id="9" name="Picture 8" descr="channelsCrossAthelets60_15_allData.dat.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864934" y="3891922"/>
            <a:ext cx="3064043" cy="2298032"/>
          </a:xfrm>
          <a:prstGeom prst="rect">
            <a:avLst/>
          </a:prstGeom>
        </p:spPr>
      </p:pic>
      <p:sp>
        <p:nvSpPr>
          <p:cNvPr id="10" name="TextBox 9"/>
          <p:cNvSpPr txBox="1"/>
          <p:nvPr/>
        </p:nvSpPr>
        <p:spPr>
          <a:xfrm>
            <a:off x="3569451" y="1576961"/>
            <a:ext cx="998621" cy="646331"/>
          </a:xfrm>
          <a:prstGeom prst="rect">
            <a:avLst/>
          </a:prstGeom>
          <a:noFill/>
        </p:spPr>
        <p:txBody>
          <a:bodyPr wrap="square" rtlCol="0">
            <a:spAutoFit/>
          </a:bodyPr>
          <a:lstStyle/>
          <a:p>
            <a:r>
              <a:rPr lang="en-US" dirty="0" smtClean="0"/>
              <a:t>Control group</a:t>
            </a:r>
            <a:endParaRPr lang="en-US" dirty="0"/>
          </a:p>
        </p:txBody>
      </p:sp>
      <p:sp>
        <p:nvSpPr>
          <p:cNvPr id="11" name="TextBox 10"/>
          <p:cNvSpPr txBox="1"/>
          <p:nvPr/>
        </p:nvSpPr>
        <p:spPr>
          <a:xfrm>
            <a:off x="3660412" y="5149516"/>
            <a:ext cx="816698" cy="646331"/>
          </a:xfrm>
          <a:prstGeom prst="rect">
            <a:avLst/>
          </a:prstGeom>
          <a:noFill/>
        </p:spPr>
        <p:txBody>
          <a:bodyPr wrap="none" rtlCol="0">
            <a:spAutoFit/>
          </a:bodyPr>
          <a:lstStyle/>
          <a:p>
            <a:r>
              <a:rPr lang="en-US" dirty="0" smtClean="0"/>
              <a:t>Pro </a:t>
            </a:r>
          </a:p>
          <a:p>
            <a:r>
              <a:rPr lang="en-US" dirty="0" smtClean="0"/>
              <a:t>group</a:t>
            </a:r>
            <a:endParaRPr lang="en-US" dirty="0"/>
          </a:p>
        </p:txBody>
      </p:sp>
      <p:pic>
        <p:nvPicPr>
          <p:cNvPr id="12"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6101" y="3017753"/>
            <a:ext cx="2078833" cy="1559125"/>
          </a:xfrm>
          <a:prstGeom prst="rect">
            <a:avLst/>
          </a:prstGeom>
        </p:spPr>
      </p:pic>
    </p:spTree>
    <p:extLst>
      <p:ext uri="{BB962C8B-B14F-4D97-AF65-F5344CB8AC3E}">
        <p14:creationId xmlns:p14="http://schemas.microsoft.com/office/powerpoint/2010/main" val="1239892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 3Channel clustering</a:t>
            </a:r>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413" y="1600200"/>
            <a:ext cx="4203032" cy="3152274"/>
          </a:xfrm>
          <a:prstGeom prst="rect">
            <a:avLst/>
          </a:prstGeom>
        </p:spPr>
      </p:pic>
      <p:sp>
        <p:nvSpPr>
          <p:cNvPr id="6" name="TextBox 5"/>
          <p:cNvSpPr txBox="1"/>
          <p:nvPr/>
        </p:nvSpPr>
        <p:spPr>
          <a:xfrm>
            <a:off x="5450305" y="5137484"/>
            <a:ext cx="2839453" cy="646331"/>
          </a:xfrm>
          <a:prstGeom prst="rect">
            <a:avLst/>
          </a:prstGeom>
          <a:noFill/>
        </p:spPr>
        <p:txBody>
          <a:bodyPr wrap="square" rtlCol="0">
            <a:spAutoFit/>
          </a:bodyPr>
          <a:lstStyle/>
          <a:p>
            <a:r>
              <a:rPr lang="en-US" dirty="0" smtClean="0"/>
              <a:t>Does not make much sense to me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9115907"/>
              </p:ext>
            </p:extLst>
          </p:nvPr>
        </p:nvGraphicFramePr>
        <p:xfrm>
          <a:off x="549273" y="1869238"/>
          <a:ext cx="3733968" cy="2089150"/>
        </p:xfrm>
        <a:graphic>
          <a:graphicData uri="http://schemas.openxmlformats.org/drawingml/2006/table">
            <a:tbl>
              <a:tblPr/>
              <a:tblGrid>
                <a:gridCol w="933492"/>
                <a:gridCol w="933492"/>
                <a:gridCol w="933492"/>
                <a:gridCol w="933492"/>
              </a:tblGrid>
              <a:tr h="417830">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5</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7830">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cs-CZ" sz="1200" b="0" i="0" u="none" strike="noStrike" cap="none" spc="0">
                          <a:ln w="0"/>
                          <a:solidFill>
                            <a:schemeClr val="tx1"/>
                          </a:solidFill>
                          <a:effectLst>
                            <a:outerShdw blurRad="38100" dist="19050" dir="2700000" algn="tl" rotWithShape="0">
                              <a:schemeClr val="dk1">
                                <a:alpha val="40000"/>
                              </a:schemeClr>
                            </a:outerShdw>
                          </a:effectLst>
                          <a:latin typeface="Calibri" charset="0"/>
                        </a:rPr>
                        <a:t>11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7830">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cs-CZ" sz="1200" b="0" i="0" u="none" strike="noStrike" cap="none" spc="0">
                          <a:ln w="0"/>
                          <a:solidFill>
                            <a:schemeClr val="tx1"/>
                          </a:solidFill>
                          <a:effectLst>
                            <a:outerShdw blurRad="38100" dist="19050" dir="2700000" algn="tl" rotWithShape="0">
                              <a:schemeClr val="dk1">
                                <a:alpha val="40000"/>
                              </a:schemeClr>
                            </a:outerShdw>
                          </a:effectLst>
                          <a:latin typeface="Calibri" charset="0"/>
                        </a:rPr>
                        <a:t>11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15</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7830">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15</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7830">
                <a:tc>
                  <a:txBody>
                    <a:bodyPr/>
                    <a:lstStyle/>
                    <a:p>
                      <a:pPr algn="r" fontAlgn="b"/>
                      <a:r>
                        <a:rPr lang="cs-CZ" sz="1200" b="0" i="0" u="none" strike="noStrike" cap="none" spc="0">
                          <a:ln w="0"/>
                          <a:solidFill>
                            <a:schemeClr val="tx1"/>
                          </a:solidFill>
                          <a:effectLst>
                            <a:outerShdw blurRad="38100" dist="19050" dir="2700000" algn="tl" rotWithShape="0">
                              <a:schemeClr val="dk1">
                                <a:alpha val="40000"/>
                              </a:schemeClr>
                            </a:outerShdw>
                          </a:effectLst>
                          <a:latin typeface="Calibri" charset="0"/>
                        </a:rPr>
                        <a:t>11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15</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dirty="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64007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3 channel clustering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64989653"/>
              </p:ext>
            </p:extLst>
          </p:nvPr>
        </p:nvGraphicFramePr>
        <p:xfrm>
          <a:off x="227155" y="2402610"/>
          <a:ext cx="4161669" cy="1929356"/>
        </p:xfrm>
        <a:graphic>
          <a:graphicData uri="http://schemas.openxmlformats.org/presentationml/2006/ole">
            <mc:AlternateContent xmlns:mc="http://schemas.openxmlformats.org/markup-compatibility/2006">
              <mc:Choice xmlns:v="urn:schemas-microsoft-com:vml" Requires="v">
                <p:oleObj spid="_x0000_s1320" name="Worksheet" r:id="rId4" imgW="3314700" imgH="1536700" progId="Excel.Sheet.12">
                  <p:embed/>
                </p:oleObj>
              </mc:Choice>
              <mc:Fallback>
                <p:oleObj name="Worksheet" r:id="rId4" imgW="3314700" imgH="1536700" progId="Excel.Sheet.12">
                  <p:embed/>
                  <p:pic>
                    <p:nvPicPr>
                      <p:cNvPr id="0" name=""/>
                      <p:cNvPicPr/>
                      <p:nvPr/>
                    </p:nvPicPr>
                    <p:blipFill>
                      <a:blip r:embed="rId5"/>
                      <a:stretch>
                        <a:fillRect/>
                      </a:stretch>
                    </p:blipFill>
                    <p:spPr>
                      <a:xfrm>
                        <a:off x="227155" y="2402610"/>
                        <a:ext cx="4161669" cy="1929356"/>
                      </a:xfrm>
                      <a:prstGeom prst="rect">
                        <a:avLst/>
                      </a:prstGeom>
                    </p:spPr>
                  </p:pic>
                </p:oleObj>
              </mc:Fallback>
            </mc:AlternateContent>
          </a:graphicData>
        </a:graphic>
      </p:graphicFrame>
      <p:sp>
        <p:nvSpPr>
          <p:cNvPr id="8" name="TextBox 7"/>
          <p:cNvSpPr txBox="1"/>
          <p:nvPr/>
        </p:nvSpPr>
        <p:spPr>
          <a:xfrm>
            <a:off x="1549732" y="5642523"/>
            <a:ext cx="7041819" cy="369332"/>
          </a:xfrm>
          <a:prstGeom prst="rect">
            <a:avLst/>
          </a:prstGeom>
          <a:noFill/>
        </p:spPr>
        <p:txBody>
          <a:bodyPr wrap="square" rtlCol="0">
            <a:spAutoFit/>
          </a:bodyPr>
          <a:lstStyle/>
          <a:p>
            <a:r>
              <a:rPr lang="en-US" dirty="0" smtClean="0"/>
              <a:t>Data </a:t>
            </a:r>
            <a:r>
              <a:rPr lang="en-US" dirty="0" smtClean="0">
                <a:hlinkClick r:id="rId6" action="ppaction://hlinkfile"/>
              </a:rPr>
              <a:t>source</a:t>
            </a:r>
            <a:r>
              <a:rPr lang="en-US" dirty="0" smtClean="0"/>
              <a:t>. Note: smaller value = closer</a:t>
            </a:r>
            <a:endParaRPr lang="en-US" dirty="0"/>
          </a:p>
        </p:txBody>
      </p:sp>
      <p:pic>
        <p:nvPicPr>
          <p:cNvPr id="6"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0413" y="1791151"/>
            <a:ext cx="4203032" cy="3152274"/>
          </a:xfrm>
          <a:prstGeom prst="rect">
            <a:avLst/>
          </a:prstGeom>
        </p:spPr>
      </p:pic>
    </p:spTree>
    <p:extLst>
      <p:ext uri="{BB962C8B-B14F-4D97-AF65-F5344CB8AC3E}">
        <p14:creationId xmlns:p14="http://schemas.microsoft.com/office/powerpoint/2010/main" val="874711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Rolling window </a:t>
            </a:r>
            <a:r>
              <a:rPr lang="en-US" dirty="0" err="1" smtClean="0"/>
              <a:t>Heatmap</a:t>
            </a:r>
            <a:endParaRPr lang="en-US" dirty="0"/>
          </a:p>
        </p:txBody>
      </p:sp>
      <p:pic>
        <p:nvPicPr>
          <p:cNvPr id="4" name="Content Placeholder 3" descr="heatmap_rolling_windows.png"/>
          <p:cNvPicPr>
            <a:picLocks noGrp="1" noChangeAspect="1"/>
          </p:cNvPicPr>
          <p:nvPr>
            <p:ph idx="1"/>
          </p:nvPr>
        </p:nvPicPr>
        <p:blipFill>
          <a:blip r:embed="rId3" cstate="email">
            <a:extLst>
              <a:ext uri="{28A0092B-C50C-407E-A947-70E740481C1C}">
                <a14:useLocalDpi xmlns:a14="http://schemas.microsoft.com/office/drawing/2010/main" val="0"/>
              </a:ext>
            </a:extLst>
          </a:blip>
          <a:srcRect l="-19422" r="-19422"/>
          <a:stretch>
            <a:fillRect/>
          </a:stretch>
        </p:blipFill>
        <p:spPr>
          <a:xfrm>
            <a:off x="-997888" y="1849438"/>
            <a:ext cx="6045200" cy="3265487"/>
          </a:xfrm>
        </p:spPr>
      </p:pic>
      <p:graphicFrame>
        <p:nvGraphicFramePr>
          <p:cNvPr id="6" name="Object 5"/>
          <p:cNvGraphicFramePr>
            <a:graphicFrameLocks noChangeAspect="1"/>
          </p:cNvGraphicFramePr>
          <p:nvPr>
            <p:extLst>
              <p:ext uri="{D42A27DB-BD31-4B8C-83A1-F6EECF244321}">
                <p14:modId xmlns:p14="http://schemas.microsoft.com/office/powerpoint/2010/main" val="704271116"/>
              </p:ext>
            </p:extLst>
          </p:nvPr>
        </p:nvGraphicFramePr>
        <p:xfrm>
          <a:off x="850900" y="5114925"/>
          <a:ext cx="7442200" cy="393700"/>
        </p:xfrm>
        <a:graphic>
          <a:graphicData uri="http://schemas.openxmlformats.org/presentationml/2006/ole">
            <mc:AlternateContent xmlns:mc="http://schemas.openxmlformats.org/markup-compatibility/2006">
              <mc:Choice xmlns:v="urn:schemas-microsoft-com:vml" Requires="v">
                <p:oleObj spid="_x0000_s2316" name="Worksheet" r:id="rId4" imgW="7442200" imgH="393700" progId="Excel.Sheet.12">
                  <p:embed/>
                </p:oleObj>
              </mc:Choice>
              <mc:Fallback>
                <p:oleObj name="Worksheet" r:id="rId4" imgW="7442200" imgH="393700" progId="Excel.Sheet.12">
                  <p:embed/>
                  <p:pic>
                    <p:nvPicPr>
                      <p:cNvPr id="0" name=""/>
                      <p:cNvPicPr/>
                      <p:nvPr/>
                    </p:nvPicPr>
                    <p:blipFill>
                      <a:blip r:embed="rId5"/>
                      <a:stretch>
                        <a:fillRect/>
                      </a:stretch>
                    </p:blipFill>
                    <p:spPr>
                      <a:xfrm>
                        <a:off x="850900" y="5114925"/>
                        <a:ext cx="7442200" cy="393700"/>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60572560"/>
              </p:ext>
            </p:extLst>
          </p:nvPr>
        </p:nvGraphicFramePr>
        <p:xfrm>
          <a:off x="4002891" y="2097942"/>
          <a:ext cx="4588660" cy="2649284"/>
        </p:xfrm>
        <a:graphic>
          <a:graphicData uri="http://schemas.openxmlformats.org/drawingml/2006/table">
            <a:tbl>
              <a:tblPr/>
              <a:tblGrid>
                <a:gridCol w="458866"/>
                <a:gridCol w="458866"/>
                <a:gridCol w="458866"/>
                <a:gridCol w="458866"/>
                <a:gridCol w="458866"/>
                <a:gridCol w="458866"/>
                <a:gridCol w="458866"/>
                <a:gridCol w="458866"/>
                <a:gridCol w="458866"/>
                <a:gridCol w="458866"/>
              </a:tblGrid>
              <a:tr h="458846">
                <a:tc>
                  <a:txBody>
                    <a:bodyPr/>
                    <a:lstStyle/>
                    <a:p>
                      <a:pPr algn="l" fontAlgn="b"/>
                      <a:r>
                        <a:rPr lang="en-US" sz="1200" b="0" i="0" u="none" strike="noStrike">
                          <a:solidFill>
                            <a:srgbClr val="000000"/>
                          </a:solidFill>
                          <a:effectLst/>
                          <a:latin typeface="Calibri"/>
                        </a:rPr>
                        <a:t> </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50_10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a:rPr>
                        <a:t>50_15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50_5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60_10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60_15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60_5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70_10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70_15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70_5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50_10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50_15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0.19</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50_5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60_10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0.19</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60_15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0.17</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60_5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0.17</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70_10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4.75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0.17</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70_15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0.17</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70_5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0.03</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0.33</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0.03</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1549732" y="5642523"/>
            <a:ext cx="7041819" cy="369332"/>
          </a:xfrm>
          <a:prstGeom prst="rect">
            <a:avLst/>
          </a:prstGeom>
          <a:noFill/>
        </p:spPr>
        <p:txBody>
          <a:bodyPr wrap="square" rtlCol="0">
            <a:spAutoFit/>
          </a:bodyPr>
          <a:lstStyle/>
          <a:p>
            <a:r>
              <a:rPr lang="en-US" dirty="0" smtClean="0"/>
              <a:t>Data </a:t>
            </a:r>
            <a:r>
              <a:rPr lang="en-US" dirty="0" smtClean="0">
                <a:hlinkClick r:id="rId6" action="ppaction://hlinkfile"/>
              </a:rPr>
              <a:t>source</a:t>
            </a:r>
            <a:r>
              <a:rPr lang="en-US" dirty="0" smtClean="0"/>
              <a:t> Note: smaller value = closer </a:t>
            </a:r>
            <a:endParaRPr lang="en-US" dirty="0"/>
          </a:p>
        </p:txBody>
      </p:sp>
    </p:spTree>
    <p:extLst>
      <p:ext uri="{BB962C8B-B14F-4D97-AF65-F5344CB8AC3E}">
        <p14:creationId xmlns:p14="http://schemas.microsoft.com/office/powerpoint/2010/main" val="810674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2217678"/>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882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1891</TotalTime>
  <Words>687</Words>
  <Application>Microsoft Macintosh PowerPoint</Application>
  <PresentationFormat>On-screen Show (4:3)</PresentationFormat>
  <Paragraphs>234</Paragraphs>
  <Slides>20</Slides>
  <Notes>5</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Calibri</vt:lpstr>
      <vt:lpstr>News Gothic MT</vt:lpstr>
      <vt:lpstr>Wingdings 2</vt:lpstr>
      <vt:lpstr>宋体</vt:lpstr>
      <vt:lpstr>Breeze</vt:lpstr>
      <vt:lpstr>Worksheet</vt:lpstr>
      <vt:lpstr>Presentation for athelets Project</vt:lpstr>
      <vt:lpstr>Functional grouping</vt:lpstr>
      <vt:lpstr>New brain map &amp; grouping</vt:lpstr>
      <vt:lpstr>2-channel Heatmap</vt:lpstr>
      <vt:lpstr>2 Channel clustering for control group</vt:lpstr>
      <vt:lpstr>Controls 3Channel clustering</vt:lpstr>
      <vt:lpstr>Pros 3 channel clustering</vt:lpstr>
      <vt:lpstr>Rolling window Heatmap</vt:lpstr>
      <vt:lpstr>Clustering formula</vt:lpstr>
      <vt:lpstr>Channel clustering formula</vt:lpstr>
      <vt:lpstr>Pro clustering formula</vt:lpstr>
      <vt:lpstr>Mean result for 1:3</vt:lpstr>
      <vt:lpstr>Other available metrics</vt:lpstr>
      <vt:lpstr>New segments formula</vt:lpstr>
      <vt:lpstr>New feature formula</vt:lpstr>
      <vt:lpstr>New distance formula</vt:lpstr>
      <vt:lpstr>Ttest description</vt:lpstr>
      <vt:lpstr>Anova test description</vt:lpstr>
      <vt:lpstr>Results for two tests</vt:lpstr>
      <vt:lpstr>Clustering result</vt:lpstr>
    </vt:vector>
  </TitlesOfParts>
  <Company>Northwestern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liu</dc:creator>
  <cp:lastModifiedBy>Liu Liu</cp:lastModifiedBy>
  <cp:revision>215</cp:revision>
  <dcterms:created xsi:type="dcterms:W3CDTF">2015-05-27T22:11:36Z</dcterms:created>
  <dcterms:modified xsi:type="dcterms:W3CDTF">2015-11-11T02:56:08Z</dcterms:modified>
</cp:coreProperties>
</file>