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7" r:id="rId4"/>
    <p:sldId id="278" r:id="rId5"/>
    <p:sldId id="282" r:id="rId6"/>
    <p:sldId id="260" r:id="rId7"/>
    <p:sldId id="279" r:id="rId8"/>
    <p:sldId id="280" r:id="rId9"/>
    <p:sldId id="258" r:id="rId10"/>
    <p:sldId id="259" r:id="rId11"/>
    <p:sldId id="261" r:id="rId12"/>
    <p:sldId id="263" r:id="rId13"/>
    <p:sldId id="262" r:id="rId14"/>
    <p:sldId id="264" r:id="rId15"/>
    <p:sldId id="269" r:id="rId16"/>
    <p:sldId id="270" r:id="rId17"/>
    <p:sldId id="265" r:id="rId18"/>
    <p:sldId id="283" r:id="rId19"/>
    <p:sldId id="266" r:id="rId20"/>
    <p:sldId id="272" r:id="rId21"/>
    <p:sldId id="276" r:id="rId22"/>
    <p:sldId id="274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leoliu/Box%20Sync/Neuro_Science/Athletes/data/Averag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Pros vs nonPros easy1-easy3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Non-Pros</c:v>
          </c:tx>
          <c:invertIfNegative val="0"/>
          <c:cat>
            <c:numRef>
              <c:f>Sheet1!$A$2:$A$17</c:f>
              <c:numCache>
                <c:formatCode>General</c:formatCode>
                <c:ptCount val="16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</c:numCache>
            </c:numRef>
          </c:cat>
          <c:val>
            <c:numRef>
              <c:f>Sheet1!$B$2:$B$17</c:f>
              <c:numCache>
                <c:formatCode>0.0000</c:formatCode>
                <c:ptCount val="16"/>
                <c:pt idx="0">
                  <c:v>-0.00293837928571428</c:v>
                </c:pt>
                <c:pt idx="1">
                  <c:v>0.1568647655</c:v>
                </c:pt>
                <c:pt idx="2">
                  <c:v>-0.001040841</c:v>
                </c:pt>
                <c:pt idx="3">
                  <c:v>0.1572134633</c:v>
                </c:pt>
                <c:pt idx="4">
                  <c:v>-0.00208173916666667</c:v>
                </c:pt>
                <c:pt idx="5">
                  <c:v>0.1563295609</c:v>
                </c:pt>
                <c:pt idx="6">
                  <c:v>-0.001383014</c:v>
                </c:pt>
                <c:pt idx="7">
                  <c:v>0.174941213222222</c:v>
                </c:pt>
                <c:pt idx="8">
                  <c:v>-0.00234741344444444</c:v>
                </c:pt>
                <c:pt idx="9">
                  <c:v>0.1560295395</c:v>
                </c:pt>
                <c:pt idx="10">
                  <c:v>-0.000513771142857143</c:v>
                </c:pt>
                <c:pt idx="11">
                  <c:v>0.1567774204</c:v>
                </c:pt>
                <c:pt idx="12">
                  <c:v>-0.001836061625</c:v>
                </c:pt>
                <c:pt idx="13">
                  <c:v>0.1561028386</c:v>
                </c:pt>
                <c:pt idx="14">
                  <c:v>-0.000796201</c:v>
                </c:pt>
                <c:pt idx="15">
                  <c:v>0.1570329176</c:v>
                </c:pt>
              </c:numCache>
            </c:numRef>
          </c:val>
        </c:ser>
        <c:ser>
          <c:idx val="1"/>
          <c:order val="1"/>
          <c:tx>
            <c:v>Pros</c:v>
          </c:tx>
          <c:invertIfNegative val="0"/>
          <c:cat>
            <c:numRef>
              <c:f>Sheet1!$A$18:$A$33</c:f>
              <c:numCache>
                <c:formatCode>General</c:formatCode>
                <c:ptCount val="16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</c:numCache>
            </c:numRef>
          </c:cat>
          <c:val>
            <c:numRef>
              <c:f>Sheet1!$B$18:$B$33</c:f>
              <c:numCache>
                <c:formatCode>0.0000</c:formatCode>
                <c:ptCount val="16"/>
                <c:pt idx="0">
                  <c:v>0.0109008805416667</c:v>
                </c:pt>
                <c:pt idx="1">
                  <c:v>0.00892157507692307</c:v>
                </c:pt>
                <c:pt idx="2">
                  <c:v>0.00735095828</c:v>
                </c:pt>
                <c:pt idx="3">
                  <c:v>0.00542886661904761</c:v>
                </c:pt>
                <c:pt idx="4">
                  <c:v>0.00503492796153846</c:v>
                </c:pt>
                <c:pt idx="5">
                  <c:v>0.0018950038076923</c:v>
                </c:pt>
                <c:pt idx="6">
                  <c:v>0.00351123880769231</c:v>
                </c:pt>
                <c:pt idx="7">
                  <c:v>0.00256044641666667</c:v>
                </c:pt>
                <c:pt idx="8">
                  <c:v>0.00441666125</c:v>
                </c:pt>
                <c:pt idx="9">
                  <c:v>-0.000670704499999999</c:v>
                </c:pt>
                <c:pt idx="10">
                  <c:v>0.00322838184</c:v>
                </c:pt>
                <c:pt idx="11">
                  <c:v>-0.00177144654545454</c:v>
                </c:pt>
                <c:pt idx="12">
                  <c:v>-0.00342075754166667</c:v>
                </c:pt>
                <c:pt idx="13">
                  <c:v>-0.00135861176</c:v>
                </c:pt>
                <c:pt idx="14">
                  <c:v>-0.004635555</c:v>
                </c:pt>
                <c:pt idx="15">
                  <c:v>-0.00536721070833334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4351184"/>
        <c:axId val="-2134347840"/>
      </c:barChart>
      <c:catAx>
        <c:axId val="-213435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34347840"/>
        <c:crosses val="autoZero"/>
        <c:auto val="1"/>
        <c:lblAlgn val="ctr"/>
        <c:lblOffset val="100"/>
        <c:noMultiLvlLbl val="0"/>
      </c:catAx>
      <c:valAx>
        <c:axId val="-21343478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Pearson's correlation</a:t>
                </a:r>
              </a:p>
            </c:rich>
          </c:tx>
          <c:layout/>
          <c:overlay val="0"/>
        </c:title>
        <c:numFmt formatCode="0.0000" sourceLinked="1"/>
        <c:majorTickMark val="none"/>
        <c:minorTickMark val="none"/>
        <c:tickLblPos val="nextTo"/>
        <c:crossAx val="-213435118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474FFD-F212-CC47-A26C-A120FFDE5AE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D0660-A486-384D-9772-D54B0CF72444}">
      <dgm:prSet phldrT="[Text]"/>
      <dgm:spPr/>
      <dgm:t>
        <a:bodyPr/>
        <a:lstStyle/>
        <a:p>
          <a:r>
            <a:rPr lang="en-US" dirty="0" smtClean="0"/>
            <a:t>Pro </a:t>
          </a:r>
          <a:r>
            <a:rPr lang="en-US" dirty="0" err="1" smtClean="0"/>
            <a:t>cpt</a:t>
          </a:r>
          <a:r>
            <a:rPr lang="en-US" dirty="0" smtClean="0"/>
            <a:t> data</a:t>
          </a:r>
          <a:endParaRPr lang="en-US" dirty="0"/>
        </a:p>
      </dgm:t>
    </dgm:pt>
    <dgm:pt modelId="{427ACE6F-5E0B-A54F-BC58-8E968903FAE1}" type="parTrans" cxnId="{58F20A06-AA48-4B47-8D8C-E73FBE3C3AD7}">
      <dgm:prSet/>
      <dgm:spPr/>
      <dgm:t>
        <a:bodyPr/>
        <a:lstStyle/>
        <a:p>
          <a:endParaRPr lang="en-US"/>
        </a:p>
      </dgm:t>
    </dgm:pt>
    <dgm:pt modelId="{4F47A6E6-2640-C74C-A4D3-ACF107E1CD9D}" type="sibTrans" cxnId="{58F20A06-AA48-4B47-8D8C-E73FBE3C3AD7}">
      <dgm:prSet/>
      <dgm:spPr/>
      <dgm:t>
        <a:bodyPr/>
        <a:lstStyle/>
        <a:p>
          <a:endParaRPr lang="en-US"/>
        </a:p>
      </dgm:t>
    </dgm:pt>
    <dgm:pt modelId="{A17FA658-695A-274A-9EDB-240FA873D8DD}">
      <dgm:prSet phldrT="[Text]"/>
      <dgm:spPr/>
      <dgm:t>
        <a:bodyPr/>
        <a:lstStyle/>
        <a:p>
          <a:r>
            <a:rPr lang="en-US" dirty="0" err="1" smtClean="0"/>
            <a:t>Kmeans</a:t>
          </a:r>
          <a:r>
            <a:rPr lang="en-US" dirty="0" smtClean="0"/>
            <a:t> on each</a:t>
          </a:r>
          <a:r>
            <a:rPr lang="en-US" baseline="0" dirty="0" smtClean="0"/>
            <a:t> pro with our analytics engine</a:t>
          </a:r>
          <a:endParaRPr lang="en-US" dirty="0"/>
        </a:p>
      </dgm:t>
    </dgm:pt>
    <dgm:pt modelId="{0477D38F-7AEC-9D45-BBB7-4B9E5BBDD51A}" type="parTrans" cxnId="{39FC8BFB-47B3-294C-ABD5-C5588889AC2B}">
      <dgm:prSet/>
      <dgm:spPr/>
      <dgm:t>
        <a:bodyPr/>
        <a:lstStyle/>
        <a:p>
          <a:endParaRPr lang="en-US"/>
        </a:p>
      </dgm:t>
    </dgm:pt>
    <dgm:pt modelId="{A51A399B-5EE2-6342-854E-DA769FAA547B}" type="sibTrans" cxnId="{39FC8BFB-47B3-294C-ABD5-C5588889AC2B}">
      <dgm:prSet/>
      <dgm:spPr/>
      <dgm:t>
        <a:bodyPr/>
        <a:lstStyle/>
        <a:p>
          <a:endParaRPr lang="en-US"/>
        </a:p>
      </dgm:t>
    </dgm:pt>
    <dgm:pt modelId="{0216F37B-A066-F14F-B976-AD0634C47582}">
      <dgm:prSet phldrT="[Text]"/>
      <dgm:spPr/>
      <dgm:t>
        <a:bodyPr/>
        <a:lstStyle/>
        <a:p>
          <a:r>
            <a:rPr lang="en-US" dirty="0" err="1" smtClean="0"/>
            <a:t>Clusterings</a:t>
          </a:r>
          <a:r>
            <a:rPr lang="en-US" dirty="0" smtClean="0"/>
            <a:t> for each Athlete</a:t>
          </a:r>
          <a:endParaRPr lang="en-US" dirty="0"/>
        </a:p>
      </dgm:t>
    </dgm:pt>
    <dgm:pt modelId="{A407D0F2-B332-FD4F-8898-B1214350D692}" type="parTrans" cxnId="{DB3B8D37-0485-0749-9783-33B20CA6B173}">
      <dgm:prSet/>
      <dgm:spPr/>
      <dgm:t>
        <a:bodyPr/>
        <a:lstStyle/>
        <a:p>
          <a:endParaRPr lang="en-US"/>
        </a:p>
      </dgm:t>
    </dgm:pt>
    <dgm:pt modelId="{1D77192B-7717-DF4F-9C39-336E7FE17FB1}" type="sibTrans" cxnId="{DB3B8D37-0485-0749-9783-33B20CA6B173}">
      <dgm:prSet/>
      <dgm:spPr/>
      <dgm:t>
        <a:bodyPr/>
        <a:lstStyle/>
        <a:p>
          <a:endParaRPr lang="en-US"/>
        </a:p>
      </dgm:t>
    </dgm:pt>
    <dgm:pt modelId="{EF678537-4262-0D4A-88E7-979DB9AEA12D}">
      <dgm:prSet/>
      <dgm:spPr/>
      <dgm:t>
        <a:bodyPr/>
        <a:lstStyle/>
        <a:p>
          <a:r>
            <a:rPr lang="en-US" dirty="0" err="1" smtClean="0"/>
            <a:t>Windowlize</a:t>
          </a:r>
          <a:r>
            <a:rPr lang="en-US" dirty="0" smtClean="0"/>
            <a:t>  </a:t>
          </a:r>
          <a:r>
            <a:rPr lang="en-US" dirty="0" err="1" smtClean="0"/>
            <a:t>fft</a:t>
          </a:r>
          <a:endParaRPr lang="en-US" dirty="0"/>
        </a:p>
      </dgm:t>
    </dgm:pt>
    <dgm:pt modelId="{56F2AF32-F96F-574E-A147-0534C2EE9288}" type="parTrans" cxnId="{CD52D7EA-04FD-6F45-A680-D9A3557EE27A}">
      <dgm:prSet/>
      <dgm:spPr/>
      <dgm:t>
        <a:bodyPr/>
        <a:lstStyle/>
        <a:p>
          <a:endParaRPr lang="en-US"/>
        </a:p>
      </dgm:t>
    </dgm:pt>
    <dgm:pt modelId="{CB0E5367-AEC6-1F44-9A1F-F94CA689AF87}" type="sibTrans" cxnId="{CD52D7EA-04FD-6F45-A680-D9A3557EE27A}">
      <dgm:prSet/>
      <dgm:spPr/>
      <dgm:t>
        <a:bodyPr/>
        <a:lstStyle/>
        <a:p>
          <a:endParaRPr lang="en-US"/>
        </a:p>
      </dgm:t>
    </dgm:pt>
    <dgm:pt modelId="{B4D8A629-ED3D-EB46-A8D6-D56EDF68417E}" type="pres">
      <dgm:prSet presAssocID="{3C474FFD-F212-CC47-A26C-A120FFDE5AE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2F9632-F4B2-B940-B6D4-D80B4DF842E0}" type="pres">
      <dgm:prSet presAssocID="{046D0660-A486-384D-9772-D54B0CF7244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FFA96-7C48-5B45-95C9-993F7457D88F}" type="pres">
      <dgm:prSet presAssocID="{4F47A6E6-2640-C74C-A4D3-ACF107E1CD9D}" presName="spacerL" presStyleCnt="0"/>
      <dgm:spPr/>
    </dgm:pt>
    <dgm:pt modelId="{23A5F8DD-BE6A-1C47-ACE9-7E7C35C904CD}" type="pres">
      <dgm:prSet presAssocID="{4F47A6E6-2640-C74C-A4D3-ACF107E1CD9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55DEDFF-C55B-384D-BAD7-892C6E4833FD}" type="pres">
      <dgm:prSet presAssocID="{4F47A6E6-2640-C74C-A4D3-ACF107E1CD9D}" presName="spacerR" presStyleCnt="0"/>
      <dgm:spPr/>
    </dgm:pt>
    <dgm:pt modelId="{A2AD5945-983E-F740-BAE5-06E26756DA86}" type="pres">
      <dgm:prSet presAssocID="{EF678537-4262-0D4A-88E7-979DB9AEA12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05C4B-5B2B-7C4F-8157-3ECD03AA856A}" type="pres">
      <dgm:prSet presAssocID="{CB0E5367-AEC6-1F44-9A1F-F94CA689AF87}" presName="spacerL" presStyleCnt="0"/>
      <dgm:spPr/>
    </dgm:pt>
    <dgm:pt modelId="{E298E24C-B5B0-CA46-BB5E-D8AAA1C759EE}" type="pres">
      <dgm:prSet presAssocID="{CB0E5367-AEC6-1F44-9A1F-F94CA689AF8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31E1839-0D9D-5847-83EC-6C4E7589A3BD}" type="pres">
      <dgm:prSet presAssocID="{CB0E5367-AEC6-1F44-9A1F-F94CA689AF87}" presName="spacerR" presStyleCnt="0"/>
      <dgm:spPr/>
    </dgm:pt>
    <dgm:pt modelId="{A7E188E6-B79B-7548-941B-F82483DA8599}" type="pres">
      <dgm:prSet presAssocID="{A17FA658-695A-274A-9EDB-240FA873D8D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ED667-7983-E948-9A74-A71C2927D4B3}" type="pres">
      <dgm:prSet presAssocID="{A51A399B-5EE2-6342-854E-DA769FAA547B}" presName="spacerL" presStyleCnt="0"/>
      <dgm:spPr/>
    </dgm:pt>
    <dgm:pt modelId="{0D4F392F-FD59-DC43-B47D-9670B62C7F40}" type="pres">
      <dgm:prSet presAssocID="{A51A399B-5EE2-6342-854E-DA769FAA547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745BB98-D8AE-3944-8C8A-A1F9AACF3465}" type="pres">
      <dgm:prSet presAssocID="{A51A399B-5EE2-6342-854E-DA769FAA547B}" presName="spacerR" presStyleCnt="0"/>
      <dgm:spPr/>
    </dgm:pt>
    <dgm:pt modelId="{8BDCA9EE-AC33-874C-BFB9-52D1A6F53A4C}" type="pres">
      <dgm:prSet presAssocID="{0216F37B-A066-F14F-B976-AD0634C4758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E707B4-6FD0-204A-B184-B204C1CF3546}" type="presOf" srcId="{EF678537-4262-0D4A-88E7-979DB9AEA12D}" destId="{A2AD5945-983E-F740-BAE5-06E26756DA86}" srcOrd="0" destOrd="0" presId="urn:microsoft.com/office/officeart/2005/8/layout/equation1"/>
    <dgm:cxn modelId="{89A8911E-7F9F-3F4B-9FD5-0FFE8A6BE894}" type="presOf" srcId="{046D0660-A486-384D-9772-D54B0CF72444}" destId="{B02F9632-F4B2-B940-B6D4-D80B4DF842E0}" srcOrd="0" destOrd="0" presId="urn:microsoft.com/office/officeart/2005/8/layout/equation1"/>
    <dgm:cxn modelId="{66E93C33-3F64-E643-A247-A9697C2857A2}" type="presOf" srcId="{3C474FFD-F212-CC47-A26C-A120FFDE5AE4}" destId="{B4D8A629-ED3D-EB46-A8D6-D56EDF68417E}" srcOrd="0" destOrd="0" presId="urn:microsoft.com/office/officeart/2005/8/layout/equation1"/>
    <dgm:cxn modelId="{39FC8BFB-47B3-294C-ABD5-C5588889AC2B}" srcId="{3C474FFD-F212-CC47-A26C-A120FFDE5AE4}" destId="{A17FA658-695A-274A-9EDB-240FA873D8DD}" srcOrd="2" destOrd="0" parTransId="{0477D38F-7AEC-9D45-BBB7-4B9E5BBDD51A}" sibTransId="{A51A399B-5EE2-6342-854E-DA769FAA547B}"/>
    <dgm:cxn modelId="{B69DC273-649C-4D4B-8D4C-2D4038C172F8}" type="presOf" srcId="{CB0E5367-AEC6-1F44-9A1F-F94CA689AF87}" destId="{E298E24C-B5B0-CA46-BB5E-D8AAA1C759EE}" srcOrd="0" destOrd="0" presId="urn:microsoft.com/office/officeart/2005/8/layout/equation1"/>
    <dgm:cxn modelId="{DB3B8D37-0485-0749-9783-33B20CA6B173}" srcId="{3C474FFD-F212-CC47-A26C-A120FFDE5AE4}" destId="{0216F37B-A066-F14F-B976-AD0634C47582}" srcOrd="3" destOrd="0" parTransId="{A407D0F2-B332-FD4F-8898-B1214350D692}" sibTransId="{1D77192B-7717-DF4F-9C39-336E7FE17FB1}"/>
    <dgm:cxn modelId="{7164B2EF-A9A3-D245-94ED-B02BD7428699}" type="presOf" srcId="{4F47A6E6-2640-C74C-A4D3-ACF107E1CD9D}" destId="{23A5F8DD-BE6A-1C47-ACE9-7E7C35C904CD}" srcOrd="0" destOrd="0" presId="urn:microsoft.com/office/officeart/2005/8/layout/equation1"/>
    <dgm:cxn modelId="{2D0D04D5-2D6C-4242-9CE0-65B99F537FDD}" type="presOf" srcId="{0216F37B-A066-F14F-B976-AD0634C47582}" destId="{8BDCA9EE-AC33-874C-BFB9-52D1A6F53A4C}" srcOrd="0" destOrd="0" presId="urn:microsoft.com/office/officeart/2005/8/layout/equation1"/>
    <dgm:cxn modelId="{1661EACD-90E0-A64B-90FE-3AD41419839B}" type="presOf" srcId="{A17FA658-695A-274A-9EDB-240FA873D8DD}" destId="{A7E188E6-B79B-7548-941B-F82483DA8599}" srcOrd="0" destOrd="0" presId="urn:microsoft.com/office/officeart/2005/8/layout/equation1"/>
    <dgm:cxn modelId="{58F20A06-AA48-4B47-8D8C-E73FBE3C3AD7}" srcId="{3C474FFD-F212-CC47-A26C-A120FFDE5AE4}" destId="{046D0660-A486-384D-9772-D54B0CF72444}" srcOrd="0" destOrd="0" parTransId="{427ACE6F-5E0B-A54F-BC58-8E968903FAE1}" sibTransId="{4F47A6E6-2640-C74C-A4D3-ACF107E1CD9D}"/>
    <dgm:cxn modelId="{DD5DD408-C8F1-9A4F-B375-D8DD580E0E64}" type="presOf" srcId="{A51A399B-5EE2-6342-854E-DA769FAA547B}" destId="{0D4F392F-FD59-DC43-B47D-9670B62C7F40}" srcOrd="0" destOrd="0" presId="urn:microsoft.com/office/officeart/2005/8/layout/equation1"/>
    <dgm:cxn modelId="{CD52D7EA-04FD-6F45-A680-D9A3557EE27A}" srcId="{3C474FFD-F212-CC47-A26C-A120FFDE5AE4}" destId="{EF678537-4262-0D4A-88E7-979DB9AEA12D}" srcOrd="1" destOrd="0" parTransId="{56F2AF32-F96F-574E-A147-0534C2EE9288}" sibTransId="{CB0E5367-AEC6-1F44-9A1F-F94CA689AF87}"/>
    <dgm:cxn modelId="{30F31CB5-6E5F-6747-8865-5F9CD79193AF}" type="presParOf" srcId="{B4D8A629-ED3D-EB46-A8D6-D56EDF68417E}" destId="{B02F9632-F4B2-B940-B6D4-D80B4DF842E0}" srcOrd="0" destOrd="0" presId="urn:microsoft.com/office/officeart/2005/8/layout/equation1"/>
    <dgm:cxn modelId="{72AE28C1-D894-114A-B2DF-9D1EB360F938}" type="presParOf" srcId="{B4D8A629-ED3D-EB46-A8D6-D56EDF68417E}" destId="{8DFFFA96-7C48-5B45-95C9-993F7457D88F}" srcOrd="1" destOrd="0" presId="urn:microsoft.com/office/officeart/2005/8/layout/equation1"/>
    <dgm:cxn modelId="{DBE6C171-B718-4046-BC31-5A0C01AE2B5F}" type="presParOf" srcId="{B4D8A629-ED3D-EB46-A8D6-D56EDF68417E}" destId="{23A5F8DD-BE6A-1C47-ACE9-7E7C35C904CD}" srcOrd="2" destOrd="0" presId="urn:microsoft.com/office/officeart/2005/8/layout/equation1"/>
    <dgm:cxn modelId="{CF554981-7C47-6642-ABEE-B81A52D94AB0}" type="presParOf" srcId="{B4D8A629-ED3D-EB46-A8D6-D56EDF68417E}" destId="{155DEDFF-C55B-384D-BAD7-892C6E4833FD}" srcOrd="3" destOrd="0" presId="urn:microsoft.com/office/officeart/2005/8/layout/equation1"/>
    <dgm:cxn modelId="{638BEB56-5729-3D4A-A2EB-A72A7BD87BDC}" type="presParOf" srcId="{B4D8A629-ED3D-EB46-A8D6-D56EDF68417E}" destId="{A2AD5945-983E-F740-BAE5-06E26756DA86}" srcOrd="4" destOrd="0" presId="urn:microsoft.com/office/officeart/2005/8/layout/equation1"/>
    <dgm:cxn modelId="{46FABC18-D50B-5341-8A87-7DE54C8C02A0}" type="presParOf" srcId="{B4D8A629-ED3D-EB46-A8D6-D56EDF68417E}" destId="{07405C4B-5B2B-7C4F-8157-3ECD03AA856A}" srcOrd="5" destOrd="0" presId="urn:microsoft.com/office/officeart/2005/8/layout/equation1"/>
    <dgm:cxn modelId="{F2C54E0F-A29C-4049-81A8-CAC7E8697839}" type="presParOf" srcId="{B4D8A629-ED3D-EB46-A8D6-D56EDF68417E}" destId="{E298E24C-B5B0-CA46-BB5E-D8AAA1C759EE}" srcOrd="6" destOrd="0" presId="urn:microsoft.com/office/officeart/2005/8/layout/equation1"/>
    <dgm:cxn modelId="{1A8FA943-64AF-944B-91F9-C19BEAF0A113}" type="presParOf" srcId="{B4D8A629-ED3D-EB46-A8D6-D56EDF68417E}" destId="{E31E1839-0D9D-5847-83EC-6C4E7589A3BD}" srcOrd="7" destOrd="0" presId="urn:microsoft.com/office/officeart/2005/8/layout/equation1"/>
    <dgm:cxn modelId="{B149FE77-B248-E94F-A190-22A6F75DB55F}" type="presParOf" srcId="{B4D8A629-ED3D-EB46-A8D6-D56EDF68417E}" destId="{A7E188E6-B79B-7548-941B-F82483DA8599}" srcOrd="8" destOrd="0" presId="urn:microsoft.com/office/officeart/2005/8/layout/equation1"/>
    <dgm:cxn modelId="{27B6C27C-390E-DD47-A7CB-E7D5F24ED088}" type="presParOf" srcId="{B4D8A629-ED3D-EB46-A8D6-D56EDF68417E}" destId="{D23ED667-7983-E948-9A74-A71C2927D4B3}" srcOrd="9" destOrd="0" presId="urn:microsoft.com/office/officeart/2005/8/layout/equation1"/>
    <dgm:cxn modelId="{9866DBD9-4EF5-634B-9E4A-8763E9B298B0}" type="presParOf" srcId="{B4D8A629-ED3D-EB46-A8D6-D56EDF68417E}" destId="{0D4F392F-FD59-DC43-B47D-9670B62C7F40}" srcOrd="10" destOrd="0" presId="urn:microsoft.com/office/officeart/2005/8/layout/equation1"/>
    <dgm:cxn modelId="{64DC14C6-256F-094D-BD0C-C1565B06DB56}" type="presParOf" srcId="{B4D8A629-ED3D-EB46-A8D6-D56EDF68417E}" destId="{D745BB98-D8AE-3944-8C8A-A1F9AACF3465}" srcOrd="11" destOrd="0" presId="urn:microsoft.com/office/officeart/2005/8/layout/equation1"/>
    <dgm:cxn modelId="{DD8C656A-A57D-4B48-965A-4C84E7CC73BA}" type="presParOf" srcId="{B4D8A629-ED3D-EB46-A8D6-D56EDF68417E}" destId="{8BDCA9EE-AC33-874C-BFB9-52D1A6F53A4C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474FFD-F212-CC47-A26C-A120FFDE5AE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D0660-A486-384D-9772-D54B0CF72444}">
      <dgm:prSet phldrT="[Text]"/>
      <dgm:spPr/>
      <dgm:t>
        <a:bodyPr/>
        <a:lstStyle/>
        <a:p>
          <a:r>
            <a:rPr lang="en-US" dirty="0" err="1" smtClean="0"/>
            <a:t>Clusterings</a:t>
          </a:r>
          <a:endParaRPr lang="en-US" dirty="0"/>
        </a:p>
      </dgm:t>
    </dgm:pt>
    <dgm:pt modelId="{427ACE6F-5E0B-A54F-BC58-8E968903FAE1}" type="parTrans" cxnId="{58F20A06-AA48-4B47-8D8C-E73FBE3C3AD7}">
      <dgm:prSet/>
      <dgm:spPr/>
      <dgm:t>
        <a:bodyPr/>
        <a:lstStyle/>
        <a:p>
          <a:endParaRPr lang="en-US"/>
        </a:p>
      </dgm:t>
    </dgm:pt>
    <dgm:pt modelId="{4F47A6E6-2640-C74C-A4D3-ACF107E1CD9D}" type="sibTrans" cxnId="{58F20A06-AA48-4B47-8D8C-E73FBE3C3AD7}">
      <dgm:prSet/>
      <dgm:spPr/>
      <dgm:t>
        <a:bodyPr/>
        <a:lstStyle/>
        <a:p>
          <a:endParaRPr lang="en-US"/>
        </a:p>
      </dgm:t>
    </dgm:pt>
    <dgm:pt modelId="{A17FA658-695A-274A-9EDB-240FA873D8DD}">
      <dgm:prSet phldrT="[Text]"/>
      <dgm:spPr/>
      <dgm:t>
        <a:bodyPr/>
        <a:lstStyle/>
        <a:p>
          <a:r>
            <a:rPr lang="en-US" dirty="0" err="1" smtClean="0"/>
            <a:t>Jaccard</a:t>
          </a:r>
          <a:r>
            <a:rPr lang="en-US" dirty="0" smtClean="0"/>
            <a:t> Index</a:t>
          </a:r>
          <a:r>
            <a:rPr lang="en-US" baseline="0" dirty="0" smtClean="0"/>
            <a:t> [distance matrix]</a:t>
          </a:r>
          <a:endParaRPr lang="en-US" dirty="0"/>
        </a:p>
      </dgm:t>
    </dgm:pt>
    <dgm:pt modelId="{0477D38F-7AEC-9D45-BBB7-4B9E5BBDD51A}" type="parTrans" cxnId="{39FC8BFB-47B3-294C-ABD5-C5588889AC2B}">
      <dgm:prSet/>
      <dgm:spPr/>
      <dgm:t>
        <a:bodyPr/>
        <a:lstStyle/>
        <a:p>
          <a:endParaRPr lang="en-US"/>
        </a:p>
      </dgm:t>
    </dgm:pt>
    <dgm:pt modelId="{A51A399B-5EE2-6342-854E-DA769FAA547B}" type="sibTrans" cxnId="{39FC8BFB-47B3-294C-ABD5-C5588889AC2B}">
      <dgm:prSet/>
      <dgm:spPr/>
      <dgm:t>
        <a:bodyPr/>
        <a:lstStyle/>
        <a:p>
          <a:endParaRPr lang="en-US"/>
        </a:p>
      </dgm:t>
    </dgm:pt>
    <dgm:pt modelId="{0216F37B-A066-F14F-B976-AD0634C47582}">
      <dgm:prSet phldrT="[Text]"/>
      <dgm:spPr/>
      <dgm:t>
        <a:bodyPr/>
        <a:lstStyle/>
        <a:p>
          <a:r>
            <a:rPr lang="en-US" dirty="0" smtClean="0"/>
            <a:t>Cluster Channels across all </a:t>
          </a:r>
          <a:r>
            <a:rPr lang="en-US" dirty="0" err="1" smtClean="0"/>
            <a:t>Clusterings</a:t>
          </a:r>
          <a:endParaRPr lang="en-US" dirty="0"/>
        </a:p>
      </dgm:t>
    </dgm:pt>
    <dgm:pt modelId="{A407D0F2-B332-FD4F-8898-B1214350D692}" type="parTrans" cxnId="{DB3B8D37-0485-0749-9783-33B20CA6B173}">
      <dgm:prSet/>
      <dgm:spPr/>
      <dgm:t>
        <a:bodyPr/>
        <a:lstStyle/>
        <a:p>
          <a:endParaRPr lang="en-US"/>
        </a:p>
      </dgm:t>
    </dgm:pt>
    <dgm:pt modelId="{1D77192B-7717-DF4F-9C39-336E7FE17FB1}" type="sibTrans" cxnId="{DB3B8D37-0485-0749-9783-33B20CA6B173}">
      <dgm:prSet/>
      <dgm:spPr/>
      <dgm:t>
        <a:bodyPr/>
        <a:lstStyle/>
        <a:p>
          <a:endParaRPr lang="en-US"/>
        </a:p>
      </dgm:t>
    </dgm:pt>
    <dgm:pt modelId="{B4D8A629-ED3D-EB46-A8D6-D56EDF68417E}" type="pres">
      <dgm:prSet presAssocID="{3C474FFD-F212-CC47-A26C-A120FFDE5AE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2F9632-F4B2-B940-B6D4-D80B4DF842E0}" type="pres">
      <dgm:prSet presAssocID="{046D0660-A486-384D-9772-D54B0CF724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FFA96-7C48-5B45-95C9-993F7457D88F}" type="pres">
      <dgm:prSet presAssocID="{4F47A6E6-2640-C74C-A4D3-ACF107E1CD9D}" presName="spacerL" presStyleCnt="0"/>
      <dgm:spPr/>
    </dgm:pt>
    <dgm:pt modelId="{23A5F8DD-BE6A-1C47-ACE9-7E7C35C904CD}" type="pres">
      <dgm:prSet presAssocID="{4F47A6E6-2640-C74C-A4D3-ACF107E1CD9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55DEDFF-C55B-384D-BAD7-892C6E4833FD}" type="pres">
      <dgm:prSet presAssocID="{4F47A6E6-2640-C74C-A4D3-ACF107E1CD9D}" presName="spacerR" presStyleCnt="0"/>
      <dgm:spPr/>
    </dgm:pt>
    <dgm:pt modelId="{A7E188E6-B79B-7548-941B-F82483DA8599}" type="pres">
      <dgm:prSet presAssocID="{A17FA658-695A-274A-9EDB-240FA873D8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ED667-7983-E948-9A74-A71C2927D4B3}" type="pres">
      <dgm:prSet presAssocID="{A51A399B-5EE2-6342-854E-DA769FAA547B}" presName="spacerL" presStyleCnt="0"/>
      <dgm:spPr/>
    </dgm:pt>
    <dgm:pt modelId="{0D4F392F-FD59-DC43-B47D-9670B62C7F40}" type="pres">
      <dgm:prSet presAssocID="{A51A399B-5EE2-6342-854E-DA769FAA547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45BB98-D8AE-3944-8C8A-A1F9AACF3465}" type="pres">
      <dgm:prSet presAssocID="{A51A399B-5EE2-6342-854E-DA769FAA547B}" presName="spacerR" presStyleCnt="0"/>
      <dgm:spPr/>
    </dgm:pt>
    <dgm:pt modelId="{8BDCA9EE-AC33-874C-BFB9-52D1A6F53A4C}" type="pres">
      <dgm:prSet presAssocID="{0216F37B-A066-F14F-B976-AD0634C4758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6D3B6E-3EB7-EB4B-AF43-F680EF472B9B}" type="presOf" srcId="{A17FA658-695A-274A-9EDB-240FA873D8DD}" destId="{A7E188E6-B79B-7548-941B-F82483DA8599}" srcOrd="0" destOrd="0" presId="urn:microsoft.com/office/officeart/2005/8/layout/equation1"/>
    <dgm:cxn modelId="{027CDA27-1546-4744-887A-DC5D45E2356F}" type="presOf" srcId="{3C474FFD-F212-CC47-A26C-A120FFDE5AE4}" destId="{B4D8A629-ED3D-EB46-A8D6-D56EDF68417E}" srcOrd="0" destOrd="0" presId="urn:microsoft.com/office/officeart/2005/8/layout/equation1"/>
    <dgm:cxn modelId="{56CCF213-78BE-024E-9531-E5575A0E08EA}" type="presOf" srcId="{4F47A6E6-2640-C74C-A4D3-ACF107E1CD9D}" destId="{23A5F8DD-BE6A-1C47-ACE9-7E7C35C904CD}" srcOrd="0" destOrd="0" presId="urn:microsoft.com/office/officeart/2005/8/layout/equation1"/>
    <dgm:cxn modelId="{981F8A64-37FD-654A-8A36-C604444A7F42}" type="presOf" srcId="{A51A399B-5EE2-6342-854E-DA769FAA547B}" destId="{0D4F392F-FD59-DC43-B47D-9670B62C7F40}" srcOrd="0" destOrd="0" presId="urn:microsoft.com/office/officeart/2005/8/layout/equation1"/>
    <dgm:cxn modelId="{39FC8BFB-47B3-294C-ABD5-C5588889AC2B}" srcId="{3C474FFD-F212-CC47-A26C-A120FFDE5AE4}" destId="{A17FA658-695A-274A-9EDB-240FA873D8DD}" srcOrd="1" destOrd="0" parTransId="{0477D38F-7AEC-9D45-BBB7-4B9E5BBDD51A}" sibTransId="{A51A399B-5EE2-6342-854E-DA769FAA547B}"/>
    <dgm:cxn modelId="{DB3B8D37-0485-0749-9783-33B20CA6B173}" srcId="{3C474FFD-F212-CC47-A26C-A120FFDE5AE4}" destId="{0216F37B-A066-F14F-B976-AD0634C47582}" srcOrd="2" destOrd="0" parTransId="{A407D0F2-B332-FD4F-8898-B1214350D692}" sibTransId="{1D77192B-7717-DF4F-9C39-336E7FE17FB1}"/>
    <dgm:cxn modelId="{E84D3BBB-6BB1-A142-9ED7-81842F1B308B}" type="presOf" srcId="{0216F37B-A066-F14F-B976-AD0634C47582}" destId="{8BDCA9EE-AC33-874C-BFB9-52D1A6F53A4C}" srcOrd="0" destOrd="0" presId="urn:microsoft.com/office/officeart/2005/8/layout/equation1"/>
    <dgm:cxn modelId="{C3CF224E-5D89-764D-9EE0-F14A0A283D02}" type="presOf" srcId="{046D0660-A486-384D-9772-D54B0CF72444}" destId="{B02F9632-F4B2-B940-B6D4-D80B4DF842E0}" srcOrd="0" destOrd="0" presId="urn:microsoft.com/office/officeart/2005/8/layout/equation1"/>
    <dgm:cxn modelId="{58F20A06-AA48-4B47-8D8C-E73FBE3C3AD7}" srcId="{3C474FFD-F212-CC47-A26C-A120FFDE5AE4}" destId="{046D0660-A486-384D-9772-D54B0CF72444}" srcOrd="0" destOrd="0" parTransId="{427ACE6F-5E0B-A54F-BC58-8E968903FAE1}" sibTransId="{4F47A6E6-2640-C74C-A4D3-ACF107E1CD9D}"/>
    <dgm:cxn modelId="{C40F7BFA-295E-1149-8E75-414F90B0FCBA}" type="presParOf" srcId="{B4D8A629-ED3D-EB46-A8D6-D56EDF68417E}" destId="{B02F9632-F4B2-B940-B6D4-D80B4DF842E0}" srcOrd="0" destOrd="0" presId="urn:microsoft.com/office/officeart/2005/8/layout/equation1"/>
    <dgm:cxn modelId="{39604931-4AF1-B047-9EA6-6E5CAA29696D}" type="presParOf" srcId="{B4D8A629-ED3D-EB46-A8D6-D56EDF68417E}" destId="{8DFFFA96-7C48-5B45-95C9-993F7457D88F}" srcOrd="1" destOrd="0" presId="urn:microsoft.com/office/officeart/2005/8/layout/equation1"/>
    <dgm:cxn modelId="{FF5F8305-5F68-C34C-AE29-DA3AEB3D4EDE}" type="presParOf" srcId="{B4D8A629-ED3D-EB46-A8D6-D56EDF68417E}" destId="{23A5F8DD-BE6A-1C47-ACE9-7E7C35C904CD}" srcOrd="2" destOrd="0" presId="urn:microsoft.com/office/officeart/2005/8/layout/equation1"/>
    <dgm:cxn modelId="{E6D6CCFA-7872-A348-AB5D-B4089ED4718E}" type="presParOf" srcId="{B4D8A629-ED3D-EB46-A8D6-D56EDF68417E}" destId="{155DEDFF-C55B-384D-BAD7-892C6E4833FD}" srcOrd="3" destOrd="0" presId="urn:microsoft.com/office/officeart/2005/8/layout/equation1"/>
    <dgm:cxn modelId="{4305C25F-2C12-3147-B442-FDEB94ECA0F3}" type="presParOf" srcId="{B4D8A629-ED3D-EB46-A8D6-D56EDF68417E}" destId="{A7E188E6-B79B-7548-941B-F82483DA8599}" srcOrd="4" destOrd="0" presId="urn:microsoft.com/office/officeart/2005/8/layout/equation1"/>
    <dgm:cxn modelId="{2A5DD430-873F-5F43-B06A-0C7932D74267}" type="presParOf" srcId="{B4D8A629-ED3D-EB46-A8D6-D56EDF68417E}" destId="{D23ED667-7983-E948-9A74-A71C2927D4B3}" srcOrd="5" destOrd="0" presId="urn:microsoft.com/office/officeart/2005/8/layout/equation1"/>
    <dgm:cxn modelId="{4937C4D4-2C02-CA44-AA15-BE685AE79295}" type="presParOf" srcId="{B4D8A629-ED3D-EB46-A8D6-D56EDF68417E}" destId="{0D4F392F-FD59-DC43-B47D-9670B62C7F40}" srcOrd="6" destOrd="0" presId="urn:microsoft.com/office/officeart/2005/8/layout/equation1"/>
    <dgm:cxn modelId="{B46B6975-F60E-5E4F-AC3F-0CD2E20F96CA}" type="presParOf" srcId="{B4D8A629-ED3D-EB46-A8D6-D56EDF68417E}" destId="{D745BB98-D8AE-3944-8C8A-A1F9AACF3465}" srcOrd="7" destOrd="0" presId="urn:microsoft.com/office/officeart/2005/8/layout/equation1"/>
    <dgm:cxn modelId="{75DC4601-2F7D-8646-86D5-22726DA044C6}" type="presParOf" srcId="{B4D8A629-ED3D-EB46-A8D6-D56EDF68417E}" destId="{8BDCA9EE-AC33-874C-BFB9-52D1A6F53A4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474FFD-F212-CC47-A26C-A120FFDE5AE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18498-2738-1542-AA23-211E49D95E4B}">
      <dgm:prSet/>
      <dgm:spPr/>
      <dgm:t>
        <a:bodyPr/>
        <a:lstStyle/>
        <a:p>
          <a:r>
            <a:rPr lang="en-US" dirty="0" err="1" smtClean="0"/>
            <a:t>Clusterings</a:t>
          </a:r>
          <a:endParaRPr lang="en-US" dirty="0"/>
        </a:p>
      </dgm:t>
    </dgm:pt>
    <dgm:pt modelId="{CE83391D-4EE7-DF4B-BD63-E91365601F17}" type="parTrans" cxnId="{B2920582-ED3F-414A-AC9D-FB33C358730D}">
      <dgm:prSet/>
      <dgm:spPr/>
    </dgm:pt>
    <dgm:pt modelId="{6B1D5550-E4A3-164A-BA5F-581BFA2BB35E}" type="sibTrans" cxnId="{B2920582-ED3F-414A-AC9D-FB33C358730D}">
      <dgm:prSet/>
      <dgm:spPr/>
      <dgm:t>
        <a:bodyPr/>
        <a:lstStyle/>
        <a:p>
          <a:endParaRPr lang="en-US"/>
        </a:p>
      </dgm:t>
    </dgm:pt>
    <dgm:pt modelId="{7D336437-DF26-C842-882A-67B97D3E135B}">
      <dgm:prSet/>
      <dgm:spPr/>
      <dgm:t>
        <a:bodyPr/>
        <a:lstStyle/>
        <a:p>
          <a:r>
            <a:rPr lang="en-US" dirty="0" smtClean="0"/>
            <a:t>Athletes clustering</a:t>
          </a:r>
          <a:endParaRPr lang="en-US" dirty="0"/>
        </a:p>
      </dgm:t>
    </dgm:pt>
    <dgm:pt modelId="{4EC852E7-79D6-174E-B869-4B886A099599}" type="parTrans" cxnId="{6B075CDE-625E-0F46-8F86-02FF23CE8803}">
      <dgm:prSet/>
      <dgm:spPr/>
    </dgm:pt>
    <dgm:pt modelId="{A5EB09C0-B948-AC4E-8540-E96E2C73C3B6}" type="sibTrans" cxnId="{6B075CDE-625E-0F46-8F86-02FF23CE8803}">
      <dgm:prSet/>
      <dgm:spPr/>
    </dgm:pt>
    <dgm:pt modelId="{8E0C76AA-4997-B74D-B978-00A7CBC52770}">
      <dgm:prSet/>
      <dgm:spPr/>
      <dgm:t>
        <a:bodyPr/>
        <a:lstStyle/>
        <a:p>
          <a:r>
            <a:rPr lang="en-US" dirty="0" err="1" smtClean="0"/>
            <a:t>Jaccard</a:t>
          </a:r>
          <a:r>
            <a:rPr lang="en-US" dirty="0" smtClean="0"/>
            <a:t>/NMI for each athletes</a:t>
          </a:r>
          <a:endParaRPr lang="en-US" dirty="0"/>
        </a:p>
      </dgm:t>
    </dgm:pt>
    <dgm:pt modelId="{CDDD9147-659A-5942-8404-996D4A66CA6D}" type="parTrans" cxnId="{03C4F199-E537-A047-A6C2-3801E88CCD98}">
      <dgm:prSet/>
      <dgm:spPr/>
    </dgm:pt>
    <dgm:pt modelId="{0057DE81-5745-A448-BDD1-DF36F0ACE413}" type="sibTrans" cxnId="{03C4F199-E537-A047-A6C2-3801E88CCD98}">
      <dgm:prSet/>
      <dgm:spPr/>
      <dgm:t>
        <a:bodyPr/>
        <a:lstStyle/>
        <a:p>
          <a:endParaRPr lang="en-US"/>
        </a:p>
      </dgm:t>
    </dgm:pt>
    <dgm:pt modelId="{B4D8A629-ED3D-EB46-A8D6-D56EDF68417E}" type="pres">
      <dgm:prSet presAssocID="{3C474FFD-F212-CC47-A26C-A120FFDE5AE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2D8BEE-5BDE-F944-8DDD-D6A64FDA9E1C}" type="pres">
      <dgm:prSet presAssocID="{67718498-2738-1542-AA23-211E49D95E4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86614-073E-6443-B3AE-E62D66BEFB87}" type="pres">
      <dgm:prSet presAssocID="{6B1D5550-E4A3-164A-BA5F-581BFA2BB35E}" presName="spacerL" presStyleCnt="0"/>
      <dgm:spPr/>
    </dgm:pt>
    <dgm:pt modelId="{28E2D704-E078-714F-B1EE-FA150F6CF233}" type="pres">
      <dgm:prSet presAssocID="{6B1D5550-E4A3-164A-BA5F-581BFA2BB35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A2F9590-4D38-4348-8535-DD75AE2360F9}" type="pres">
      <dgm:prSet presAssocID="{6B1D5550-E4A3-164A-BA5F-581BFA2BB35E}" presName="spacerR" presStyleCnt="0"/>
      <dgm:spPr/>
    </dgm:pt>
    <dgm:pt modelId="{9C65F08E-AEBC-6940-BE0A-14D23CD677D4}" type="pres">
      <dgm:prSet presAssocID="{8E0C76AA-4997-B74D-B978-00A7CBC527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BC8E0-150D-BB43-967C-5A38C29AB9CB}" type="pres">
      <dgm:prSet presAssocID="{0057DE81-5745-A448-BDD1-DF36F0ACE413}" presName="spacerL" presStyleCnt="0"/>
      <dgm:spPr/>
    </dgm:pt>
    <dgm:pt modelId="{0B0CF1BB-5E29-EA40-A27F-370A028FF679}" type="pres">
      <dgm:prSet presAssocID="{0057DE81-5745-A448-BDD1-DF36F0ACE41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47CECBD-739E-0647-BC43-A63C19B455FF}" type="pres">
      <dgm:prSet presAssocID="{0057DE81-5745-A448-BDD1-DF36F0ACE413}" presName="spacerR" presStyleCnt="0"/>
      <dgm:spPr/>
    </dgm:pt>
    <dgm:pt modelId="{E392F8C6-574E-C444-85F1-6B0D14643EFF}" type="pres">
      <dgm:prSet presAssocID="{7D336437-DF26-C842-882A-67B97D3E135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C4F199-E537-A047-A6C2-3801E88CCD98}" srcId="{3C474FFD-F212-CC47-A26C-A120FFDE5AE4}" destId="{8E0C76AA-4997-B74D-B978-00A7CBC52770}" srcOrd="1" destOrd="0" parTransId="{CDDD9147-659A-5942-8404-996D4A66CA6D}" sibTransId="{0057DE81-5745-A448-BDD1-DF36F0ACE413}"/>
    <dgm:cxn modelId="{87350A24-43E9-E146-A656-2E37B45B9D69}" type="presOf" srcId="{0057DE81-5745-A448-BDD1-DF36F0ACE413}" destId="{0B0CF1BB-5E29-EA40-A27F-370A028FF679}" srcOrd="0" destOrd="0" presId="urn:microsoft.com/office/officeart/2005/8/layout/equation1"/>
    <dgm:cxn modelId="{6AFB5770-DF3A-2E41-9898-80F52D3818DD}" type="presOf" srcId="{3C474FFD-F212-CC47-A26C-A120FFDE5AE4}" destId="{B4D8A629-ED3D-EB46-A8D6-D56EDF68417E}" srcOrd="0" destOrd="0" presId="urn:microsoft.com/office/officeart/2005/8/layout/equation1"/>
    <dgm:cxn modelId="{EE945EDB-1A80-374F-9D50-CAF6972A6478}" type="presOf" srcId="{8E0C76AA-4997-B74D-B978-00A7CBC52770}" destId="{9C65F08E-AEBC-6940-BE0A-14D23CD677D4}" srcOrd="0" destOrd="0" presId="urn:microsoft.com/office/officeart/2005/8/layout/equation1"/>
    <dgm:cxn modelId="{AFE194CC-530A-9940-B888-9151277FCBF4}" type="presOf" srcId="{7D336437-DF26-C842-882A-67B97D3E135B}" destId="{E392F8C6-574E-C444-85F1-6B0D14643EFF}" srcOrd="0" destOrd="0" presId="urn:microsoft.com/office/officeart/2005/8/layout/equation1"/>
    <dgm:cxn modelId="{B2920582-ED3F-414A-AC9D-FB33C358730D}" srcId="{3C474FFD-F212-CC47-A26C-A120FFDE5AE4}" destId="{67718498-2738-1542-AA23-211E49D95E4B}" srcOrd="0" destOrd="0" parTransId="{CE83391D-4EE7-DF4B-BD63-E91365601F17}" sibTransId="{6B1D5550-E4A3-164A-BA5F-581BFA2BB35E}"/>
    <dgm:cxn modelId="{6B075CDE-625E-0F46-8F86-02FF23CE8803}" srcId="{3C474FFD-F212-CC47-A26C-A120FFDE5AE4}" destId="{7D336437-DF26-C842-882A-67B97D3E135B}" srcOrd="2" destOrd="0" parTransId="{4EC852E7-79D6-174E-B869-4B886A099599}" sibTransId="{A5EB09C0-B948-AC4E-8540-E96E2C73C3B6}"/>
    <dgm:cxn modelId="{355ED9B0-6D90-C241-BA79-7E298149F3BA}" type="presOf" srcId="{67718498-2738-1542-AA23-211E49D95E4B}" destId="{122D8BEE-5BDE-F944-8DDD-D6A64FDA9E1C}" srcOrd="0" destOrd="0" presId="urn:microsoft.com/office/officeart/2005/8/layout/equation1"/>
    <dgm:cxn modelId="{784CA0F4-3B17-DF4C-9948-C3797FA8D2F0}" type="presOf" srcId="{6B1D5550-E4A3-164A-BA5F-581BFA2BB35E}" destId="{28E2D704-E078-714F-B1EE-FA150F6CF233}" srcOrd="0" destOrd="0" presId="urn:microsoft.com/office/officeart/2005/8/layout/equation1"/>
    <dgm:cxn modelId="{2621E111-4647-234C-B880-41BE475BD2DE}" type="presParOf" srcId="{B4D8A629-ED3D-EB46-A8D6-D56EDF68417E}" destId="{122D8BEE-5BDE-F944-8DDD-D6A64FDA9E1C}" srcOrd="0" destOrd="0" presId="urn:microsoft.com/office/officeart/2005/8/layout/equation1"/>
    <dgm:cxn modelId="{7474146A-6253-AC45-BB46-09F1ACE77A50}" type="presParOf" srcId="{B4D8A629-ED3D-EB46-A8D6-D56EDF68417E}" destId="{46086614-073E-6443-B3AE-E62D66BEFB87}" srcOrd="1" destOrd="0" presId="urn:microsoft.com/office/officeart/2005/8/layout/equation1"/>
    <dgm:cxn modelId="{7486E3BB-44EC-5342-B07F-505A7BFC2B12}" type="presParOf" srcId="{B4D8A629-ED3D-EB46-A8D6-D56EDF68417E}" destId="{28E2D704-E078-714F-B1EE-FA150F6CF233}" srcOrd="2" destOrd="0" presId="urn:microsoft.com/office/officeart/2005/8/layout/equation1"/>
    <dgm:cxn modelId="{27328D2C-D688-5D48-B48B-0979321BB3BB}" type="presParOf" srcId="{B4D8A629-ED3D-EB46-A8D6-D56EDF68417E}" destId="{CA2F9590-4D38-4348-8535-DD75AE2360F9}" srcOrd="3" destOrd="0" presId="urn:microsoft.com/office/officeart/2005/8/layout/equation1"/>
    <dgm:cxn modelId="{EF6A91D9-64A0-6E42-B40C-9A5BDD18B678}" type="presParOf" srcId="{B4D8A629-ED3D-EB46-A8D6-D56EDF68417E}" destId="{9C65F08E-AEBC-6940-BE0A-14D23CD677D4}" srcOrd="4" destOrd="0" presId="urn:microsoft.com/office/officeart/2005/8/layout/equation1"/>
    <dgm:cxn modelId="{29746B11-EA39-AA48-9E54-02F7FEE080FD}" type="presParOf" srcId="{B4D8A629-ED3D-EB46-A8D6-D56EDF68417E}" destId="{38EBC8E0-150D-BB43-967C-5A38C29AB9CB}" srcOrd="5" destOrd="0" presId="urn:microsoft.com/office/officeart/2005/8/layout/equation1"/>
    <dgm:cxn modelId="{91982280-EC2E-5E44-A3E8-56C19A3C3602}" type="presParOf" srcId="{B4D8A629-ED3D-EB46-A8D6-D56EDF68417E}" destId="{0B0CF1BB-5E29-EA40-A27F-370A028FF679}" srcOrd="6" destOrd="0" presId="urn:microsoft.com/office/officeart/2005/8/layout/equation1"/>
    <dgm:cxn modelId="{71E39F28-A2D4-9148-82CB-9A28F2834481}" type="presParOf" srcId="{B4D8A629-ED3D-EB46-A8D6-D56EDF68417E}" destId="{B47CECBD-739E-0647-BC43-A63C19B455FF}" srcOrd="7" destOrd="0" presId="urn:microsoft.com/office/officeart/2005/8/layout/equation1"/>
    <dgm:cxn modelId="{DC27AE89-8EEC-FC4C-8F60-9DD0D70B5051}" type="presParOf" srcId="{B4D8A629-ED3D-EB46-A8D6-D56EDF68417E}" destId="{E392F8C6-574E-C444-85F1-6B0D14643EF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3F517C-C244-8549-86D1-C0A016FF8EFE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2D2D7F-09CE-C547-B130-3F47502AE170}">
      <dgm:prSet/>
      <dgm:spPr/>
      <dgm:t>
        <a:bodyPr/>
        <a:lstStyle/>
        <a:p>
          <a:pPr rtl="0"/>
          <a:r>
            <a:rPr lang="en-US" dirty="0" smtClean="0"/>
            <a:t>Cluster0: 1, 1, 1, 1, 1, 1, 1, 1, 1, 1, 1, 1, 1, 1, 1, 1, 1, 1, 1, 1, 1, 1, 1, 0, 1, 1, 0, 0, 0</a:t>
          </a:r>
          <a:endParaRPr lang="en-US" dirty="0"/>
        </a:p>
      </dgm:t>
    </dgm:pt>
    <dgm:pt modelId="{8900D217-FBEB-CB4F-B966-E20DAF248879}" type="parTrans" cxnId="{61FE9E93-AA1B-864F-8A88-ADA86F1C53B4}">
      <dgm:prSet/>
      <dgm:spPr/>
      <dgm:t>
        <a:bodyPr/>
        <a:lstStyle/>
        <a:p>
          <a:endParaRPr lang="en-US"/>
        </a:p>
      </dgm:t>
    </dgm:pt>
    <dgm:pt modelId="{A91F7A8C-66B5-334B-A8B6-293FBFF77BC1}" type="sibTrans" cxnId="{61FE9E93-AA1B-864F-8A88-ADA86F1C53B4}">
      <dgm:prSet/>
      <dgm:spPr/>
      <dgm:t>
        <a:bodyPr/>
        <a:lstStyle/>
        <a:p>
          <a:endParaRPr lang="en-US"/>
        </a:p>
      </dgm:t>
    </dgm:pt>
    <dgm:pt modelId="{AEA3E6A0-04A7-0140-AE11-F61E846A0D16}">
      <dgm:prSet/>
      <dgm:spPr/>
      <dgm:t>
        <a:bodyPr/>
        <a:lstStyle/>
        <a:p>
          <a:pPr rtl="0"/>
          <a:r>
            <a:rPr lang="en-US" smtClean="0"/>
            <a:t>Cluster 1: 0 </a:t>
          </a:r>
          <a:endParaRPr lang="en-US"/>
        </a:p>
      </dgm:t>
    </dgm:pt>
    <dgm:pt modelId="{3FEB6377-B849-7941-9E03-B70CF0101C2E}" type="parTrans" cxnId="{1EC64295-1AA4-2D44-8BB9-110E249AC558}">
      <dgm:prSet/>
      <dgm:spPr/>
      <dgm:t>
        <a:bodyPr/>
        <a:lstStyle/>
        <a:p>
          <a:endParaRPr lang="en-US"/>
        </a:p>
      </dgm:t>
    </dgm:pt>
    <dgm:pt modelId="{1B4A9A7A-376A-6A47-9E21-F8D24BD711ED}" type="sibTrans" cxnId="{1EC64295-1AA4-2D44-8BB9-110E249AC558}">
      <dgm:prSet/>
      <dgm:spPr/>
      <dgm:t>
        <a:bodyPr/>
        <a:lstStyle/>
        <a:p>
          <a:endParaRPr lang="en-US"/>
        </a:p>
      </dgm:t>
    </dgm:pt>
    <dgm:pt modelId="{ABA58323-B2FC-904C-B7F4-189442FDC0FA}">
      <dgm:prSet/>
      <dgm:spPr/>
      <dgm:t>
        <a:bodyPr/>
        <a:lstStyle/>
        <a:p>
          <a:pPr rtl="0"/>
          <a:r>
            <a:rPr lang="en-US" smtClean="0"/>
            <a:t>Cluster 2: 0, 1, 1, 0, 0, 0, 0</a:t>
          </a:r>
          <a:endParaRPr lang="en-US"/>
        </a:p>
      </dgm:t>
    </dgm:pt>
    <dgm:pt modelId="{C6345F7D-7A7C-E74C-8BBC-BDF48491CB94}" type="parTrans" cxnId="{FA88F262-EEFA-B34C-98A6-135F7F31CF46}">
      <dgm:prSet/>
      <dgm:spPr/>
      <dgm:t>
        <a:bodyPr/>
        <a:lstStyle/>
        <a:p>
          <a:endParaRPr lang="en-US"/>
        </a:p>
      </dgm:t>
    </dgm:pt>
    <dgm:pt modelId="{7E644C93-74D4-EC49-BF42-1E201BF4F43E}" type="sibTrans" cxnId="{FA88F262-EEFA-B34C-98A6-135F7F31CF46}">
      <dgm:prSet/>
      <dgm:spPr/>
      <dgm:t>
        <a:bodyPr/>
        <a:lstStyle/>
        <a:p>
          <a:endParaRPr lang="en-US"/>
        </a:p>
      </dgm:t>
    </dgm:pt>
    <dgm:pt modelId="{1782BD29-51F7-7B41-87DB-0CF4C7A26E50}" type="pres">
      <dgm:prSet presAssocID="{6A3F517C-C244-8549-86D1-C0A016FF8EF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4BFCA8-6BAC-7E4E-8E73-01CECE806AE4}" type="pres">
      <dgm:prSet presAssocID="{682D2D7F-09CE-C547-B130-3F47502AE1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E226D-E9B4-1248-BACD-CB0B6AED4B3F}" type="pres">
      <dgm:prSet presAssocID="{682D2D7F-09CE-C547-B130-3F47502AE170}" presName="spNode" presStyleCnt="0"/>
      <dgm:spPr/>
    </dgm:pt>
    <dgm:pt modelId="{B29BF535-69A0-0745-B9FA-A081DFFD7354}" type="pres">
      <dgm:prSet presAssocID="{A91F7A8C-66B5-334B-A8B6-293FBFF77BC1}" presName="sibTrans" presStyleLbl="sibTrans1D1" presStyleIdx="0" presStyleCnt="3"/>
      <dgm:spPr/>
      <dgm:t>
        <a:bodyPr/>
        <a:lstStyle/>
        <a:p>
          <a:endParaRPr lang="en-US"/>
        </a:p>
      </dgm:t>
    </dgm:pt>
    <dgm:pt modelId="{A7C2E58A-B964-AE41-B538-0394B6FE7267}" type="pres">
      <dgm:prSet presAssocID="{AEA3E6A0-04A7-0140-AE11-F61E846A0D1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A33AD-D455-544F-9B97-2AA391556999}" type="pres">
      <dgm:prSet presAssocID="{AEA3E6A0-04A7-0140-AE11-F61E846A0D16}" presName="spNode" presStyleCnt="0"/>
      <dgm:spPr/>
    </dgm:pt>
    <dgm:pt modelId="{69011963-49D9-C048-AC24-DBD209626044}" type="pres">
      <dgm:prSet presAssocID="{1B4A9A7A-376A-6A47-9E21-F8D24BD711ED}" presName="sibTrans" presStyleLbl="sibTrans1D1" presStyleIdx="1" presStyleCnt="3"/>
      <dgm:spPr/>
      <dgm:t>
        <a:bodyPr/>
        <a:lstStyle/>
        <a:p>
          <a:endParaRPr lang="en-US"/>
        </a:p>
      </dgm:t>
    </dgm:pt>
    <dgm:pt modelId="{BE1CB168-F04E-284D-939D-9CB20575F926}" type="pres">
      <dgm:prSet presAssocID="{ABA58323-B2FC-904C-B7F4-189442FDC0F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E52C-3213-0C44-A52D-B736216E31C5}" type="pres">
      <dgm:prSet presAssocID="{ABA58323-B2FC-904C-B7F4-189442FDC0FA}" presName="spNode" presStyleCnt="0"/>
      <dgm:spPr/>
    </dgm:pt>
    <dgm:pt modelId="{3DC9628B-1CDE-FA48-8257-31E4D3B3EE4C}" type="pres">
      <dgm:prSet presAssocID="{7E644C93-74D4-EC49-BF42-1E201BF4F43E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64D23FC8-6CC1-4F4B-B9AC-62FC367BE969}" type="presOf" srcId="{1B4A9A7A-376A-6A47-9E21-F8D24BD711ED}" destId="{69011963-49D9-C048-AC24-DBD209626044}" srcOrd="0" destOrd="0" presId="urn:microsoft.com/office/officeart/2005/8/layout/cycle6"/>
    <dgm:cxn modelId="{016083B5-19A6-9A49-961F-60272482FEC3}" type="presOf" srcId="{7E644C93-74D4-EC49-BF42-1E201BF4F43E}" destId="{3DC9628B-1CDE-FA48-8257-31E4D3B3EE4C}" srcOrd="0" destOrd="0" presId="urn:microsoft.com/office/officeart/2005/8/layout/cycle6"/>
    <dgm:cxn modelId="{1EC64295-1AA4-2D44-8BB9-110E249AC558}" srcId="{6A3F517C-C244-8549-86D1-C0A016FF8EFE}" destId="{AEA3E6A0-04A7-0140-AE11-F61E846A0D16}" srcOrd="1" destOrd="0" parTransId="{3FEB6377-B849-7941-9E03-B70CF0101C2E}" sibTransId="{1B4A9A7A-376A-6A47-9E21-F8D24BD711ED}"/>
    <dgm:cxn modelId="{FA88F262-EEFA-B34C-98A6-135F7F31CF46}" srcId="{6A3F517C-C244-8549-86D1-C0A016FF8EFE}" destId="{ABA58323-B2FC-904C-B7F4-189442FDC0FA}" srcOrd="2" destOrd="0" parTransId="{C6345F7D-7A7C-E74C-8BBC-BDF48491CB94}" sibTransId="{7E644C93-74D4-EC49-BF42-1E201BF4F43E}"/>
    <dgm:cxn modelId="{12DAAF43-9BC7-8149-A6E8-64EDE444EB10}" type="presOf" srcId="{6A3F517C-C244-8549-86D1-C0A016FF8EFE}" destId="{1782BD29-51F7-7B41-87DB-0CF4C7A26E50}" srcOrd="0" destOrd="0" presId="urn:microsoft.com/office/officeart/2005/8/layout/cycle6"/>
    <dgm:cxn modelId="{DA219FB2-B09A-0740-ACCA-B6432083FA59}" type="presOf" srcId="{682D2D7F-09CE-C547-B130-3F47502AE170}" destId="{F04BFCA8-6BAC-7E4E-8E73-01CECE806AE4}" srcOrd="0" destOrd="0" presId="urn:microsoft.com/office/officeart/2005/8/layout/cycle6"/>
    <dgm:cxn modelId="{61FE9E93-AA1B-864F-8A88-ADA86F1C53B4}" srcId="{6A3F517C-C244-8549-86D1-C0A016FF8EFE}" destId="{682D2D7F-09CE-C547-B130-3F47502AE170}" srcOrd="0" destOrd="0" parTransId="{8900D217-FBEB-CB4F-B966-E20DAF248879}" sibTransId="{A91F7A8C-66B5-334B-A8B6-293FBFF77BC1}"/>
    <dgm:cxn modelId="{9C43E03D-50B0-3C47-9622-1B6F40995030}" type="presOf" srcId="{ABA58323-B2FC-904C-B7F4-189442FDC0FA}" destId="{BE1CB168-F04E-284D-939D-9CB20575F926}" srcOrd="0" destOrd="0" presId="urn:microsoft.com/office/officeart/2005/8/layout/cycle6"/>
    <dgm:cxn modelId="{1595106A-3C62-2848-8425-B77ED03CAFA3}" type="presOf" srcId="{A91F7A8C-66B5-334B-A8B6-293FBFF77BC1}" destId="{B29BF535-69A0-0745-B9FA-A081DFFD7354}" srcOrd="0" destOrd="0" presId="urn:microsoft.com/office/officeart/2005/8/layout/cycle6"/>
    <dgm:cxn modelId="{39690E9E-94C6-CD48-8189-F0E5C9676D44}" type="presOf" srcId="{AEA3E6A0-04A7-0140-AE11-F61E846A0D16}" destId="{A7C2E58A-B964-AE41-B538-0394B6FE7267}" srcOrd="0" destOrd="0" presId="urn:microsoft.com/office/officeart/2005/8/layout/cycle6"/>
    <dgm:cxn modelId="{BBA8889A-1097-B244-BB23-E72838753644}" type="presParOf" srcId="{1782BD29-51F7-7B41-87DB-0CF4C7A26E50}" destId="{F04BFCA8-6BAC-7E4E-8E73-01CECE806AE4}" srcOrd="0" destOrd="0" presId="urn:microsoft.com/office/officeart/2005/8/layout/cycle6"/>
    <dgm:cxn modelId="{FBD688D8-C02F-0B4C-9922-6CC1236AC78A}" type="presParOf" srcId="{1782BD29-51F7-7B41-87DB-0CF4C7A26E50}" destId="{7B3E226D-E9B4-1248-BACD-CB0B6AED4B3F}" srcOrd="1" destOrd="0" presId="urn:microsoft.com/office/officeart/2005/8/layout/cycle6"/>
    <dgm:cxn modelId="{68CAC6A4-6F42-CA40-8E25-546B788C6034}" type="presParOf" srcId="{1782BD29-51F7-7B41-87DB-0CF4C7A26E50}" destId="{B29BF535-69A0-0745-B9FA-A081DFFD7354}" srcOrd="2" destOrd="0" presId="urn:microsoft.com/office/officeart/2005/8/layout/cycle6"/>
    <dgm:cxn modelId="{3585C8E0-3994-3243-99D9-17DE74021EBC}" type="presParOf" srcId="{1782BD29-51F7-7B41-87DB-0CF4C7A26E50}" destId="{A7C2E58A-B964-AE41-B538-0394B6FE7267}" srcOrd="3" destOrd="0" presId="urn:microsoft.com/office/officeart/2005/8/layout/cycle6"/>
    <dgm:cxn modelId="{F685B1B4-2A3C-D84C-BE2A-496CC2DF813A}" type="presParOf" srcId="{1782BD29-51F7-7B41-87DB-0CF4C7A26E50}" destId="{778A33AD-D455-544F-9B97-2AA391556999}" srcOrd="4" destOrd="0" presId="urn:microsoft.com/office/officeart/2005/8/layout/cycle6"/>
    <dgm:cxn modelId="{FDDD202C-25A1-CE42-8DC6-20066C8B717E}" type="presParOf" srcId="{1782BD29-51F7-7B41-87DB-0CF4C7A26E50}" destId="{69011963-49D9-C048-AC24-DBD209626044}" srcOrd="5" destOrd="0" presId="urn:microsoft.com/office/officeart/2005/8/layout/cycle6"/>
    <dgm:cxn modelId="{1715A121-7481-CD4D-A9CF-3B48BD8B2BB6}" type="presParOf" srcId="{1782BD29-51F7-7B41-87DB-0CF4C7A26E50}" destId="{BE1CB168-F04E-284D-939D-9CB20575F926}" srcOrd="6" destOrd="0" presId="urn:microsoft.com/office/officeart/2005/8/layout/cycle6"/>
    <dgm:cxn modelId="{0A0A570D-1972-224D-807B-9D8E866182E0}" type="presParOf" srcId="{1782BD29-51F7-7B41-87DB-0CF4C7A26E50}" destId="{BFE8E52C-3213-0C44-A52D-B736216E31C5}" srcOrd="7" destOrd="0" presId="urn:microsoft.com/office/officeart/2005/8/layout/cycle6"/>
    <dgm:cxn modelId="{F145D5EF-1956-3342-A5DA-88F136CBB4DB}" type="presParOf" srcId="{1782BD29-51F7-7B41-87DB-0CF4C7A26E50}" destId="{3DC9628B-1CDE-FA48-8257-31E4D3B3EE4C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474FFD-F212-CC47-A26C-A120FFDE5AE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D0660-A486-384D-9772-D54B0CF72444}">
      <dgm:prSet phldrT="[Text]"/>
      <dgm:spPr/>
      <dgm:t>
        <a:bodyPr/>
        <a:lstStyle/>
        <a:p>
          <a:r>
            <a:rPr lang="en-US" dirty="0" smtClean="0"/>
            <a:t>Pro </a:t>
          </a:r>
          <a:r>
            <a:rPr lang="en-US" dirty="0" err="1" smtClean="0"/>
            <a:t>cpt</a:t>
          </a:r>
          <a:r>
            <a:rPr lang="en-US" dirty="0" smtClean="0"/>
            <a:t> data</a:t>
          </a:r>
          <a:endParaRPr lang="en-US" dirty="0"/>
        </a:p>
      </dgm:t>
    </dgm:pt>
    <dgm:pt modelId="{427ACE6F-5E0B-A54F-BC58-8E968903FAE1}" type="parTrans" cxnId="{58F20A06-AA48-4B47-8D8C-E73FBE3C3AD7}">
      <dgm:prSet/>
      <dgm:spPr/>
      <dgm:t>
        <a:bodyPr/>
        <a:lstStyle/>
        <a:p>
          <a:endParaRPr lang="en-US"/>
        </a:p>
      </dgm:t>
    </dgm:pt>
    <dgm:pt modelId="{4F47A6E6-2640-C74C-A4D3-ACF107E1CD9D}" type="sibTrans" cxnId="{58F20A06-AA48-4B47-8D8C-E73FBE3C3AD7}">
      <dgm:prSet/>
      <dgm:spPr/>
      <dgm:t>
        <a:bodyPr/>
        <a:lstStyle/>
        <a:p>
          <a:endParaRPr lang="en-US"/>
        </a:p>
      </dgm:t>
    </dgm:pt>
    <dgm:pt modelId="{4BA26F89-6DA2-6545-B225-E6826317C197}">
      <dgm:prSet phldrT="[Text]"/>
      <dgm:spPr/>
      <dgm:t>
        <a:bodyPr/>
        <a:lstStyle/>
        <a:p>
          <a:r>
            <a:rPr lang="en-US" dirty="0" smtClean="0"/>
            <a:t>Control </a:t>
          </a:r>
          <a:r>
            <a:rPr lang="en-US" dirty="0" err="1" smtClean="0"/>
            <a:t>cpt</a:t>
          </a:r>
          <a:r>
            <a:rPr lang="en-US" dirty="0" smtClean="0"/>
            <a:t> data</a:t>
          </a:r>
          <a:endParaRPr lang="en-US" dirty="0"/>
        </a:p>
      </dgm:t>
    </dgm:pt>
    <dgm:pt modelId="{DB37D282-CB9F-6D49-8CEC-A3399939F609}" type="parTrans" cxnId="{7BB8C9BF-330B-A648-B31A-0080D98DCF74}">
      <dgm:prSet/>
      <dgm:spPr/>
      <dgm:t>
        <a:bodyPr/>
        <a:lstStyle/>
        <a:p>
          <a:endParaRPr lang="en-US"/>
        </a:p>
      </dgm:t>
    </dgm:pt>
    <dgm:pt modelId="{705F467E-6D18-284E-858B-75FF290BAD35}" type="sibTrans" cxnId="{7BB8C9BF-330B-A648-B31A-0080D98DCF74}">
      <dgm:prSet/>
      <dgm:spPr/>
      <dgm:t>
        <a:bodyPr/>
        <a:lstStyle/>
        <a:p>
          <a:endParaRPr lang="en-US"/>
        </a:p>
      </dgm:t>
    </dgm:pt>
    <dgm:pt modelId="{FD873BC7-FABB-2F4D-8A84-5CCE619D5428}">
      <dgm:prSet phldrT="[Text]"/>
      <dgm:spPr/>
      <dgm:t>
        <a:bodyPr/>
        <a:lstStyle/>
        <a:p>
          <a:r>
            <a:rPr lang="en-US" dirty="0" smtClean="0"/>
            <a:t>segments: </a:t>
          </a:r>
          <a:r>
            <a:rPr lang="en-US" dirty="0" err="1" smtClean="0"/>
            <a:t>Windowlized</a:t>
          </a:r>
          <a:r>
            <a:rPr lang="en-US" dirty="0" smtClean="0"/>
            <a:t> </a:t>
          </a:r>
          <a:r>
            <a:rPr lang="en-US" dirty="0" err="1" smtClean="0"/>
            <a:t>fft</a:t>
          </a:r>
          <a:r>
            <a:rPr lang="en-US" dirty="0" smtClean="0"/>
            <a:t> data for 5 segments, easy1, easy2, hard1, hard2, easy3</a:t>
          </a:r>
          <a:endParaRPr lang="en-US" dirty="0"/>
        </a:p>
      </dgm:t>
    </dgm:pt>
    <dgm:pt modelId="{414FA063-74F7-7E43-9447-4F15BEAD87A4}" type="parTrans" cxnId="{8EAEE351-CB89-0440-BA54-4E3AEDA3E339}">
      <dgm:prSet/>
      <dgm:spPr/>
      <dgm:t>
        <a:bodyPr/>
        <a:lstStyle/>
        <a:p>
          <a:endParaRPr lang="en-US"/>
        </a:p>
      </dgm:t>
    </dgm:pt>
    <dgm:pt modelId="{4E616CAB-9E85-DD45-8A84-130547BED56D}" type="sibTrans" cxnId="{8EAEE351-CB89-0440-BA54-4E3AEDA3E339}">
      <dgm:prSet/>
      <dgm:spPr/>
      <dgm:t>
        <a:bodyPr/>
        <a:lstStyle/>
        <a:p>
          <a:endParaRPr lang="en-US"/>
        </a:p>
      </dgm:t>
    </dgm:pt>
    <dgm:pt modelId="{B4D8A629-ED3D-EB46-A8D6-D56EDF68417E}" type="pres">
      <dgm:prSet presAssocID="{3C474FFD-F212-CC47-A26C-A120FFDE5AE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2F9632-F4B2-B940-B6D4-D80B4DF842E0}" type="pres">
      <dgm:prSet presAssocID="{046D0660-A486-384D-9772-D54B0CF724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FFA96-7C48-5B45-95C9-993F7457D88F}" type="pres">
      <dgm:prSet presAssocID="{4F47A6E6-2640-C74C-A4D3-ACF107E1CD9D}" presName="spacerL" presStyleCnt="0"/>
      <dgm:spPr/>
    </dgm:pt>
    <dgm:pt modelId="{23A5F8DD-BE6A-1C47-ACE9-7E7C35C904CD}" type="pres">
      <dgm:prSet presAssocID="{4F47A6E6-2640-C74C-A4D3-ACF107E1CD9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55DEDFF-C55B-384D-BAD7-892C6E4833FD}" type="pres">
      <dgm:prSet presAssocID="{4F47A6E6-2640-C74C-A4D3-ACF107E1CD9D}" presName="spacerR" presStyleCnt="0"/>
      <dgm:spPr/>
    </dgm:pt>
    <dgm:pt modelId="{33F47EFF-1841-0645-A11A-623AA9010622}" type="pres">
      <dgm:prSet presAssocID="{4BA26F89-6DA2-6545-B225-E6826317C1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7E194-2E54-8A42-B954-85D1F1E61742}" type="pres">
      <dgm:prSet presAssocID="{705F467E-6D18-284E-858B-75FF290BAD35}" presName="spacerL" presStyleCnt="0"/>
      <dgm:spPr/>
    </dgm:pt>
    <dgm:pt modelId="{1841139B-A458-DE4C-A9D8-A64F38992B27}" type="pres">
      <dgm:prSet presAssocID="{705F467E-6D18-284E-858B-75FF290BAD3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2812527-49BD-594C-8987-BE28149F6AAE}" type="pres">
      <dgm:prSet presAssocID="{705F467E-6D18-284E-858B-75FF290BAD35}" presName="spacerR" presStyleCnt="0"/>
      <dgm:spPr/>
    </dgm:pt>
    <dgm:pt modelId="{BD5F26CA-A81D-274B-A7BE-7FB519749877}" type="pres">
      <dgm:prSet presAssocID="{FD873BC7-FABB-2F4D-8A84-5CCE619D542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9B186C-0307-924F-8623-08B6C5A22E91}" type="presOf" srcId="{705F467E-6D18-284E-858B-75FF290BAD35}" destId="{1841139B-A458-DE4C-A9D8-A64F38992B27}" srcOrd="0" destOrd="0" presId="urn:microsoft.com/office/officeart/2005/8/layout/equation1"/>
    <dgm:cxn modelId="{A6A2AA49-8112-C14A-98AC-443ACD3F8BF3}" type="presOf" srcId="{3C474FFD-F212-CC47-A26C-A120FFDE5AE4}" destId="{B4D8A629-ED3D-EB46-A8D6-D56EDF68417E}" srcOrd="0" destOrd="0" presId="urn:microsoft.com/office/officeart/2005/8/layout/equation1"/>
    <dgm:cxn modelId="{7BB8C9BF-330B-A648-B31A-0080D98DCF74}" srcId="{3C474FFD-F212-CC47-A26C-A120FFDE5AE4}" destId="{4BA26F89-6DA2-6545-B225-E6826317C197}" srcOrd="1" destOrd="0" parTransId="{DB37D282-CB9F-6D49-8CEC-A3399939F609}" sibTransId="{705F467E-6D18-284E-858B-75FF290BAD35}"/>
    <dgm:cxn modelId="{DC0F1F1F-64F8-A248-B12F-203DCD84D8EE}" type="presOf" srcId="{046D0660-A486-384D-9772-D54B0CF72444}" destId="{B02F9632-F4B2-B940-B6D4-D80B4DF842E0}" srcOrd="0" destOrd="0" presId="urn:microsoft.com/office/officeart/2005/8/layout/equation1"/>
    <dgm:cxn modelId="{3B06BC75-F5E6-0F4D-8FC2-396C86508C2C}" type="presOf" srcId="{FD873BC7-FABB-2F4D-8A84-5CCE619D5428}" destId="{BD5F26CA-A81D-274B-A7BE-7FB519749877}" srcOrd="0" destOrd="0" presId="urn:microsoft.com/office/officeart/2005/8/layout/equation1"/>
    <dgm:cxn modelId="{1F9F8848-A9F5-9845-99C7-3EFB88727024}" type="presOf" srcId="{4BA26F89-6DA2-6545-B225-E6826317C197}" destId="{33F47EFF-1841-0645-A11A-623AA9010622}" srcOrd="0" destOrd="0" presId="urn:microsoft.com/office/officeart/2005/8/layout/equation1"/>
    <dgm:cxn modelId="{8EAEE351-CB89-0440-BA54-4E3AEDA3E339}" srcId="{3C474FFD-F212-CC47-A26C-A120FFDE5AE4}" destId="{FD873BC7-FABB-2F4D-8A84-5CCE619D5428}" srcOrd="2" destOrd="0" parTransId="{414FA063-74F7-7E43-9447-4F15BEAD87A4}" sibTransId="{4E616CAB-9E85-DD45-8A84-130547BED56D}"/>
    <dgm:cxn modelId="{58F20A06-AA48-4B47-8D8C-E73FBE3C3AD7}" srcId="{3C474FFD-F212-CC47-A26C-A120FFDE5AE4}" destId="{046D0660-A486-384D-9772-D54B0CF72444}" srcOrd="0" destOrd="0" parTransId="{427ACE6F-5E0B-A54F-BC58-8E968903FAE1}" sibTransId="{4F47A6E6-2640-C74C-A4D3-ACF107E1CD9D}"/>
    <dgm:cxn modelId="{07CFA249-7C0A-9C42-8A96-5EFCB2318B14}" type="presOf" srcId="{4F47A6E6-2640-C74C-A4D3-ACF107E1CD9D}" destId="{23A5F8DD-BE6A-1C47-ACE9-7E7C35C904CD}" srcOrd="0" destOrd="0" presId="urn:microsoft.com/office/officeart/2005/8/layout/equation1"/>
    <dgm:cxn modelId="{EAE9BAF0-9FF9-8541-887C-648A00352537}" type="presParOf" srcId="{B4D8A629-ED3D-EB46-A8D6-D56EDF68417E}" destId="{B02F9632-F4B2-B940-B6D4-D80B4DF842E0}" srcOrd="0" destOrd="0" presId="urn:microsoft.com/office/officeart/2005/8/layout/equation1"/>
    <dgm:cxn modelId="{2C4CCAC9-0E61-164F-AAFD-17743FA24AB3}" type="presParOf" srcId="{B4D8A629-ED3D-EB46-A8D6-D56EDF68417E}" destId="{8DFFFA96-7C48-5B45-95C9-993F7457D88F}" srcOrd="1" destOrd="0" presId="urn:microsoft.com/office/officeart/2005/8/layout/equation1"/>
    <dgm:cxn modelId="{833DFBE9-F98B-A64F-A69C-CA49C0636B40}" type="presParOf" srcId="{B4D8A629-ED3D-EB46-A8D6-D56EDF68417E}" destId="{23A5F8DD-BE6A-1C47-ACE9-7E7C35C904CD}" srcOrd="2" destOrd="0" presId="urn:microsoft.com/office/officeart/2005/8/layout/equation1"/>
    <dgm:cxn modelId="{249F3F80-17C6-F34C-A59E-64777F0FCB1E}" type="presParOf" srcId="{B4D8A629-ED3D-EB46-A8D6-D56EDF68417E}" destId="{155DEDFF-C55B-384D-BAD7-892C6E4833FD}" srcOrd="3" destOrd="0" presId="urn:microsoft.com/office/officeart/2005/8/layout/equation1"/>
    <dgm:cxn modelId="{ABFAEFB2-8BF3-5144-9DD7-2F053F40890D}" type="presParOf" srcId="{B4D8A629-ED3D-EB46-A8D6-D56EDF68417E}" destId="{33F47EFF-1841-0645-A11A-623AA9010622}" srcOrd="4" destOrd="0" presId="urn:microsoft.com/office/officeart/2005/8/layout/equation1"/>
    <dgm:cxn modelId="{3DFE853A-8CE3-6E49-BFD2-2BA519C60566}" type="presParOf" srcId="{B4D8A629-ED3D-EB46-A8D6-D56EDF68417E}" destId="{0A67E194-2E54-8A42-B954-85D1F1E61742}" srcOrd="5" destOrd="0" presId="urn:microsoft.com/office/officeart/2005/8/layout/equation1"/>
    <dgm:cxn modelId="{E7188DFF-DE12-5D45-B273-F17AC6708B0D}" type="presParOf" srcId="{B4D8A629-ED3D-EB46-A8D6-D56EDF68417E}" destId="{1841139B-A458-DE4C-A9D8-A64F38992B27}" srcOrd="6" destOrd="0" presId="urn:microsoft.com/office/officeart/2005/8/layout/equation1"/>
    <dgm:cxn modelId="{03558EC2-A03E-614B-9542-578192D1EBA6}" type="presParOf" srcId="{B4D8A629-ED3D-EB46-A8D6-D56EDF68417E}" destId="{02812527-49BD-594C-8987-BE28149F6AAE}" srcOrd="7" destOrd="0" presId="urn:microsoft.com/office/officeart/2005/8/layout/equation1"/>
    <dgm:cxn modelId="{90F29614-5ECA-8A41-842E-D884F5CD3D90}" type="presParOf" srcId="{B4D8A629-ED3D-EB46-A8D6-D56EDF68417E}" destId="{BD5F26CA-A81D-274B-A7BE-7FB51974987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474FFD-F212-CC47-A26C-A120FFDE5AE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D0660-A486-384D-9772-D54B0CF72444}">
      <dgm:prSet phldrT="[Text]"/>
      <dgm:spPr/>
      <dgm:t>
        <a:bodyPr/>
        <a:lstStyle/>
        <a:p>
          <a:r>
            <a:rPr lang="en-US" dirty="0" smtClean="0"/>
            <a:t>Segments</a:t>
          </a:r>
          <a:endParaRPr lang="en-US" dirty="0"/>
        </a:p>
      </dgm:t>
    </dgm:pt>
    <dgm:pt modelId="{427ACE6F-5E0B-A54F-BC58-8E968903FAE1}" type="parTrans" cxnId="{58F20A06-AA48-4B47-8D8C-E73FBE3C3AD7}">
      <dgm:prSet/>
      <dgm:spPr/>
      <dgm:t>
        <a:bodyPr/>
        <a:lstStyle/>
        <a:p>
          <a:endParaRPr lang="en-US"/>
        </a:p>
      </dgm:t>
    </dgm:pt>
    <dgm:pt modelId="{4F47A6E6-2640-C74C-A4D3-ACF107E1CD9D}" type="sibTrans" cxnId="{58F20A06-AA48-4B47-8D8C-E73FBE3C3AD7}">
      <dgm:prSet/>
      <dgm:spPr/>
      <dgm:t>
        <a:bodyPr/>
        <a:lstStyle/>
        <a:p>
          <a:endParaRPr lang="en-US"/>
        </a:p>
      </dgm:t>
    </dgm:pt>
    <dgm:pt modelId="{4BA26F89-6DA2-6545-B225-E6826317C197}">
      <dgm:prSet phldrT="[Text]"/>
      <dgm:spPr/>
      <dgm:t>
        <a:bodyPr/>
        <a:lstStyle/>
        <a:p>
          <a:r>
            <a:rPr lang="en-US" dirty="0" smtClean="0"/>
            <a:t>Transforms using analytics engine</a:t>
          </a:r>
          <a:endParaRPr lang="en-US" dirty="0"/>
        </a:p>
      </dgm:t>
    </dgm:pt>
    <dgm:pt modelId="{DB37D282-CB9F-6D49-8CEC-A3399939F609}" type="parTrans" cxnId="{7BB8C9BF-330B-A648-B31A-0080D98DCF74}">
      <dgm:prSet/>
      <dgm:spPr/>
      <dgm:t>
        <a:bodyPr/>
        <a:lstStyle/>
        <a:p>
          <a:endParaRPr lang="en-US"/>
        </a:p>
      </dgm:t>
    </dgm:pt>
    <dgm:pt modelId="{705F467E-6D18-284E-858B-75FF290BAD35}" type="sibTrans" cxnId="{7BB8C9BF-330B-A648-B31A-0080D98DCF74}">
      <dgm:prSet/>
      <dgm:spPr/>
      <dgm:t>
        <a:bodyPr/>
        <a:lstStyle/>
        <a:p>
          <a:endParaRPr lang="en-US"/>
        </a:p>
      </dgm:t>
    </dgm:pt>
    <dgm:pt modelId="{FD873BC7-FABB-2F4D-8A84-5CCE619D5428}">
      <dgm:prSet phldrT="[Text]"/>
      <dgm:spPr/>
      <dgm:t>
        <a:bodyPr/>
        <a:lstStyle/>
        <a:p>
          <a:r>
            <a:rPr lang="en-US" dirty="0" smtClean="0"/>
            <a:t>Feature:</a:t>
          </a:r>
          <a:r>
            <a:rPr lang="en-US" baseline="0" dirty="0" smtClean="0"/>
            <a:t> </a:t>
          </a:r>
          <a:r>
            <a:rPr lang="en-US" dirty="0" smtClean="0"/>
            <a:t>Based on my need. Currently correlation between</a:t>
          </a:r>
          <a:r>
            <a:rPr lang="en-US" baseline="0" dirty="0" smtClean="0"/>
            <a:t> easy1 and easy3. More are available.</a:t>
          </a:r>
        </a:p>
      </dgm:t>
    </dgm:pt>
    <dgm:pt modelId="{414FA063-74F7-7E43-9447-4F15BEAD87A4}" type="parTrans" cxnId="{8EAEE351-CB89-0440-BA54-4E3AEDA3E339}">
      <dgm:prSet/>
      <dgm:spPr/>
      <dgm:t>
        <a:bodyPr/>
        <a:lstStyle/>
        <a:p>
          <a:endParaRPr lang="en-US"/>
        </a:p>
      </dgm:t>
    </dgm:pt>
    <dgm:pt modelId="{4E616CAB-9E85-DD45-8A84-130547BED56D}" type="sibTrans" cxnId="{8EAEE351-CB89-0440-BA54-4E3AEDA3E339}">
      <dgm:prSet/>
      <dgm:spPr/>
      <dgm:t>
        <a:bodyPr/>
        <a:lstStyle/>
        <a:p>
          <a:endParaRPr lang="en-US"/>
        </a:p>
      </dgm:t>
    </dgm:pt>
    <dgm:pt modelId="{B4D8A629-ED3D-EB46-A8D6-D56EDF68417E}" type="pres">
      <dgm:prSet presAssocID="{3C474FFD-F212-CC47-A26C-A120FFDE5AE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2F9632-F4B2-B940-B6D4-D80B4DF842E0}" type="pres">
      <dgm:prSet presAssocID="{046D0660-A486-384D-9772-D54B0CF724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FFA96-7C48-5B45-95C9-993F7457D88F}" type="pres">
      <dgm:prSet presAssocID="{4F47A6E6-2640-C74C-A4D3-ACF107E1CD9D}" presName="spacerL" presStyleCnt="0"/>
      <dgm:spPr/>
    </dgm:pt>
    <dgm:pt modelId="{23A5F8DD-BE6A-1C47-ACE9-7E7C35C904CD}" type="pres">
      <dgm:prSet presAssocID="{4F47A6E6-2640-C74C-A4D3-ACF107E1CD9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55DEDFF-C55B-384D-BAD7-892C6E4833FD}" type="pres">
      <dgm:prSet presAssocID="{4F47A6E6-2640-C74C-A4D3-ACF107E1CD9D}" presName="spacerR" presStyleCnt="0"/>
      <dgm:spPr/>
    </dgm:pt>
    <dgm:pt modelId="{33F47EFF-1841-0645-A11A-623AA9010622}" type="pres">
      <dgm:prSet presAssocID="{4BA26F89-6DA2-6545-B225-E6826317C1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7E194-2E54-8A42-B954-85D1F1E61742}" type="pres">
      <dgm:prSet presAssocID="{705F467E-6D18-284E-858B-75FF290BAD35}" presName="spacerL" presStyleCnt="0"/>
      <dgm:spPr/>
    </dgm:pt>
    <dgm:pt modelId="{1841139B-A458-DE4C-A9D8-A64F38992B27}" type="pres">
      <dgm:prSet presAssocID="{705F467E-6D18-284E-858B-75FF290BAD3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2812527-49BD-594C-8987-BE28149F6AAE}" type="pres">
      <dgm:prSet presAssocID="{705F467E-6D18-284E-858B-75FF290BAD35}" presName="spacerR" presStyleCnt="0"/>
      <dgm:spPr/>
    </dgm:pt>
    <dgm:pt modelId="{BD5F26CA-A81D-274B-A7BE-7FB519749877}" type="pres">
      <dgm:prSet presAssocID="{FD873BC7-FABB-2F4D-8A84-5CCE619D542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AEE351-CB89-0440-BA54-4E3AEDA3E339}" srcId="{3C474FFD-F212-CC47-A26C-A120FFDE5AE4}" destId="{FD873BC7-FABB-2F4D-8A84-5CCE619D5428}" srcOrd="2" destOrd="0" parTransId="{414FA063-74F7-7E43-9447-4F15BEAD87A4}" sibTransId="{4E616CAB-9E85-DD45-8A84-130547BED56D}"/>
    <dgm:cxn modelId="{7BB8C9BF-330B-A648-B31A-0080D98DCF74}" srcId="{3C474FFD-F212-CC47-A26C-A120FFDE5AE4}" destId="{4BA26F89-6DA2-6545-B225-E6826317C197}" srcOrd="1" destOrd="0" parTransId="{DB37D282-CB9F-6D49-8CEC-A3399939F609}" sibTransId="{705F467E-6D18-284E-858B-75FF290BAD35}"/>
    <dgm:cxn modelId="{74EA4438-5CAB-A24D-9F23-C9A148344AB5}" type="presOf" srcId="{4F47A6E6-2640-C74C-A4D3-ACF107E1CD9D}" destId="{23A5F8DD-BE6A-1C47-ACE9-7E7C35C904CD}" srcOrd="0" destOrd="0" presId="urn:microsoft.com/office/officeart/2005/8/layout/equation1"/>
    <dgm:cxn modelId="{6786114F-25DD-D24F-86AA-3FA9A8BD83DB}" type="presOf" srcId="{3C474FFD-F212-CC47-A26C-A120FFDE5AE4}" destId="{B4D8A629-ED3D-EB46-A8D6-D56EDF68417E}" srcOrd="0" destOrd="0" presId="urn:microsoft.com/office/officeart/2005/8/layout/equation1"/>
    <dgm:cxn modelId="{CEEEA9BD-94E5-1841-BB2F-35510B12CB2A}" type="presOf" srcId="{FD873BC7-FABB-2F4D-8A84-5CCE619D5428}" destId="{BD5F26CA-A81D-274B-A7BE-7FB519749877}" srcOrd="0" destOrd="0" presId="urn:microsoft.com/office/officeart/2005/8/layout/equation1"/>
    <dgm:cxn modelId="{DF52C0C4-F876-8744-947D-82189D65BCCE}" type="presOf" srcId="{046D0660-A486-384D-9772-D54B0CF72444}" destId="{B02F9632-F4B2-B940-B6D4-D80B4DF842E0}" srcOrd="0" destOrd="0" presId="urn:microsoft.com/office/officeart/2005/8/layout/equation1"/>
    <dgm:cxn modelId="{58F20A06-AA48-4B47-8D8C-E73FBE3C3AD7}" srcId="{3C474FFD-F212-CC47-A26C-A120FFDE5AE4}" destId="{046D0660-A486-384D-9772-D54B0CF72444}" srcOrd="0" destOrd="0" parTransId="{427ACE6F-5E0B-A54F-BC58-8E968903FAE1}" sibTransId="{4F47A6E6-2640-C74C-A4D3-ACF107E1CD9D}"/>
    <dgm:cxn modelId="{23CB7D61-C77E-AE4D-ADA5-60A23E70899A}" type="presOf" srcId="{705F467E-6D18-284E-858B-75FF290BAD35}" destId="{1841139B-A458-DE4C-A9D8-A64F38992B27}" srcOrd="0" destOrd="0" presId="urn:microsoft.com/office/officeart/2005/8/layout/equation1"/>
    <dgm:cxn modelId="{3158B360-ECF5-4A42-A034-AB3575B60E75}" type="presOf" srcId="{4BA26F89-6DA2-6545-B225-E6826317C197}" destId="{33F47EFF-1841-0645-A11A-623AA9010622}" srcOrd="0" destOrd="0" presId="urn:microsoft.com/office/officeart/2005/8/layout/equation1"/>
    <dgm:cxn modelId="{82A20773-CCC5-B44C-A940-A479C2CD932B}" type="presParOf" srcId="{B4D8A629-ED3D-EB46-A8D6-D56EDF68417E}" destId="{B02F9632-F4B2-B940-B6D4-D80B4DF842E0}" srcOrd="0" destOrd="0" presId="urn:microsoft.com/office/officeart/2005/8/layout/equation1"/>
    <dgm:cxn modelId="{B1CAE8B5-2D4F-0243-94AB-31546137DF6A}" type="presParOf" srcId="{B4D8A629-ED3D-EB46-A8D6-D56EDF68417E}" destId="{8DFFFA96-7C48-5B45-95C9-993F7457D88F}" srcOrd="1" destOrd="0" presId="urn:microsoft.com/office/officeart/2005/8/layout/equation1"/>
    <dgm:cxn modelId="{8C3C9DD9-EE6A-E046-A6E4-202C6DC38272}" type="presParOf" srcId="{B4D8A629-ED3D-EB46-A8D6-D56EDF68417E}" destId="{23A5F8DD-BE6A-1C47-ACE9-7E7C35C904CD}" srcOrd="2" destOrd="0" presId="urn:microsoft.com/office/officeart/2005/8/layout/equation1"/>
    <dgm:cxn modelId="{D043A128-1C66-824A-A931-6FEDD6092E51}" type="presParOf" srcId="{B4D8A629-ED3D-EB46-A8D6-D56EDF68417E}" destId="{155DEDFF-C55B-384D-BAD7-892C6E4833FD}" srcOrd="3" destOrd="0" presId="urn:microsoft.com/office/officeart/2005/8/layout/equation1"/>
    <dgm:cxn modelId="{AD77638A-FA9D-D645-A3ED-7F56CDDFC7CA}" type="presParOf" srcId="{B4D8A629-ED3D-EB46-A8D6-D56EDF68417E}" destId="{33F47EFF-1841-0645-A11A-623AA9010622}" srcOrd="4" destOrd="0" presId="urn:microsoft.com/office/officeart/2005/8/layout/equation1"/>
    <dgm:cxn modelId="{DD7F543B-16E3-6841-87C2-968D8C0A2A8B}" type="presParOf" srcId="{B4D8A629-ED3D-EB46-A8D6-D56EDF68417E}" destId="{0A67E194-2E54-8A42-B954-85D1F1E61742}" srcOrd="5" destOrd="0" presId="urn:microsoft.com/office/officeart/2005/8/layout/equation1"/>
    <dgm:cxn modelId="{9331FF76-4158-A941-B665-08D96665F9D5}" type="presParOf" srcId="{B4D8A629-ED3D-EB46-A8D6-D56EDF68417E}" destId="{1841139B-A458-DE4C-A9D8-A64F38992B27}" srcOrd="6" destOrd="0" presId="urn:microsoft.com/office/officeart/2005/8/layout/equation1"/>
    <dgm:cxn modelId="{9DB4BF6F-5B66-3F43-A8B1-FF2C3210ED3B}" type="presParOf" srcId="{B4D8A629-ED3D-EB46-A8D6-D56EDF68417E}" destId="{02812527-49BD-594C-8987-BE28149F6AAE}" srcOrd="7" destOrd="0" presId="urn:microsoft.com/office/officeart/2005/8/layout/equation1"/>
    <dgm:cxn modelId="{0CE4BEB4-F31B-FC43-A471-C05E28A02491}" type="presParOf" srcId="{B4D8A629-ED3D-EB46-A8D6-D56EDF68417E}" destId="{BD5F26CA-A81D-274B-A7BE-7FB51974987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474FFD-F212-CC47-A26C-A120FFDE5AE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D0660-A486-384D-9772-D54B0CF72444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427ACE6F-5E0B-A54F-BC58-8E968903FAE1}" type="parTrans" cxnId="{58F20A06-AA48-4B47-8D8C-E73FBE3C3AD7}">
      <dgm:prSet/>
      <dgm:spPr/>
      <dgm:t>
        <a:bodyPr/>
        <a:lstStyle/>
        <a:p>
          <a:endParaRPr lang="en-US"/>
        </a:p>
      </dgm:t>
    </dgm:pt>
    <dgm:pt modelId="{4F47A6E6-2640-C74C-A4D3-ACF107E1CD9D}" type="sibTrans" cxnId="{58F20A06-AA48-4B47-8D8C-E73FBE3C3AD7}">
      <dgm:prSet/>
      <dgm:spPr/>
      <dgm:t>
        <a:bodyPr/>
        <a:lstStyle/>
        <a:p>
          <a:endParaRPr lang="en-US"/>
        </a:p>
      </dgm:t>
    </dgm:pt>
    <dgm:pt modelId="{4BA26F89-6DA2-6545-B225-E6826317C197}">
      <dgm:prSet phldrT="[Text]"/>
      <dgm:spPr/>
      <dgm:t>
        <a:bodyPr/>
        <a:lstStyle/>
        <a:p>
          <a:r>
            <a:rPr lang="en-US" dirty="0" err="1" smtClean="0"/>
            <a:t>Kmeans</a:t>
          </a:r>
          <a:r>
            <a:rPr lang="en-US" dirty="0" smtClean="0"/>
            <a:t> from analytics engine</a:t>
          </a:r>
          <a:endParaRPr lang="en-US" dirty="0"/>
        </a:p>
      </dgm:t>
    </dgm:pt>
    <dgm:pt modelId="{DB37D282-CB9F-6D49-8CEC-A3399939F609}" type="parTrans" cxnId="{7BB8C9BF-330B-A648-B31A-0080D98DCF74}">
      <dgm:prSet/>
      <dgm:spPr/>
      <dgm:t>
        <a:bodyPr/>
        <a:lstStyle/>
        <a:p>
          <a:endParaRPr lang="en-US"/>
        </a:p>
      </dgm:t>
    </dgm:pt>
    <dgm:pt modelId="{705F467E-6D18-284E-858B-75FF290BAD35}" type="sibTrans" cxnId="{7BB8C9BF-330B-A648-B31A-0080D98DCF74}">
      <dgm:prSet/>
      <dgm:spPr/>
      <dgm:t>
        <a:bodyPr/>
        <a:lstStyle/>
        <a:p>
          <a:endParaRPr lang="en-US"/>
        </a:p>
      </dgm:t>
    </dgm:pt>
    <dgm:pt modelId="{FD873BC7-FABB-2F4D-8A84-5CCE619D5428}">
      <dgm:prSet phldrT="[Text]"/>
      <dgm:spPr/>
      <dgm:t>
        <a:bodyPr/>
        <a:lstStyle/>
        <a:p>
          <a:r>
            <a:rPr lang="en-US" dirty="0" smtClean="0"/>
            <a:t>Clustering result for pros and controls</a:t>
          </a:r>
          <a:endParaRPr lang="en-US" dirty="0"/>
        </a:p>
      </dgm:t>
    </dgm:pt>
    <dgm:pt modelId="{414FA063-74F7-7E43-9447-4F15BEAD87A4}" type="parTrans" cxnId="{8EAEE351-CB89-0440-BA54-4E3AEDA3E339}">
      <dgm:prSet/>
      <dgm:spPr/>
      <dgm:t>
        <a:bodyPr/>
        <a:lstStyle/>
        <a:p>
          <a:endParaRPr lang="en-US"/>
        </a:p>
      </dgm:t>
    </dgm:pt>
    <dgm:pt modelId="{4E616CAB-9E85-DD45-8A84-130547BED56D}" type="sibTrans" cxnId="{8EAEE351-CB89-0440-BA54-4E3AEDA3E339}">
      <dgm:prSet/>
      <dgm:spPr/>
      <dgm:t>
        <a:bodyPr/>
        <a:lstStyle/>
        <a:p>
          <a:endParaRPr lang="en-US"/>
        </a:p>
      </dgm:t>
    </dgm:pt>
    <dgm:pt modelId="{B4D8A629-ED3D-EB46-A8D6-D56EDF68417E}" type="pres">
      <dgm:prSet presAssocID="{3C474FFD-F212-CC47-A26C-A120FFDE5AE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2F9632-F4B2-B940-B6D4-D80B4DF842E0}" type="pres">
      <dgm:prSet presAssocID="{046D0660-A486-384D-9772-D54B0CF724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FFA96-7C48-5B45-95C9-993F7457D88F}" type="pres">
      <dgm:prSet presAssocID="{4F47A6E6-2640-C74C-A4D3-ACF107E1CD9D}" presName="spacerL" presStyleCnt="0"/>
      <dgm:spPr/>
    </dgm:pt>
    <dgm:pt modelId="{23A5F8DD-BE6A-1C47-ACE9-7E7C35C904CD}" type="pres">
      <dgm:prSet presAssocID="{4F47A6E6-2640-C74C-A4D3-ACF107E1CD9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55DEDFF-C55B-384D-BAD7-892C6E4833FD}" type="pres">
      <dgm:prSet presAssocID="{4F47A6E6-2640-C74C-A4D3-ACF107E1CD9D}" presName="spacerR" presStyleCnt="0"/>
      <dgm:spPr/>
    </dgm:pt>
    <dgm:pt modelId="{33F47EFF-1841-0645-A11A-623AA9010622}" type="pres">
      <dgm:prSet presAssocID="{4BA26F89-6DA2-6545-B225-E6826317C1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7E194-2E54-8A42-B954-85D1F1E61742}" type="pres">
      <dgm:prSet presAssocID="{705F467E-6D18-284E-858B-75FF290BAD35}" presName="spacerL" presStyleCnt="0"/>
      <dgm:spPr/>
    </dgm:pt>
    <dgm:pt modelId="{1841139B-A458-DE4C-A9D8-A64F38992B27}" type="pres">
      <dgm:prSet presAssocID="{705F467E-6D18-284E-858B-75FF290BAD3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2812527-49BD-594C-8987-BE28149F6AAE}" type="pres">
      <dgm:prSet presAssocID="{705F467E-6D18-284E-858B-75FF290BAD35}" presName="spacerR" presStyleCnt="0"/>
      <dgm:spPr/>
    </dgm:pt>
    <dgm:pt modelId="{BD5F26CA-A81D-274B-A7BE-7FB519749877}" type="pres">
      <dgm:prSet presAssocID="{FD873BC7-FABB-2F4D-8A84-5CCE619D542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0370AE-9321-8F46-B6B6-E3A46BE579E8}" type="presOf" srcId="{4BA26F89-6DA2-6545-B225-E6826317C197}" destId="{33F47EFF-1841-0645-A11A-623AA9010622}" srcOrd="0" destOrd="0" presId="urn:microsoft.com/office/officeart/2005/8/layout/equation1"/>
    <dgm:cxn modelId="{AEFB100C-11F7-DF4C-8721-0E9F7EA59D17}" type="presOf" srcId="{4F47A6E6-2640-C74C-A4D3-ACF107E1CD9D}" destId="{23A5F8DD-BE6A-1C47-ACE9-7E7C35C904CD}" srcOrd="0" destOrd="0" presId="urn:microsoft.com/office/officeart/2005/8/layout/equation1"/>
    <dgm:cxn modelId="{DF9A3EF4-94EF-D94A-8DB0-C435566615AE}" type="presOf" srcId="{FD873BC7-FABB-2F4D-8A84-5CCE619D5428}" destId="{BD5F26CA-A81D-274B-A7BE-7FB519749877}" srcOrd="0" destOrd="0" presId="urn:microsoft.com/office/officeart/2005/8/layout/equation1"/>
    <dgm:cxn modelId="{7BB8C9BF-330B-A648-B31A-0080D98DCF74}" srcId="{3C474FFD-F212-CC47-A26C-A120FFDE5AE4}" destId="{4BA26F89-6DA2-6545-B225-E6826317C197}" srcOrd="1" destOrd="0" parTransId="{DB37D282-CB9F-6D49-8CEC-A3399939F609}" sibTransId="{705F467E-6D18-284E-858B-75FF290BAD35}"/>
    <dgm:cxn modelId="{41F2477A-6E1B-6D49-B104-29E5C81643AA}" type="presOf" srcId="{705F467E-6D18-284E-858B-75FF290BAD35}" destId="{1841139B-A458-DE4C-A9D8-A64F38992B27}" srcOrd="0" destOrd="0" presId="urn:microsoft.com/office/officeart/2005/8/layout/equation1"/>
    <dgm:cxn modelId="{218BA5D4-81F0-7C40-B511-15B0BE846898}" type="presOf" srcId="{3C474FFD-F212-CC47-A26C-A120FFDE5AE4}" destId="{B4D8A629-ED3D-EB46-A8D6-D56EDF68417E}" srcOrd="0" destOrd="0" presId="urn:microsoft.com/office/officeart/2005/8/layout/equation1"/>
    <dgm:cxn modelId="{95D6B735-58A2-994E-9694-B3D78072F741}" type="presOf" srcId="{046D0660-A486-384D-9772-D54B0CF72444}" destId="{B02F9632-F4B2-B940-B6D4-D80B4DF842E0}" srcOrd="0" destOrd="0" presId="urn:microsoft.com/office/officeart/2005/8/layout/equation1"/>
    <dgm:cxn modelId="{8EAEE351-CB89-0440-BA54-4E3AEDA3E339}" srcId="{3C474FFD-F212-CC47-A26C-A120FFDE5AE4}" destId="{FD873BC7-FABB-2F4D-8A84-5CCE619D5428}" srcOrd="2" destOrd="0" parTransId="{414FA063-74F7-7E43-9447-4F15BEAD87A4}" sibTransId="{4E616CAB-9E85-DD45-8A84-130547BED56D}"/>
    <dgm:cxn modelId="{58F20A06-AA48-4B47-8D8C-E73FBE3C3AD7}" srcId="{3C474FFD-F212-CC47-A26C-A120FFDE5AE4}" destId="{046D0660-A486-384D-9772-D54B0CF72444}" srcOrd="0" destOrd="0" parTransId="{427ACE6F-5E0B-A54F-BC58-8E968903FAE1}" sibTransId="{4F47A6E6-2640-C74C-A4D3-ACF107E1CD9D}"/>
    <dgm:cxn modelId="{0DF0AD0A-28C4-5248-8130-166263E7C87A}" type="presParOf" srcId="{B4D8A629-ED3D-EB46-A8D6-D56EDF68417E}" destId="{B02F9632-F4B2-B940-B6D4-D80B4DF842E0}" srcOrd="0" destOrd="0" presId="urn:microsoft.com/office/officeart/2005/8/layout/equation1"/>
    <dgm:cxn modelId="{ABBBB575-F110-DB4B-96CC-900962BB1FAB}" type="presParOf" srcId="{B4D8A629-ED3D-EB46-A8D6-D56EDF68417E}" destId="{8DFFFA96-7C48-5B45-95C9-993F7457D88F}" srcOrd="1" destOrd="0" presId="urn:microsoft.com/office/officeart/2005/8/layout/equation1"/>
    <dgm:cxn modelId="{80B0ABD1-BE35-1243-9498-A9F269DC115F}" type="presParOf" srcId="{B4D8A629-ED3D-EB46-A8D6-D56EDF68417E}" destId="{23A5F8DD-BE6A-1C47-ACE9-7E7C35C904CD}" srcOrd="2" destOrd="0" presId="urn:microsoft.com/office/officeart/2005/8/layout/equation1"/>
    <dgm:cxn modelId="{21284DCE-DCB6-C14D-BCCD-11C4DA26BECE}" type="presParOf" srcId="{B4D8A629-ED3D-EB46-A8D6-D56EDF68417E}" destId="{155DEDFF-C55B-384D-BAD7-892C6E4833FD}" srcOrd="3" destOrd="0" presId="urn:microsoft.com/office/officeart/2005/8/layout/equation1"/>
    <dgm:cxn modelId="{8B07CE3E-4A1C-9B42-81F8-C2FDB538FCA3}" type="presParOf" srcId="{B4D8A629-ED3D-EB46-A8D6-D56EDF68417E}" destId="{33F47EFF-1841-0645-A11A-623AA9010622}" srcOrd="4" destOrd="0" presId="urn:microsoft.com/office/officeart/2005/8/layout/equation1"/>
    <dgm:cxn modelId="{DF19149B-37AE-7B42-B335-6073E9EF8C3C}" type="presParOf" srcId="{B4D8A629-ED3D-EB46-A8D6-D56EDF68417E}" destId="{0A67E194-2E54-8A42-B954-85D1F1E61742}" srcOrd="5" destOrd="0" presId="urn:microsoft.com/office/officeart/2005/8/layout/equation1"/>
    <dgm:cxn modelId="{21662B30-F357-4C42-A8CF-DCA33A45AA4C}" type="presParOf" srcId="{B4D8A629-ED3D-EB46-A8D6-D56EDF68417E}" destId="{1841139B-A458-DE4C-A9D8-A64F38992B27}" srcOrd="6" destOrd="0" presId="urn:microsoft.com/office/officeart/2005/8/layout/equation1"/>
    <dgm:cxn modelId="{FD267547-2809-1D47-904A-C76576E9BA76}" type="presParOf" srcId="{B4D8A629-ED3D-EB46-A8D6-D56EDF68417E}" destId="{02812527-49BD-594C-8987-BE28149F6AAE}" srcOrd="7" destOrd="0" presId="urn:microsoft.com/office/officeart/2005/8/layout/equation1"/>
    <dgm:cxn modelId="{4E104864-9E13-AA4F-9A28-F6D3CCF0F102}" type="presParOf" srcId="{B4D8A629-ED3D-EB46-A8D6-D56EDF68417E}" destId="{BD5F26CA-A81D-274B-A7BE-7FB51974987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F9632-F4B2-B940-B6D4-D80B4DF842E0}">
      <dsp:nvSpPr>
        <dsp:cNvPr id="0" name=""/>
        <dsp:cNvSpPr/>
      </dsp:nvSpPr>
      <dsp:spPr>
        <a:xfrm>
          <a:off x="4643" y="1526707"/>
          <a:ext cx="1289984" cy="12899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 </a:t>
          </a:r>
          <a:r>
            <a:rPr lang="en-US" sz="1200" kern="1200" dirty="0" err="1" smtClean="0"/>
            <a:t>cpt</a:t>
          </a:r>
          <a:r>
            <a:rPr lang="en-US" sz="1200" kern="1200" dirty="0" smtClean="0"/>
            <a:t> data</a:t>
          </a:r>
          <a:endParaRPr lang="en-US" sz="1200" kern="1200" dirty="0"/>
        </a:p>
      </dsp:txBody>
      <dsp:txXfrm>
        <a:off x="193557" y="1715621"/>
        <a:ext cx="912156" cy="912156"/>
      </dsp:txXfrm>
    </dsp:sp>
    <dsp:sp modelId="{23A5F8DD-BE6A-1C47-ACE9-7E7C35C904CD}">
      <dsp:nvSpPr>
        <dsp:cNvPr id="0" name=""/>
        <dsp:cNvSpPr/>
      </dsp:nvSpPr>
      <dsp:spPr>
        <a:xfrm>
          <a:off x="1399373" y="1797604"/>
          <a:ext cx="748190" cy="74819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498546" y="2083712"/>
        <a:ext cx="549844" cy="175974"/>
      </dsp:txXfrm>
    </dsp:sp>
    <dsp:sp modelId="{A2AD5945-983E-F740-BAE5-06E26756DA86}">
      <dsp:nvSpPr>
        <dsp:cNvPr id="0" name=""/>
        <dsp:cNvSpPr/>
      </dsp:nvSpPr>
      <dsp:spPr>
        <a:xfrm>
          <a:off x="2252311" y="1526707"/>
          <a:ext cx="1289984" cy="12899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Windowlize</a:t>
          </a:r>
          <a:r>
            <a:rPr lang="en-US" sz="1200" kern="1200" dirty="0" smtClean="0"/>
            <a:t>  </a:t>
          </a:r>
          <a:r>
            <a:rPr lang="en-US" sz="1200" kern="1200" dirty="0" err="1" smtClean="0"/>
            <a:t>fft</a:t>
          </a:r>
          <a:endParaRPr lang="en-US" sz="1200" kern="1200" dirty="0"/>
        </a:p>
      </dsp:txBody>
      <dsp:txXfrm>
        <a:off x="2441225" y="1715621"/>
        <a:ext cx="912156" cy="912156"/>
      </dsp:txXfrm>
    </dsp:sp>
    <dsp:sp modelId="{E298E24C-B5B0-CA46-BB5E-D8AAA1C759EE}">
      <dsp:nvSpPr>
        <dsp:cNvPr id="0" name=""/>
        <dsp:cNvSpPr/>
      </dsp:nvSpPr>
      <dsp:spPr>
        <a:xfrm>
          <a:off x="3647042" y="1797604"/>
          <a:ext cx="748190" cy="74819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746215" y="2083712"/>
        <a:ext cx="549844" cy="175974"/>
      </dsp:txXfrm>
    </dsp:sp>
    <dsp:sp modelId="{A7E188E6-B79B-7548-941B-F82483DA8599}">
      <dsp:nvSpPr>
        <dsp:cNvPr id="0" name=""/>
        <dsp:cNvSpPr/>
      </dsp:nvSpPr>
      <dsp:spPr>
        <a:xfrm>
          <a:off x="4499979" y="1526707"/>
          <a:ext cx="1289984" cy="12899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Kmeans</a:t>
          </a:r>
          <a:r>
            <a:rPr lang="en-US" sz="1200" kern="1200" dirty="0" smtClean="0"/>
            <a:t> on each</a:t>
          </a:r>
          <a:r>
            <a:rPr lang="en-US" sz="1200" kern="1200" baseline="0" dirty="0" smtClean="0"/>
            <a:t> pro with our analytics engine</a:t>
          </a:r>
          <a:endParaRPr lang="en-US" sz="1200" kern="1200" dirty="0"/>
        </a:p>
      </dsp:txBody>
      <dsp:txXfrm>
        <a:off x="4688893" y="1715621"/>
        <a:ext cx="912156" cy="912156"/>
      </dsp:txXfrm>
    </dsp:sp>
    <dsp:sp modelId="{0D4F392F-FD59-DC43-B47D-9670B62C7F40}">
      <dsp:nvSpPr>
        <dsp:cNvPr id="0" name=""/>
        <dsp:cNvSpPr/>
      </dsp:nvSpPr>
      <dsp:spPr>
        <a:xfrm>
          <a:off x="5894710" y="1797604"/>
          <a:ext cx="748190" cy="748190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993883" y="1951731"/>
        <a:ext cx="549844" cy="439936"/>
      </dsp:txXfrm>
    </dsp:sp>
    <dsp:sp modelId="{8BDCA9EE-AC33-874C-BFB9-52D1A6F53A4C}">
      <dsp:nvSpPr>
        <dsp:cNvPr id="0" name=""/>
        <dsp:cNvSpPr/>
      </dsp:nvSpPr>
      <dsp:spPr>
        <a:xfrm>
          <a:off x="6747647" y="1526707"/>
          <a:ext cx="1289984" cy="12899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Clusterings</a:t>
          </a:r>
          <a:r>
            <a:rPr lang="en-US" sz="1200" kern="1200" dirty="0" smtClean="0"/>
            <a:t> for each Athlete</a:t>
          </a:r>
          <a:endParaRPr lang="en-US" sz="1200" kern="1200" dirty="0"/>
        </a:p>
      </dsp:txBody>
      <dsp:txXfrm>
        <a:off x="6936561" y="1715621"/>
        <a:ext cx="912156" cy="912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F9632-F4B2-B940-B6D4-D80B4DF842E0}">
      <dsp:nvSpPr>
        <dsp:cNvPr id="0" name=""/>
        <dsp:cNvSpPr/>
      </dsp:nvSpPr>
      <dsp:spPr>
        <a:xfrm>
          <a:off x="1352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Clusterings</a:t>
          </a:r>
          <a:endParaRPr lang="en-US" sz="1800" kern="1200" dirty="0"/>
        </a:p>
      </dsp:txBody>
      <dsp:txXfrm>
        <a:off x="263876" y="1537910"/>
        <a:ext cx="1267578" cy="1267578"/>
      </dsp:txXfrm>
    </dsp:sp>
    <dsp:sp modelId="{23A5F8DD-BE6A-1C47-ACE9-7E7C35C904CD}">
      <dsp:nvSpPr>
        <dsp:cNvPr id="0" name=""/>
        <dsp:cNvSpPr/>
      </dsp:nvSpPr>
      <dsp:spPr>
        <a:xfrm>
          <a:off x="1939539" y="1651838"/>
          <a:ext cx="1039723" cy="103972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077354" y="2049428"/>
        <a:ext cx="764093" cy="244543"/>
      </dsp:txXfrm>
    </dsp:sp>
    <dsp:sp modelId="{A7E188E6-B79B-7548-941B-F82483DA8599}">
      <dsp:nvSpPr>
        <dsp:cNvPr id="0" name=""/>
        <dsp:cNvSpPr/>
      </dsp:nvSpPr>
      <dsp:spPr>
        <a:xfrm>
          <a:off x="3124824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Jaccard</a:t>
          </a:r>
          <a:r>
            <a:rPr lang="en-US" sz="1800" kern="1200" dirty="0" smtClean="0"/>
            <a:t> Index</a:t>
          </a:r>
          <a:r>
            <a:rPr lang="en-US" sz="1800" kern="1200" baseline="0" dirty="0" smtClean="0"/>
            <a:t> [distance matrix]</a:t>
          </a:r>
          <a:endParaRPr lang="en-US" sz="1800" kern="1200" dirty="0"/>
        </a:p>
      </dsp:txBody>
      <dsp:txXfrm>
        <a:off x="3387348" y="1537910"/>
        <a:ext cx="1267578" cy="1267578"/>
      </dsp:txXfrm>
    </dsp:sp>
    <dsp:sp modelId="{0D4F392F-FD59-DC43-B47D-9670B62C7F40}">
      <dsp:nvSpPr>
        <dsp:cNvPr id="0" name=""/>
        <dsp:cNvSpPr/>
      </dsp:nvSpPr>
      <dsp:spPr>
        <a:xfrm>
          <a:off x="5063011" y="1651838"/>
          <a:ext cx="1039723" cy="1039723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200826" y="1866021"/>
        <a:ext cx="764093" cy="611357"/>
      </dsp:txXfrm>
    </dsp:sp>
    <dsp:sp modelId="{8BDCA9EE-AC33-874C-BFB9-52D1A6F53A4C}">
      <dsp:nvSpPr>
        <dsp:cNvPr id="0" name=""/>
        <dsp:cNvSpPr/>
      </dsp:nvSpPr>
      <dsp:spPr>
        <a:xfrm>
          <a:off x="6248296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Cluster Channels across all </a:t>
          </a:r>
          <a:r>
            <a:rPr lang="en-US" sz="1800" kern="1200" dirty="0" err="1" smtClean="0"/>
            <a:t>Clusterings</a:t>
          </a:r>
          <a:endParaRPr lang="en-US" sz="1800" kern="1200" dirty="0"/>
        </a:p>
      </dsp:txBody>
      <dsp:txXfrm>
        <a:off x="6510820" y="1537910"/>
        <a:ext cx="1267578" cy="1267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D8BEE-5BDE-F944-8DDD-D6A64FDA9E1C}">
      <dsp:nvSpPr>
        <dsp:cNvPr id="0" name=""/>
        <dsp:cNvSpPr/>
      </dsp:nvSpPr>
      <dsp:spPr>
        <a:xfrm>
          <a:off x="1352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Clusterings</a:t>
          </a:r>
          <a:endParaRPr lang="en-US" sz="1600" kern="1200" dirty="0"/>
        </a:p>
      </dsp:txBody>
      <dsp:txXfrm>
        <a:off x="263876" y="1537910"/>
        <a:ext cx="1267578" cy="1267578"/>
      </dsp:txXfrm>
    </dsp:sp>
    <dsp:sp modelId="{28E2D704-E078-714F-B1EE-FA150F6CF233}">
      <dsp:nvSpPr>
        <dsp:cNvPr id="0" name=""/>
        <dsp:cNvSpPr/>
      </dsp:nvSpPr>
      <dsp:spPr>
        <a:xfrm>
          <a:off x="1939539" y="1651838"/>
          <a:ext cx="1039723" cy="103972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077354" y="2049428"/>
        <a:ext cx="764093" cy="244543"/>
      </dsp:txXfrm>
    </dsp:sp>
    <dsp:sp modelId="{9C65F08E-AEBC-6940-BE0A-14D23CD677D4}">
      <dsp:nvSpPr>
        <dsp:cNvPr id="0" name=""/>
        <dsp:cNvSpPr/>
      </dsp:nvSpPr>
      <dsp:spPr>
        <a:xfrm>
          <a:off x="3124824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Jaccard</a:t>
          </a:r>
          <a:r>
            <a:rPr lang="en-US" sz="1600" kern="1200" dirty="0" smtClean="0"/>
            <a:t>/NMI for each athletes</a:t>
          </a:r>
          <a:endParaRPr lang="en-US" sz="1600" kern="1200" dirty="0"/>
        </a:p>
      </dsp:txBody>
      <dsp:txXfrm>
        <a:off x="3387348" y="1537910"/>
        <a:ext cx="1267578" cy="1267578"/>
      </dsp:txXfrm>
    </dsp:sp>
    <dsp:sp modelId="{0B0CF1BB-5E29-EA40-A27F-370A028FF679}">
      <dsp:nvSpPr>
        <dsp:cNvPr id="0" name=""/>
        <dsp:cNvSpPr/>
      </dsp:nvSpPr>
      <dsp:spPr>
        <a:xfrm>
          <a:off x="5063011" y="1651838"/>
          <a:ext cx="1039723" cy="1039723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200826" y="1866021"/>
        <a:ext cx="764093" cy="611357"/>
      </dsp:txXfrm>
    </dsp:sp>
    <dsp:sp modelId="{E392F8C6-574E-C444-85F1-6B0D14643EFF}">
      <dsp:nvSpPr>
        <dsp:cNvPr id="0" name=""/>
        <dsp:cNvSpPr/>
      </dsp:nvSpPr>
      <dsp:spPr>
        <a:xfrm>
          <a:off x="6248296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Athletes clustering</a:t>
          </a:r>
          <a:endParaRPr lang="en-US" sz="1600" kern="1200" dirty="0"/>
        </a:p>
      </dsp:txBody>
      <dsp:txXfrm>
        <a:off x="6510820" y="1537910"/>
        <a:ext cx="1267578" cy="1267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BFCA8-6BAC-7E4E-8E73-01CECE806AE4}">
      <dsp:nvSpPr>
        <dsp:cNvPr id="0" name=""/>
        <dsp:cNvSpPr/>
      </dsp:nvSpPr>
      <dsp:spPr>
        <a:xfrm>
          <a:off x="3023707" y="316"/>
          <a:ext cx="1994861" cy="12966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Cluster0: 1, 1, 1, 1, 1, 1, 1, 1, 1, 1, 1, 1, 1, 1, 1, 1, 1, 1, 1, 1, 1, 1, 1, 0, 1, 1, 0, 0, 0</a:t>
          </a:r>
          <a:endParaRPr lang="en-US" sz="1500" kern="1200" dirty="0"/>
        </a:p>
      </dsp:txBody>
      <dsp:txXfrm>
        <a:off x="3087005" y="63614"/>
        <a:ext cx="1868265" cy="1170063"/>
      </dsp:txXfrm>
    </dsp:sp>
    <dsp:sp modelId="{B29BF535-69A0-0745-B9FA-A081DFFD7354}">
      <dsp:nvSpPr>
        <dsp:cNvPr id="0" name=""/>
        <dsp:cNvSpPr/>
      </dsp:nvSpPr>
      <dsp:spPr>
        <a:xfrm>
          <a:off x="2293611" y="648646"/>
          <a:ext cx="3455052" cy="3455052"/>
        </a:xfrm>
        <a:custGeom>
          <a:avLst/>
          <a:gdLst/>
          <a:ahLst/>
          <a:cxnLst/>
          <a:rect l="0" t="0" r="0" b="0"/>
          <a:pathLst>
            <a:path>
              <a:moveTo>
                <a:pt x="2739411" y="327370"/>
              </a:moveTo>
              <a:arcTo wR="1727526" hR="1727526" stAng="18351327" swAng="364314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2E58A-B964-AE41-B538-0394B6FE7267}">
      <dsp:nvSpPr>
        <dsp:cNvPr id="0" name=""/>
        <dsp:cNvSpPr/>
      </dsp:nvSpPr>
      <dsp:spPr>
        <a:xfrm>
          <a:off x="4519789" y="2591606"/>
          <a:ext cx="1994861" cy="12966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Cluster 1: 0 </a:t>
          </a:r>
          <a:endParaRPr lang="en-US" sz="1500" kern="1200"/>
        </a:p>
      </dsp:txBody>
      <dsp:txXfrm>
        <a:off x="4583087" y="2654904"/>
        <a:ext cx="1868265" cy="1170063"/>
      </dsp:txXfrm>
    </dsp:sp>
    <dsp:sp modelId="{69011963-49D9-C048-AC24-DBD209626044}">
      <dsp:nvSpPr>
        <dsp:cNvPr id="0" name=""/>
        <dsp:cNvSpPr/>
      </dsp:nvSpPr>
      <dsp:spPr>
        <a:xfrm>
          <a:off x="2293611" y="648646"/>
          <a:ext cx="3455052" cy="3455052"/>
        </a:xfrm>
        <a:custGeom>
          <a:avLst/>
          <a:gdLst/>
          <a:ahLst/>
          <a:cxnLst/>
          <a:rect l="0" t="0" r="0" b="0"/>
          <a:pathLst>
            <a:path>
              <a:moveTo>
                <a:pt x="2548279" y="3247628"/>
              </a:moveTo>
              <a:arcTo wR="1727526" hR="1727526" stAng="3698035" swAng="340392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CB168-F04E-284D-939D-9CB20575F926}">
      <dsp:nvSpPr>
        <dsp:cNvPr id="0" name=""/>
        <dsp:cNvSpPr/>
      </dsp:nvSpPr>
      <dsp:spPr>
        <a:xfrm>
          <a:off x="1527625" y="2591606"/>
          <a:ext cx="1994861" cy="12966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Cluster 2: 0, 1, 1, 0, 0, 0, 0</a:t>
          </a:r>
          <a:endParaRPr lang="en-US" sz="1500" kern="1200"/>
        </a:p>
      </dsp:txBody>
      <dsp:txXfrm>
        <a:off x="1590923" y="2654904"/>
        <a:ext cx="1868265" cy="1170063"/>
      </dsp:txXfrm>
    </dsp:sp>
    <dsp:sp modelId="{3DC9628B-1CDE-FA48-8257-31E4D3B3EE4C}">
      <dsp:nvSpPr>
        <dsp:cNvPr id="0" name=""/>
        <dsp:cNvSpPr/>
      </dsp:nvSpPr>
      <dsp:spPr>
        <a:xfrm>
          <a:off x="2293611" y="648646"/>
          <a:ext cx="3455052" cy="3455052"/>
        </a:xfrm>
        <a:custGeom>
          <a:avLst/>
          <a:gdLst/>
          <a:ahLst/>
          <a:cxnLst/>
          <a:rect l="0" t="0" r="0" b="0"/>
          <a:pathLst>
            <a:path>
              <a:moveTo>
                <a:pt x="11360" y="1925318"/>
              </a:moveTo>
              <a:arcTo wR="1727526" hR="1727526" stAng="10405531" swAng="364314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F9632-F4B2-B940-B6D4-D80B4DF842E0}">
      <dsp:nvSpPr>
        <dsp:cNvPr id="0" name=""/>
        <dsp:cNvSpPr/>
      </dsp:nvSpPr>
      <dsp:spPr>
        <a:xfrm>
          <a:off x="1352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 </a:t>
          </a:r>
          <a:r>
            <a:rPr lang="en-US" sz="1200" kern="1200" dirty="0" err="1" smtClean="0"/>
            <a:t>cpt</a:t>
          </a:r>
          <a:r>
            <a:rPr lang="en-US" sz="1200" kern="1200" dirty="0" smtClean="0"/>
            <a:t> data</a:t>
          </a:r>
          <a:endParaRPr lang="en-US" sz="1200" kern="1200" dirty="0"/>
        </a:p>
      </dsp:txBody>
      <dsp:txXfrm>
        <a:off x="263876" y="1537910"/>
        <a:ext cx="1267578" cy="1267578"/>
      </dsp:txXfrm>
    </dsp:sp>
    <dsp:sp modelId="{23A5F8DD-BE6A-1C47-ACE9-7E7C35C904CD}">
      <dsp:nvSpPr>
        <dsp:cNvPr id="0" name=""/>
        <dsp:cNvSpPr/>
      </dsp:nvSpPr>
      <dsp:spPr>
        <a:xfrm>
          <a:off x="1939539" y="1651838"/>
          <a:ext cx="1039723" cy="103972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077354" y="2049428"/>
        <a:ext cx="764093" cy="244543"/>
      </dsp:txXfrm>
    </dsp:sp>
    <dsp:sp modelId="{33F47EFF-1841-0645-A11A-623AA9010622}">
      <dsp:nvSpPr>
        <dsp:cNvPr id="0" name=""/>
        <dsp:cNvSpPr/>
      </dsp:nvSpPr>
      <dsp:spPr>
        <a:xfrm>
          <a:off x="3124824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Control </a:t>
          </a:r>
          <a:r>
            <a:rPr lang="en-US" sz="1200" kern="1200" dirty="0" err="1" smtClean="0"/>
            <a:t>cpt</a:t>
          </a:r>
          <a:r>
            <a:rPr lang="en-US" sz="1200" kern="1200" dirty="0" smtClean="0"/>
            <a:t> data</a:t>
          </a:r>
          <a:endParaRPr lang="en-US" sz="1200" kern="1200" dirty="0"/>
        </a:p>
      </dsp:txBody>
      <dsp:txXfrm>
        <a:off x="3387348" y="1537910"/>
        <a:ext cx="1267578" cy="1267578"/>
      </dsp:txXfrm>
    </dsp:sp>
    <dsp:sp modelId="{1841139B-A458-DE4C-A9D8-A64F38992B27}">
      <dsp:nvSpPr>
        <dsp:cNvPr id="0" name=""/>
        <dsp:cNvSpPr/>
      </dsp:nvSpPr>
      <dsp:spPr>
        <a:xfrm>
          <a:off x="5063011" y="1651838"/>
          <a:ext cx="1039723" cy="1039723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200826" y="1866021"/>
        <a:ext cx="764093" cy="611357"/>
      </dsp:txXfrm>
    </dsp:sp>
    <dsp:sp modelId="{BD5F26CA-A81D-274B-A7BE-7FB519749877}">
      <dsp:nvSpPr>
        <dsp:cNvPr id="0" name=""/>
        <dsp:cNvSpPr/>
      </dsp:nvSpPr>
      <dsp:spPr>
        <a:xfrm>
          <a:off x="6248296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segments: </a:t>
          </a:r>
          <a:r>
            <a:rPr lang="en-US" sz="1200" kern="1200" dirty="0" err="1" smtClean="0"/>
            <a:t>Windowlized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fft</a:t>
          </a:r>
          <a:r>
            <a:rPr lang="en-US" sz="1200" kern="1200" dirty="0" smtClean="0"/>
            <a:t> data for 5 segments, easy1, easy2, hard1, hard2, easy3</a:t>
          </a:r>
          <a:endParaRPr lang="en-US" sz="1200" kern="1200" dirty="0"/>
        </a:p>
      </dsp:txBody>
      <dsp:txXfrm>
        <a:off x="6510820" y="1537910"/>
        <a:ext cx="1267578" cy="12675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F9632-F4B2-B940-B6D4-D80B4DF842E0}">
      <dsp:nvSpPr>
        <dsp:cNvPr id="0" name=""/>
        <dsp:cNvSpPr/>
      </dsp:nvSpPr>
      <dsp:spPr>
        <a:xfrm>
          <a:off x="1352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Segments</a:t>
          </a:r>
          <a:endParaRPr lang="en-US" sz="1200" kern="1200" dirty="0"/>
        </a:p>
      </dsp:txBody>
      <dsp:txXfrm>
        <a:off x="263876" y="1537910"/>
        <a:ext cx="1267578" cy="1267578"/>
      </dsp:txXfrm>
    </dsp:sp>
    <dsp:sp modelId="{23A5F8DD-BE6A-1C47-ACE9-7E7C35C904CD}">
      <dsp:nvSpPr>
        <dsp:cNvPr id="0" name=""/>
        <dsp:cNvSpPr/>
      </dsp:nvSpPr>
      <dsp:spPr>
        <a:xfrm>
          <a:off x="1939539" y="1651838"/>
          <a:ext cx="1039723" cy="103972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077354" y="2049428"/>
        <a:ext cx="764093" cy="244543"/>
      </dsp:txXfrm>
    </dsp:sp>
    <dsp:sp modelId="{33F47EFF-1841-0645-A11A-623AA9010622}">
      <dsp:nvSpPr>
        <dsp:cNvPr id="0" name=""/>
        <dsp:cNvSpPr/>
      </dsp:nvSpPr>
      <dsp:spPr>
        <a:xfrm>
          <a:off x="3124824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Transforms using analytics engine</a:t>
          </a:r>
          <a:endParaRPr lang="en-US" sz="1200" kern="1200" dirty="0"/>
        </a:p>
      </dsp:txBody>
      <dsp:txXfrm>
        <a:off x="3387348" y="1537910"/>
        <a:ext cx="1267578" cy="1267578"/>
      </dsp:txXfrm>
    </dsp:sp>
    <dsp:sp modelId="{1841139B-A458-DE4C-A9D8-A64F38992B27}">
      <dsp:nvSpPr>
        <dsp:cNvPr id="0" name=""/>
        <dsp:cNvSpPr/>
      </dsp:nvSpPr>
      <dsp:spPr>
        <a:xfrm>
          <a:off x="5063011" y="1651838"/>
          <a:ext cx="1039723" cy="1039723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200826" y="1866021"/>
        <a:ext cx="764093" cy="611357"/>
      </dsp:txXfrm>
    </dsp:sp>
    <dsp:sp modelId="{BD5F26CA-A81D-274B-A7BE-7FB519749877}">
      <dsp:nvSpPr>
        <dsp:cNvPr id="0" name=""/>
        <dsp:cNvSpPr/>
      </dsp:nvSpPr>
      <dsp:spPr>
        <a:xfrm>
          <a:off x="6248296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Feature:</a:t>
          </a:r>
          <a:r>
            <a:rPr lang="en-US" sz="1200" kern="1200" baseline="0" dirty="0" smtClean="0"/>
            <a:t> </a:t>
          </a:r>
          <a:r>
            <a:rPr lang="en-US" sz="1200" kern="1200" dirty="0" smtClean="0"/>
            <a:t>Based on my need. Currently correlation between</a:t>
          </a:r>
          <a:r>
            <a:rPr lang="en-US" sz="1200" kern="1200" baseline="0" dirty="0" smtClean="0"/>
            <a:t> easy1 and easy3. More are available.</a:t>
          </a:r>
        </a:p>
      </dsp:txBody>
      <dsp:txXfrm>
        <a:off x="6510820" y="1537910"/>
        <a:ext cx="1267578" cy="12675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F9632-F4B2-B940-B6D4-D80B4DF842E0}">
      <dsp:nvSpPr>
        <dsp:cNvPr id="0" name=""/>
        <dsp:cNvSpPr/>
      </dsp:nvSpPr>
      <dsp:spPr>
        <a:xfrm>
          <a:off x="1352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Features</a:t>
          </a:r>
          <a:endParaRPr lang="en-US" sz="2000" kern="1200" dirty="0"/>
        </a:p>
      </dsp:txBody>
      <dsp:txXfrm>
        <a:off x="263876" y="1537910"/>
        <a:ext cx="1267578" cy="1267578"/>
      </dsp:txXfrm>
    </dsp:sp>
    <dsp:sp modelId="{23A5F8DD-BE6A-1C47-ACE9-7E7C35C904CD}">
      <dsp:nvSpPr>
        <dsp:cNvPr id="0" name=""/>
        <dsp:cNvSpPr/>
      </dsp:nvSpPr>
      <dsp:spPr>
        <a:xfrm>
          <a:off x="1939539" y="1651838"/>
          <a:ext cx="1039723" cy="103972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077354" y="2049428"/>
        <a:ext cx="764093" cy="244543"/>
      </dsp:txXfrm>
    </dsp:sp>
    <dsp:sp modelId="{33F47EFF-1841-0645-A11A-623AA9010622}">
      <dsp:nvSpPr>
        <dsp:cNvPr id="0" name=""/>
        <dsp:cNvSpPr/>
      </dsp:nvSpPr>
      <dsp:spPr>
        <a:xfrm>
          <a:off x="3124824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Kmeans</a:t>
          </a:r>
          <a:r>
            <a:rPr lang="en-US" sz="2000" kern="1200" dirty="0" smtClean="0"/>
            <a:t> from analytics engine</a:t>
          </a:r>
          <a:endParaRPr lang="en-US" sz="2000" kern="1200" dirty="0"/>
        </a:p>
      </dsp:txBody>
      <dsp:txXfrm>
        <a:off x="3387348" y="1537910"/>
        <a:ext cx="1267578" cy="1267578"/>
      </dsp:txXfrm>
    </dsp:sp>
    <dsp:sp modelId="{1841139B-A458-DE4C-A9D8-A64F38992B27}">
      <dsp:nvSpPr>
        <dsp:cNvPr id="0" name=""/>
        <dsp:cNvSpPr/>
      </dsp:nvSpPr>
      <dsp:spPr>
        <a:xfrm>
          <a:off x="5063011" y="1651838"/>
          <a:ext cx="1039723" cy="1039723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200826" y="1866021"/>
        <a:ext cx="764093" cy="611357"/>
      </dsp:txXfrm>
    </dsp:sp>
    <dsp:sp modelId="{BD5F26CA-A81D-274B-A7BE-7FB519749877}">
      <dsp:nvSpPr>
        <dsp:cNvPr id="0" name=""/>
        <dsp:cNvSpPr/>
      </dsp:nvSpPr>
      <dsp:spPr>
        <a:xfrm>
          <a:off x="6248296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Clustering result for pros and controls</a:t>
          </a:r>
          <a:endParaRPr lang="en-US" sz="2000" kern="1200" dirty="0"/>
        </a:p>
      </dsp:txBody>
      <dsp:txXfrm>
        <a:off x="6510820" y="1537910"/>
        <a:ext cx="1267578" cy="1267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6DFDB-3D4F-BA44-90AD-F45472BC66A5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9B757-0255-9445-A02E-E38EC313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7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</a:t>
            </a:r>
            <a:r>
              <a:rPr lang="en-US" baseline="0" dirty="0" smtClean="0"/>
              <a:t> old and new 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9B757-0255-9445-A02E-E38EC3138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6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table</a:t>
            </a:r>
            <a:r>
              <a:rPr lang="en-US" baseline="0" dirty="0" smtClean="0"/>
              <a:t> in a clearer form. Remove duplicates. Include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9B757-0255-9445-A02E-E38EC31384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Symmatric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9B757-0255-9445-A02E-E38EC31384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2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9B757-0255-9445-A02E-E38EC31384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9B757-0255-9445-A02E-E38EC31384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9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the results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9B757-0255-9445-A02E-E38EC31384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package" Target="../embeddings/Microsoft_Excel_Worksheet2.xlsx"/><Relationship Id="rId5" Type="http://schemas.openxmlformats.org/officeDocument/2006/relationships/image" Target="../media/image9.png"/><Relationship Id="rId6" Type="http://schemas.openxmlformats.org/officeDocument/2006/relationships/hyperlink" Target="file:///localhost\Users\leoliu\Dropbox\Neuro_Science\Athletes\rollingwindow\rolling_windows_jaccardIndex.xlsx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uberchord.dev/n_a.html" TargetMode="External"/><Relationship Id="rId4" Type="http://schemas.openxmlformats.org/officeDocument/2006/relationships/hyperlink" Target="http://uberchord.dev/j_c.html" TargetMode="External"/><Relationship Id="rId5" Type="http://schemas.openxmlformats.org/officeDocument/2006/relationships/hyperlink" Target="http://uberchord.dev/j_a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berchord.dev/n_c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file:///localhost\Users\leoliu\Box%20Syn\Neuro_Science\Athletes\analysis\allAthelets\channelsCrossAtheletsDis60_10_allData.dat.csv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package" Target="../embeddings/Microsoft_Excel_Worksheet1.xlsx"/><Relationship Id="rId5" Type="http://schemas.openxmlformats.org/officeDocument/2006/relationships/image" Target="../media/image8.emf"/><Relationship Id="rId6" Type="http://schemas.openxmlformats.org/officeDocument/2006/relationships/hyperlink" Target="file:///localhost\Users\leoliu\Dropbox\Neuro_Science\Athletes\analysis\allAthelets\channels_triplet_crossAtheletsDis.csv" TargetMode="External"/><Relationship Id="rId7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Nov</a:t>
            </a:r>
            <a:r>
              <a:rPr lang="en-US" dirty="0" smtClean="0"/>
              <a:t> 6 </a:t>
            </a:r>
            <a:r>
              <a:rPr lang="en-US" dirty="0"/>
              <a:t>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window </a:t>
            </a:r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4" name="Content Placeholder 3" descr="heatmap_rolling_windows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22" r="-19422"/>
          <a:stretch>
            <a:fillRect/>
          </a:stretch>
        </p:blipFill>
        <p:spPr>
          <a:xfrm>
            <a:off x="-997888" y="1849438"/>
            <a:ext cx="6045200" cy="3265487"/>
          </a:xfr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271116"/>
              </p:ext>
            </p:extLst>
          </p:nvPr>
        </p:nvGraphicFramePr>
        <p:xfrm>
          <a:off x="850900" y="5114925"/>
          <a:ext cx="744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Worksheet" r:id="rId4" imgW="7442200" imgH="393700" progId="Excel.Sheet.12">
                  <p:embed/>
                </p:oleObj>
              </mc:Choice>
              <mc:Fallback>
                <p:oleObj name="Worksheet" r:id="rId4" imgW="7442200" imgH="393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0900" y="5114925"/>
                        <a:ext cx="7442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72560"/>
              </p:ext>
            </p:extLst>
          </p:nvPr>
        </p:nvGraphicFramePr>
        <p:xfrm>
          <a:off x="4002891" y="2097942"/>
          <a:ext cx="4588660" cy="2649284"/>
        </p:xfrm>
        <a:graphic>
          <a:graphicData uri="http://schemas.openxmlformats.org/drawingml/2006/table">
            <a:tbl>
              <a:tblPr/>
              <a:tblGrid>
                <a:gridCol w="458866"/>
                <a:gridCol w="458866"/>
                <a:gridCol w="458866"/>
                <a:gridCol w="458866"/>
                <a:gridCol w="458866"/>
                <a:gridCol w="458866"/>
                <a:gridCol w="458866"/>
                <a:gridCol w="458866"/>
                <a:gridCol w="458866"/>
                <a:gridCol w="458866"/>
              </a:tblGrid>
              <a:tr h="458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50_10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50_15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50_5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60_10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60_15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60_5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70_10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70_15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70_5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50_10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50_15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50_5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60_10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60_15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60_5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70_10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70_15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70_5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49732" y="5642523"/>
            <a:ext cx="704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smtClean="0">
                <a:hlinkClick r:id="rId6" action="ppaction://hlinkfile"/>
              </a:rPr>
              <a:t>source</a:t>
            </a:r>
            <a:r>
              <a:rPr lang="en-US" dirty="0" smtClean="0"/>
              <a:t> Note: smaller value = closer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Athlete clustering</a:t>
            </a:r>
            <a:endParaRPr lang="en-US" dirty="0"/>
          </a:p>
        </p:txBody>
      </p:sp>
      <p:pic>
        <p:nvPicPr>
          <p:cNvPr id="5" name="Content Placeholder 4" descr="nmi_5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>
          <a:xfrm>
            <a:off x="1728597" y="1600201"/>
            <a:ext cx="8042276" cy="4343400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73027"/>
              </p:ext>
            </p:extLst>
          </p:nvPr>
        </p:nvGraphicFramePr>
        <p:xfrm>
          <a:off x="597509" y="1977504"/>
          <a:ext cx="1993900" cy="1955800"/>
        </p:xfrm>
        <a:graphic>
          <a:graphicData uri="http://schemas.openxmlformats.org/drawingml/2006/table">
            <a:tbl>
              <a:tblPr/>
              <a:tblGrid>
                <a:gridCol w="825500"/>
                <a:gridCol w="1168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cyclist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racing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football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golf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kayak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motorcycle racing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rallycross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skate boarding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snow skie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 sports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7509" y="4695305"/>
            <a:ext cx="1628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Jacc_5: theta 4-7.5 Hz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9133" y="6067019"/>
            <a:ext cx="66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</a:t>
            </a:r>
            <a:r>
              <a:rPr lang="en-US" dirty="0"/>
              <a:t>: </a:t>
            </a:r>
            <a:r>
              <a:rPr lang="en-US" dirty="0" err="1" smtClean="0"/>
              <a:t>atheletsClustering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athlete </a:t>
            </a:r>
            <a:r>
              <a:rPr lang="en-US" dirty="0" err="1" smtClean="0"/>
              <a:t>clusterings</a:t>
            </a:r>
            <a:endParaRPr lang="en-US" dirty="0"/>
          </a:p>
        </p:txBody>
      </p:sp>
      <p:pic>
        <p:nvPicPr>
          <p:cNvPr id="4" name="Content Placeholder 3" descr="jacc_2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>
          <a:xfrm>
            <a:off x="549275" y="1600201"/>
            <a:ext cx="3042383" cy="1643103"/>
          </a:xfrm>
        </p:spPr>
      </p:pic>
      <p:pic>
        <p:nvPicPr>
          <p:cNvPr id="5" name="Picture 4" descr="jacc_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16" y="1600201"/>
            <a:ext cx="2190804" cy="1643103"/>
          </a:xfrm>
          <a:prstGeom prst="rect">
            <a:avLst/>
          </a:prstGeom>
        </p:spPr>
      </p:pic>
      <p:pic>
        <p:nvPicPr>
          <p:cNvPr id="6" name="Picture 5" descr="jacc_5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725" y="1600201"/>
            <a:ext cx="2190804" cy="1643103"/>
          </a:xfrm>
          <a:prstGeom prst="rect">
            <a:avLst/>
          </a:prstGeom>
        </p:spPr>
      </p:pic>
      <p:pic>
        <p:nvPicPr>
          <p:cNvPr id="7" name="Picture 6" descr="nmi_1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31" y="3322114"/>
            <a:ext cx="2203785" cy="1652838"/>
          </a:xfrm>
          <a:prstGeom prst="rect">
            <a:avLst/>
          </a:prstGeom>
        </p:spPr>
      </p:pic>
      <p:pic>
        <p:nvPicPr>
          <p:cNvPr id="8" name="Picture 7" descr="nmi_2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16" y="3322115"/>
            <a:ext cx="2203784" cy="1652838"/>
          </a:xfrm>
          <a:prstGeom prst="rect">
            <a:avLst/>
          </a:prstGeom>
        </p:spPr>
      </p:pic>
      <p:pic>
        <p:nvPicPr>
          <p:cNvPr id="9" name="Picture 8" descr="nmi_3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00" y="3243304"/>
            <a:ext cx="2308865" cy="1731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5492" y="5534029"/>
            <a:ext cx="66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Those are not as good. Data source</a:t>
            </a:r>
            <a:r>
              <a:rPr lang="en-US" dirty="0"/>
              <a:t>: </a:t>
            </a:r>
            <a:r>
              <a:rPr lang="en-US" dirty="0" err="1" smtClean="0"/>
              <a:t>atheletsClustering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Using NMI and Channel Clustering.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Using NMI and Athlete Clustering.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Using </a:t>
            </a:r>
            <a:r>
              <a:rPr lang="en-US" dirty="0" err="1" smtClean="0">
                <a:hlinkClick r:id="rId4"/>
              </a:rPr>
              <a:t>Jaccard</a:t>
            </a:r>
            <a:r>
              <a:rPr lang="en-US" dirty="0" smtClean="0">
                <a:hlinkClick r:id="rId4"/>
              </a:rPr>
              <a:t> and Channel Clustering.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Using </a:t>
            </a:r>
            <a:r>
              <a:rPr lang="en-US" dirty="0" err="1" smtClean="0">
                <a:hlinkClick r:id="rId5"/>
              </a:rPr>
              <a:t>Jaccard</a:t>
            </a:r>
            <a:r>
              <a:rPr lang="en-US" dirty="0" smtClean="0">
                <a:hlinkClick r:id="rId5"/>
              </a:rPr>
              <a:t> and Athlete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formula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217678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8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clustering formula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620714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clustering formula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696294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8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result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90508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67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available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1:2 1:4 15 23 25 34 45 1-2:4-5</a:t>
            </a:r>
          </a:p>
          <a:p>
            <a:endParaRPr lang="en-US" dirty="0"/>
          </a:p>
          <a:p>
            <a:r>
              <a:rPr lang="en-US" dirty="0" smtClean="0"/>
              <a:t>1: easy1 2: easy2 3: hard1 4</a:t>
            </a:r>
          </a:p>
          <a:p>
            <a:endParaRPr lang="en-US" dirty="0"/>
          </a:p>
          <a:p>
            <a:r>
              <a:rPr lang="en-US" dirty="0" smtClean="0"/>
              <a:t>For these combinations the results are identical to 1:5</a:t>
            </a:r>
          </a:p>
        </p:txBody>
      </p:sp>
    </p:spTree>
    <p:extLst>
      <p:ext uri="{BB962C8B-B14F-4D97-AF65-F5344CB8AC3E}">
        <p14:creationId xmlns:p14="http://schemas.microsoft.com/office/powerpoint/2010/main" val="104258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clustering 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664664"/>
              </p:ext>
            </p:extLst>
          </p:nvPr>
        </p:nvGraphicFramePr>
        <p:xfrm>
          <a:off x="549275" y="1600201"/>
          <a:ext cx="8042276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2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Heatmaps</a:t>
            </a:r>
            <a:r>
              <a:rPr lang="en-US" dirty="0" smtClean="0"/>
              <a:t> </a:t>
            </a:r>
            <a:r>
              <a:rPr lang="en-US" dirty="0"/>
              <a:t>for 2 channels being in the same cluster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Most significant 3-channel in the same cluster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Heatmap</a:t>
            </a:r>
            <a:r>
              <a:rPr lang="en-US" dirty="0"/>
              <a:t> for different time windows. (to show similarities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 err="1" smtClean="0"/>
              <a:t>Dendrogram</a:t>
            </a:r>
            <a:r>
              <a:rPr lang="en-US" dirty="0" smtClean="0"/>
              <a:t> with categorical label from 10.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4 </a:t>
            </a:r>
            <a:r>
              <a:rPr lang="en-US" dirty="0"/>
              <a:t>Chord diagrams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segments formula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582440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 formula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038469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5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distance formula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444298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0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Ttest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</a:p>
          <a:p>
            <a:r>
              <a:rPr lang="en-US" dirty="0" smtClean="0"/>
              <a:t>Reject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67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Anova</a:t>
            </a:r>
            <a:r>
              <a:rPr lang="en-US" dirty="0" smtClean="0"/>
              <a:t> test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test.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63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two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Brain map and functional grouping </a:t>
            </a:r>
            <a:r>
              <a:rPr lang="en-US" dirty="0" smtClean="0"/>
              <a:t>explained</a:t>
            </a:r>
          </a:p>
          <a:p>
            <a:r>
              <a:rPr lang="en-US" dirty="0" smtClean="0"/>
              <a:t>Pro/Control </a:t>
            </a:r>
            <a:r>
              <a:rPr lang="en-US" dirty="0" err="1" smtClean="0"/>
              <a:t>seperation</a:t>
            </a:r>
            <a:r>
              <a:rPr lang="en-US" dirty="0" smtClean="0"/>
              <a:t> using even channels</a:t>
            </a:r>
          </a:p>
          <a:p>
            <a:r>
              <a:rPr lang="en-US" dirty="0" smtClean="0"/>
              <a:t>Stats tests for channels came out positive when comparing pro vs control</a:t>
            </a:r>
          </a:p>
          <a:p>
            <a:r>
              <a:rPr lang="en-US" dirty="0" smtClean="0"/>
              <a:t>Pro/Channel clustering results</a:t>
            </a:r>
          </a:p>
          <a:p>
            <a:r>
              <a:rPr lang="en-US" dirty="0" smtClean="0"/>
              <a:t>Channel </a:t>
            </a:r>
            <a:r>
              <a:rPr lang="en-US" dirty="0"/>
              <a:t>clustering for control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9275" y="1225689"/>
            <a:ext cx="81935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Ch0=Fp1,attention</a:t>
            </a:r>
          </a:p>
          <a:p>
            <a:r>
              <a:rPr lang="en-US" b="1" i="1" dirty="0"/>
              <a:t>Ch1=Fp2, </a:t>
            </a:r>
            <a:r>
              <a:rPr lang="en-US" b="1" i="1" dirty="0" err="1"/>
              <a:t>judgement</a:t>
            </a:r>
            <a:endParaRPr lang="en-US" b="1" i="1" dirty="0"/>
          </a:p>
          <a:p>
            <a:r>
              <a:rPr lang="en-US" b="1" i="1" dirty="0"/>
              <a:t>Ch2=</a:t>
            </a:r>
            <a:r>
              <a:rPr lang="en-US" b="1" i="1" dirty="0" err="1"/>
              <a:t>Fz</a:t>
            </a:r>
            <a:r>
              <a:rPr lang="en-US" b="1" i="1" dirty="0"/>
              <a:t>, working memory/absent </a:t>
            </a:r>
            <a:r>
              <a:rPr lang="en-US" b="1" i="1" dirty="0" err="1"/>
              <a:t>mindness</a:t>
            </a:r>
            <a:endParaRPr lang="en-US" b="1" i="1" dirty="0"/>
          </a:p>
          <a:p>
            <a:r>
              <a:rPr lang="en-US" b="1" i="1" dirty="0"/>
              <a:t>Ch3=Fc5,</a:t>
            </a:r>
          </a:p>
          <a:p>
            <a:r>
              <a:rPr lang="cs-CZ" b="1" i="1" dirty="0"/>
              <a:t>Ch4=Fc6,</a:t>
            </a:r>
          </a:p>
          <a:p>
            <a:r>
              <a:rPr lang="cs-CZ" b="1" i="1" dirty="0"/>
              <a:t>Ch5=C3,sensorimotor </a:t>
            </a:r>
            <a:r>
              <a:rPr lang="cs-CZ" b="1" i="1" dirty="0" err="1"/>
              <a:t>integration</a:t>
            </a:r>
            <a:r>
              <a:rPr lang="cs-CZ" b="1" i="1" dirty="0"/>
              <a:t>(</a:t>
            </a:r>
            <a:r>
              <a:rPr lang="cs-CZ" b="1" i="1" dirty="0" err="1"/>
              <a:t>right</a:t>
            </a:r>
            <a:r>
              <a:rPr lang="cs-CZ" b="1" i="1" dirty="0"/>
              <a:t>)</a:t>
            </a:r>
          </a:p>
          <a:p>
            <a:r>
              <a:rPr lang="cs-CZ" b="1" i="1" dirty="0"/>
              <a:t>Ch6=</a:t>
            </a:r>
            <a:r>
              <a:rPr lang="cs-CZ" b="1" i="1" dirty="0" err="1"/>
              <a:t>CZ,sensorimotor</a:t>
            </a:r>
            <a:r>
              <a:rPr lang="cs-CZ" b="1" i="1" dirty="0"/>
              <a:t> </a:t>
            </a:r>
            <a:r>
              <a:rPr lang="cs-CZ" b="1" i="1" dirty="0" err="1"/>
              <a:t>integration</a:t>
            </a:r>
            <a:r>
              <a:rPr lang="cs-CZ" b="1" i="1" dirty="0"/>
              <a:t>(</a:t>
            </a:r>
            <a:r>
              <a:rPr lang="cs-CZ" b="1" i="1" dirty="0" err="1"/>
              <a:t>mid</a:t>
            </a:r>
            <a:r>
              <a:rPr lang="cs-CZ" b="1" i="1" dirty="0"/>
              <a:t>)</a:t>
            </a:r>
          </a:p>
          <a:p>
            <a:r>
              <a:rPr lang="cs-CZ" b="1" i="1" dirty="0"/>
              <a:t>Ch7=C4,sensorimotor </a:t>
            </a:r>
            <a:r>
              <a:rPr lang="cs-CZ" b="1" i="1" dirty="0" err="1"/>
              <a:t>integration</a:t>
            </a:r>
            <a:r>
              <a:rPr lang="cs-CZ" b="1" i="1" dirty="0"/>
              <a:t>(</a:t>
            </a:r>
            <a:r>
              <a:rPr lang="cs-CZ" b="1" i="1" dirty="0" err="1"/>
              <a:t>left</a:t>
            </a:r>
            <a:r>
              <a:rPr lang="cs-CZ" b="1" i="1" dirty="0"/>
              <a:t>) </a:t>
            </a:r>
            <a:r>
              <a:rPr lang="cs-CZ" b="1" i="1" dirty="0" err="1"/>
              <a:t>upper</a:t>
            </a:r>
            <a:r>
              <a:rPr lang="cs-CZ" b="1" i="1" dirty="0"/>
              <a:t> </a:t>
            </a:r>
            <a:r>
              <a:rPr lang="cs-CZ" b="1" i="1" dirty="0" err="1"/>
              <a:t>arms</a:t>
            </a:r>
            <a:r>
              <a:rPr lang="cs-CZ" b="1" i="1" dirty="0"/>
              <a:t> </a:t>
            </a:r>
            <a:r>
              <a:rPr lang="cs-CZ" b="1" i="1" dirty="0" err="1"/>
              <a:t>hands</a:t>
            </a:r>
            <a:endParaRPr lang="cs-CZ" b="1" i="1" dirty="0"/>
          </a:p>
          <a:p>
            <a:r>
              <a:rPr lang="cs-CZ" b="1" i="1" dirty="0"/>
              <a:t>Ch8=P3, </a:t>
            </a:r>
            <a:r>
              <a:rPr lang="cs-CZ" b="1" i="1" dirty="0" err="1"/>
              <a:t>cognitive</a:t>
            </a:r>
            <a:r>
              <a:rPr lang="cs-CZ" b="1" i="1" dirty="0"/>
              <a:t> </a:t>
            </a:r>
            <a:r>
              <a:rPr lang="cs-CZ" b="1" i="1" dirty="0" err="1"/>
              <a:t>processing</a:t>
            </a:r>
            <a:r>
              <a:rPr lang="cs-CZ" b="1" i="1" dirty="0"/>
              <a:t> </a:t>
            </a:r>
            <a:r>
              <a:rPr lang="cs-CZ" b="1" i="1" dirty="0" err="1"/>
              <a:t>spacial</a:t>
            </a:r>
            <a:r>
              <a:rPr lang="cs-CZ" b="1" i="1" dirty="0"/>
              <a:t> </a:t>
            </a:r>
            <a:r>
              <a:rPr lang="cs-CZ" b="1" i="1" dirty="0" err="1"/>
              <a:t>temporal</a:t>
            </a:r>
            <a:r>
              <a:rPr lang="cs-CZ" b="1" i="1" dirty="0"/>
              <a:t> </a:t>
            </a:r>
            <a:r>
              <a:rPr lang="cs-CZ" b="1" i="1" dirty="0" err="1"/>
              <a:t>info</a:t>
            </a:r>
            <a:r>
              <a:rPr lang="cs-CZ" b="1" i="1" dirty="0"/>
              <a:t> "</a:t>
            </a:r>
            <a:r>
              <a:rPr lang="cs-CZ" b="1" i="1" dirty="0" err="1"/>
              <a:t>verbal</a:t>
            </a:r>
            <a:r>
              <a:rPr lang="cs-CZ" b="1" i="1" dirty="0"/>
              <a:t> </a:t>
            </a:r>
            <a:r>
              <a:rPr lang="cs-CZ" b="1" i="1" dirty="0" err="1"/>
              <a:t>reasoning</a:t>
            </a:r>
            <a:r>
              <a:rPr lang="cs-CZ" b="1" i="1" dirty="0"/>
              <a:t>"</a:t>
            </a:r>
          </a:p>
          <a:p>
            <a:r>
              <a:rPr lang="cs-CZ" b="1" i="1" dirty="0"/>
              <a:t>Ch9=</a:t>
            </a:r>
            <a:r>
              <a:rPr lang="cs-CZ" b="1" i="1" dirty="0" err="1"/>
              <a:t>Pz</a:t>
            </a:r>
            <a:r>
              <a:rPr lang="cs-CZ" b="1" i="1" dirty="0"/>
              <a:t>, </a:t>
            </a:r>
            <a:r>
              <a:rPr lang="cs-CZ" b="1" i="1" dirty="0" err="1"/>
              <a:t>cognitive</a:t>
            </a:r>
            <a:r>
              <a:rPr lang="cs-CZ" b="1" i="1" dirty="0"/>
              <a:t> </a:t>
            </a:r>
            <a:r>
              <a:rPr lang="cs-CZ" b="1" i="1" dirty="0" err="1"/>
              <a:t>processing</a:t>
            </a:r>
            <a:endParaRPr lang="cs-CZ" b="1" i="1" dirty="0"/>
          </a:p>
          <a:p>
            <a:r>
              <a:rPr lang="cs-CZ" b="1" i="1" dirty="0"/>
              <a:t>Ch10=P4,cognitive </a:t>
            </a:r>
            <a:r>
              <a:rPr lang="cs-CZ" b="1" i="1" dirty="0" err="1"/>
              <a:t>processing</a:t>
            </a:r>
            <a:r>
              <a:rPr lang="cs-CZ" b="1" i="1" dirty="0"/>
              <a:t> </a:t>
            </a:r>
            <a:r>
              <a:rPr lang="cs-CZ" b="1" i="1" dirty="0" err="1"/>
              <a:t>spatial</a:t>
            </a:r>
            <a:r>
              <a:rPr lang="cs-CZ" b="1" i="1" dirty="0"/>
              <a:t> </a:t>
            </a:r>
            <a:r>
              <a:rPr lang="cs-CZ" b="1" i="1" dirty="0" err="1"/>
              <a:t>temporal</a:t>
            </a:r>
            <a:r>
              <a:rPr lang="cs-CZ" b="1" i="1" dirty="0"/>
              <a:t> </a:t>
            </a:r>
            <a:r>
              <a:rPr lang="cs-CZ" b="1" i="1" dirty="0" err="1"/>
              <a:t>info</a:t>
            </a:r>
            <a:r>
              <a:rPr lang="cs-CZ" b="1" i="1" dirty="0"/>
              <a:t> "</a:t>
            </a:r>
            <a:r>
              <a:rPr lang="cs-CZ" b="1" i="1" dirty="0" err="1"/>
              <a:t>math</a:t>
            </a:r>
            <a:r>
              <a:rPr lang="cs-CZ" b="1" i="1" dirty="0"/>
              <a:t> </a:t>
            </a:r>
            <a:r>
              <a:rPr lang="cs-CZ" b="1" i="1" dirty="0" err="1"/>
              <a:t>word</a:t>
            </a:r>
            <a:r>
              <a:rPr lang="cs-CZ" b="1" i="1" dirty="0"/>
              <a:t> </a:t>
            </a:r>
            <a:r>
              <a:rPr lang="cs-CZ" b="1" i="1" dirty="0" err="1"/>
              <a:t>problem</a:t>
            </a:r>
            <a:r>
              <a:rPr lang="cs-CZ" b="1" i="1" dirty="0"/>
              <a:t>", "non-</a:t>
            </a:r>
            <a:r>
              <a:rPr lang="cs-CZ" b="1" i="1" dirty="0" err="1"/>
              <a:t>verbal</a:t>
            </a:r>
            <a:r>
              <a:rPr lang="cs-CZ" b="1" i="1" dirty="0"/>
              <a:t> </a:t>
            </a:r>
            <a:r>
              <a:rPr lang="cs-CZ" b="1" i="1" dirty="0" err="1"/>
              <a:t>reasoning</a:t>
            </a:r>
            <a:r>
              <a:rPr lang="cs-CZ" b="1" i="1" dirty="0"/>
              <a:t>" </a:t>
            </a:r>
          </a:p>
          <a:p>
            <a:r>
              <a:rPr lang="cs-CZ" b="1" i="1" dirty="0"/>
              <a:t>Ch11=O1, </a:t>
            </a:r>
            <a:r>
              <a:rPr lang="cs-CZ" b="1" i="1" dirty="0" err="1"/>
              <a:t>visual</a:t>
            </a:r>
            <a:r>
              <a:rPr lang="cs-CZ" b="1" i="1" dirty="0"/>
              <a:t> </a:t>
            </a:r>
            <a:r>
              <a:rPr lang="cs-CZ" b="1" i="1" dirty="0" err="1"/>
              <a:t>processing</a:t>
            </a:r>
            <a:r>
              <a:rPr lang="cs-CZ" b="1" i="1" dirty="0"/>
              <a:t> "</a:t>
            </a:r>
            <a:r>
              <a:rPr lang="cs-CZ" b="1" i="1" dirty="0" err="1"/>
              <a:t>if</a:t>
            </a:r>
            <a:r>
              <a:rPr lang="cs-CZ" b="1" i="1" dirty="0"/>
              <a:t> </a:t>
            </a:r>
            <a:r>
              <a:rPr lang="cs-CZ" b="1" i="1" dirty="0" err="1"/>
              <a:t>you</a:t>
            </a:r>
            <a:r>
              <a:rPr lang="cs-CZ" b="1" i="1" dirty="0"/>
              <a:t> </a:t>
            </a:r>
            <a:r>
              <a:rPr lang="cs-CZ" b="1" i="1" dirty="0" err="1"/>
              <a:t>want</a:t>
            </a:r>
            <a:r>
              <a:rPr lang="cs-CZ" b="1" i="1" dirty="0"/>
              <a:t> to </a:t>
            </a:r>
            <a:r>
              <a:rPr lang="cs-CZ" b="1" i="1" dirty="0" err="1"/>
              <a:t>remember</a:t>
            </a:r>
            <a:r>
              <a:rPr lang="cs-CZ" b="1" i="1" dirty="0"/>
              <a:t> </a:t>
            </a:r>
            <a:r>
              <a:rPr lang="cs-CZ" b="1" i="1" dirty="0" err="1"/>
              <a:t>first</a:t>
            </a:r>
            <a:r>
              <a:rPr lang="cs-CZ" b="1" i="1" dirty="0"/>
              <a:t> </a:t>
            </a:r>
            <a:r>
              <a:rPr lang="cs-CZ" b="1" i="1" dirty="0" err="1"/>
              <a:t>you</a:t>
            </a:r>
            <a:r>
              <a:rPr lang="cs-CZ" b="1" i="1" dirty="0"/>
              <a:t> </a:t>
            </a:r>
            <a:r>
              <a:rPr lang="cs-CZ" b="1" i="1" dirty="0" err="1"/>
              <a:t>have</a:t>
            </a:r>
            <a:r>
              <a:rPr lang="cs-CZ" b="1" i="1" dirty="0"/>
              <a:t> to </a:t>
            </a:r>
            <a:r>
              <a:rPr lang="cs-CZ" b="1" i="1" dirty="0" err="1"/>
              <a:t>see</a:t>
            </a:r>
            <a:r>
              <a:rPr lang="cs-CZ" b="1" i="1" dirty="0"/>
              <a:t> </a:t>
            </a:r>
            <a:r>
              <a:rPr lang="cs-CZ" b="1" i="1" dirty="0" err="1"/>
              <a:t>it</a:t>
            </a:r>
            <a:r>
              <a:rPr lang="cs-CZ" b="1" i="1" dirty="0"/>
              <a:t>" </a:t>
            </a:r>
          </a:p>
          <a:p>
            <a:r>
              <a:rPr lang="cs-CZ" b="1" i="1" dirty="0"/>
              <a:t>Ch12=O2, </a:t>
            </a:r>
            <a:r>
              <a:rPr lang="cs-CZ" b="1" i="1" dirty="0" err="1"/>
              <a:t>visual</a:t>
            </a:r>
            <a:r>
              <a:rPr lang="cs-CZ" b="1" i="1" dirty="0"/>
              <a:t> </a:t>
            </a:r>
            <a:r>
              <a:rPr lang="cs-CZ" b="1" i="1" dirty="0" err="1"/>
              <a:t>processing</a:t>
            </a:r>
            <a:endParaRPr lang="cs-CZ" b="1" i="1" dirty="0"/>
          </a:p>
          <a:p>
            <a:r>
              <a:rPr lang="cs-CZ" b="1" i="1" dirty="0"/>
              <a:t>Ch13=IZ,  Oz </a:t>
            </a:r>
            <a:r>
              <a:rPr lang="cs-CZ" b="1" i="1" dirty="0" err="1"/>
              <a:t>is</a:t>
            </a:r>
            <a:r>
              <a:rPr lang="cs-CZ" b="1" i="1" dirty="0"/>
              <a:t> </a:t>
            </a:r>
            <a:r>
              <a:rPr lang="cs-CZ" b="1" i="1" dirty="0" err="1"/>
              <a:t>Incontinence</a:t>
            </a:r>
            <a:r>
              <a:rPr lang="cs-CZ" b="1" i="1" dirty="0"/>
              <a:t>. IZ </a:t>
            </a:r>
            <a:r>
              <a:rPr lang="cs-CZ" b="1" i="1" dirty="0" err="1"/>
              <a:t>is</a:t>
            </a:r>
            <a:r>
              <a:rPr lang="cs-CZ" b="1" i="1" dirty="0"/>
              <a:t> </a:t>
            </a:r>
            <a:r>
              <a:rPr lang="cs-CZ" b="1" i="1" dirty="0" err="1"/>
              <a:t>near</a:t>
            </a:r>
            <a:r>
              <a:rPr lang="cs-CZ" b="1" i="1" dirty="0"/>
              <a:t>. </a:t>
            </a:r>
          </a:p>
          <a:p>
            <a:endParaRPr lang="cs-CZ" b="1" i="1" dirty="0"/>
          </a:p>
          <a:p>
            <a:r>
              <a:rPr lang="cs-CZ" b="1" i="1" dirty="0" err="1"/>
              <a:t>Eyes</a:t>
            </a:r>
            <a:r>
              <a:rPr lang="cs-CZ" b="1" i="1" dirty="0"/>
              <a:t>: </a:t>
            </a:r>
          </a:p>
          <a:p>
            <a:r>
              <a:rPr lang="fi-FI" b="1" i="1" dirty="0"/>
              <a:t>Ch14=E1,</a:t>
            </a:r>
          </a:p>
          <a:p>
            <a:r>
              <a:rPr lang="fi-FI" b="1" i="1" dirty="0"/>
              <a:t>Ch15=E2,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199" y="5257800"/>
            <a:ext cx="324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Groupings: 567, 8910,1112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199" y="5627132"/>
            <a:ext cx="6593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Functions: Sensorimotor integration</a:t>
            </a:r>
          </a:p>
          <a:p>
            <a:r>
              <a:rPr lang="en-US" dirty="0"/>
              <a:t>	 </a:t>
            </a:r>
            <a:r>
              <a:rPr lang="en-US" dirty="0" smtClean="0"/>
              <a:t>   Cognitive processing</a:t>
            </a:r>
          </a:p>
          <a:p>
            <a:r>
              <a:rPr lang="en-US" dirty="0"/>
              <a:t>	 </a:t>
            </a:r>
            <a:r>
              <a:rPr lang="en-US" dirty="0" smtClean="0"/>
              <a:t>   Visual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6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New brain map </a:t>
            </a:r>
            <a:r>
              <a:rPr lang="en-US" dirty="0" smtClean="0"/>
              <a:t>&amp; grouping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732548"/>
            <a:ext cx="4549132" cy="3152273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07" y="1732547"/>
            <a:ext cx="4203032" cy="3152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2863" y="5137484"/>
            <a:ext cx="324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Groupings: 567, 8910,1112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52863" y="5506816"/>
            <a:ext cx="6593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Functions: Sensorimotor integration</a:t>
            </a:r>
          </a:p>
          <a:p>
            <a:r>
              <a:rPr lang="en-US" dirty="0"/>
              <a:t>	 </a:t>
            </a:r>
            <a:r>
              <a:rPr lang="en-US" dirty="0" smtClean="0"/>
              <a:t>   Cognitive processing</a:t>
            </a:r>
          </a:p>
          <a:p>
            <a:r>
              <a:rPr lang="en-US" dirty="0"/>
              <a:t>	 </a:t>
            </a:r>
            <a:r>
              <a:rPr lang="en-US" dirty="0" smtClean="0"/>
              <a:t>   Visual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2-channel </a:t>
            </a:r>
            <a:r>
              <a:rPr lang="en-US" dirty="0" err="1" smtClean="0"/>
              <a:t>Heatm</a:t>
            </a:r>
            <a:r>
              <a:rPr lang="en-US" altLang="zh-CN" dirty="0" err="1" smtClean="0"/>
              <a:t>a</a:t>
            </a:r>
            <a:r>
              <a:rPr lang="en-US" dirty="0" err="1" smtClean="0"/>
              <a:t>p</a:t>
            </a:r>
            <a:endParaRPr lang="en-US" dirty="0"/>
          </a:p>
        </p:txBody>
      </p:sp>
      <p:pic>
        <p:nvPicPr>
          <p:cNvPr id="4" name="Content Placeholder 3" descr="heatmap_channelsCrossAthelets_compensate19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>
          <a:xfrm>
            <a:off x="-1102196" y="1444532"/>
            <a:ext cx="7270385" cy="3926524"/>
          </a:xfrm>
        </p:spPr>
      </p:pic>
      <p:pic>
        <p:nvPicPr>
          <p:cNvPr id="5" name="Picture 4" descr="channelsCrossAthelets60_15_allData.da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79" y="1661998"/>
            <a:ext cx="5126388" cy="3844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9732" y="5642523"/>
            <a:ext cx="69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smtClean="0">
                <a:hlinkClick r:id="rId4" action="ppaction://hlinkfile"/>
              </a:rPr>
              <a:t>source</a:t>
            </a:r>
            <a:r>
              <a:rPr lang="en-US" dirty="0" smtClean="0"/>
              <a:t>. Note: lighter color = closer on </a:t>
            </a:r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89" y="-272123"/>
            <a:ext cx="3372652" cy="25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Channel clustering for control group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35" y="1444532"/>
            <a:ext cx="3064043" cy="229803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444532"/>
            <a:ext cx="2983831" cy="2237873"/>
          </a:xfrm>
          <a:prstGeom prst="rect">
            <a:avLst/>
          </a:prstGeom>
        </p:spPr>
      </p:pic>
      <p:pic>
        <p:nvPicPr>
          <p:cNvPr id="8" name="Content Placeholder 3" descr="heatmap_channelsCrossAthelets_compensate19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>
          <a:xfrm>
            <a:off x="-306902" y="3891922"/>
            <a:ext cx="4175149" cy="2254877"/>
          </a:xfrm>
          <a:prstGeom prst="rect">
            <a:avLst/>
          </a:prstGeom>
        </p:spPr>
      </p:pic>
      <p:pic>
        <p:nvPicPr>
          <p:cNvPr id="9" name="Picture 8" descr="channelsCrossAthelets60_15_allData.dat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34" y="3891922"/>
            <a:ext cx="3064043" cy="22980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69451" y="1576961"/>
            <a:ext cx="998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group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60412" y="5149516"/>
            <a:ext cx="81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 </a:t>
            </a:r>
          </a:p>
          <a:p>
            <a:r>
              <a:rPr lang="en-US" dirty="0" smtClean="0"/>
              <a:t>group</a:t>
            </a:r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01" y="3017753"/>
            <a:ext cx="2078833" cy="15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3Channel clustering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068855"/>
              </p:ext>
            </p:extLst>
          </p:nvPr>
        </p:nvGraphicFramePr>
        <p:xfrm>
          <a:off x="1358114" y="1600200"/>
          <a:ext cx="2526364" cy="4343400"/>
        </p:xfrm>
        <a:graphic>
          <a:graphicData uri="http://schemas.openxmlformats.org/drawingml/2006/table">
            <a:tbl>
              <a:tblPr/>
              <a:tblGrid>
                <a:gridCol w="631591"/>
                <a:gridCol w="631591"/>
                <a:gridCol w="631591"/>
                <a:gridCol w="631591"/>
              </a:tblGrid>
              <a:tr h="28956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0.333333333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0.333333333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0.333333333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0.333333333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0.333333333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0.333333333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0.333333333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0.333333333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0.333333333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0.333333333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0.333333333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0.333333333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0.333333333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0.333333333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0.333333333</a:t>
                      </a:r>
                    </a:p>
                  </a:txBody>
                  <a:tcPr marL="9717" marR="9717" marT="9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3" y="1600200"/>
            <a:ext cx="4203032" cy="3152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0305" y="5137484"/>
            <a:ext cx="283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not make much sense to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significant 3 channels in the same cluster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989653"/>
              </p:ext>
            </p:extLst>
          </p:nvPr>
        </p:nvGraphicFramePr>
        <p:xfrm>
          <a:off x="227155" y="2402610"/>
          <a:ext cx="4161669" cy="192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Worksheet" r:id="rId4" imgW="3314700" imgH="1536700" progId="Excel.Sheet.12">
                  <p:embed/>
                </p:oleObj>
              </mc:Choice>
              <mc:Fallback>
                <p:oleObj name="Worksheet" r:id="rId4" imgW="3314700" imgH="1536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155" y="2402610"/>
                        <a:ext cx="4161669" cy="1929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49732" y="5642523"/>
            <a:ext cx="704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smtClean="0">
                <a:hlinkClick r:id="rId6" action="ppaction://hlinkfile"/>
              </a:rPr>
              <a:t>source</a:t>
            </a:r>
            <a:r>
              <a:rPr lang="en-US" dirty="0" smtClean="0"/>
              <a:t>. Note: smaller value = closer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3" y="1791151"/>
            <a:ext cx="4203032" cy="31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1392</TotalTime>
  <Words>731</Words>
  <Application>Microsoft Macintosh PowerPoint</Application>
  <PresentationFormat>On-screen Show (4:3)</PresentationFormat>
  <Paragraphs>299</Paragraphs>
  <Slides>25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News Gothic MT</vt:lpstr>
      <vt:lpstr>Wingdings 2</vt:lpstr>
      <vt:lpstr>宋体</vt:lpstr>
      <vt:lpstr>Breeze</vt:lpstr>
      <vt:lpstr>Worksheet</vt:lpstr>
      <vt:lpstr>Nov 6 meeting</vt:lpstr>
      <vt:lpstr>Review Agenda</vt:lpstr>
      <vt:lpstr>New agenda</vt:lpstr>
      <vt:lpstr>In words</vt:lpstr>
      <vt:lpstr>New brain map &amp; grouping</vt:lpstr>
      <vt:lpstr>2-channel Heatmap</vt:lpstr>
      <vt:lpstr>2 Channel clustering for control group</vt:lpstr>
      <vt:lpstr>3Channel clustering</vt:lpstr>
      <vt:lpstr>Most significant 3 channels in the same cluster</vt:lpstr>
      <vt:lpstr>Rolling window Heatmap</vt:lpstr>
      <vt:lpstr>Athlete clustering</vt:lpstr>
      <vt:lpstr>Other athlete clusterings</vt:lpstr>
      <vt:lpstr>Chord Diagrams</vt:lpstr>
      <vt:lpstr>Clustering formula</vt:lpstr>
      <vt:lpstr>Channel clustering formula</vt:lpstr>
      <vt:lpstr>Pro clustering formula</vt:lpstr>
      <vt:lpstr>New result</vt:lpstr>
      <vt:lpstr>Other available metrics</vt:lpstr>
      <vt:lpstr>New clustering result</vt:lpstr>
      <vt:lpstr>New segments formula</vt:lpstr>
      <vt:lpstr>New feature formula</vt:lpstr>
      <vt:lpstr>New distance formula</vt:lpstr>
      <vt:lpstr>Ttest description</vt:lpstr>
      <vt:lpstr>Anova test description</vt:lpstr>
      <vt:lpstr>Results for two tests</vt:lpstr>
    </vt:vector>
  </TitlesOfParts>
  <Company>Northwestern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liu</dc:creator>
  <cp:lastModifiedBy>Liu Liu</cp:lastModifiedBy>
  <cp:revision>161</cp:revision>
  <dcterms:created xsi:type="dcterms:W3CDTF">2015-05-27T22:11:36Z</dcterms:created>
  <dcterms:modified xsi:type="dcterms:W3CDTF">2015-11-07T00:47:51Z</dcterms:modified>
</cp:coreProperties>
</file>