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58874-C73A-406E-BF86-84E87E93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C751C9-1890-40B7-892D-2A8765E8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3FCB2-1246-4E30-9244-2F96B95A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0B122-29B5-4AAF-A248-8CBA771C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1CCBFB-18A0-4E29-AED1-1BE49582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5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43E3A-7026-4C75-A791-636234AA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5313DA-DA4B-474A-AF52-DE90EEEC5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FCF68A-A193-4A39-9621-1A0B434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399BD-5FD0-4DD5-95B0-FB365EDF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A5386-7DB2-41E8-B137-149D4FA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91E29B-41FA-4294-9055-8FDBF8040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01921B-900C-4585-94A4-3DEFFCDB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F85A8-0D2A-4A72-894B-B995851C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FB2EF-9BAF-44F4-977C-38ECFB0F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A8680-F8FB-45CD-9D0A-FEE5690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C3CFE-CD1D-474A-8EE1-0D3A4F52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6691D-D2D4-4CE0-9136-E312C748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C333F-9D5E-4883-82B2-8E85CF09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45CB4-BBE9-4AFA-83E6-A649F695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B140F-B9C9-4F92-997A-C0D0B353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4AA5C-E680-4E10-8401-CD191B84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298F09-184C-4A88-ABD7-FC5F1F85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A808E-D9EF-4814-974A-2279E06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2C016-BA2E-442B-B39D-CF5DBB22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26DD4-5557-4B42-8AEF-387737A9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5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88C35-B5CA-45D4-92B8-E1E1A88F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98A1E-7370-49F9-A5E1-E36C70B6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331136-6FAB-4317-9019-ECCD43AB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F6D13A-D5BB-4C2E-8495-6605EDF7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926DDD-3AD4-4129-A881-A6070859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B8FA59-0CCB-4479-B15D-0CE91BDF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2853B-12F3-42DF-B7EE-A60C03E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50983-01C8-4569-AA64-2BE526CB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92FD6A-E1B2-42F2-ACC5-E1432609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6626FD-400B-4DE4-B1A5-2FD0672D2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848ADA-BC91-478B-965E-953C8A6D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7EB160-392C-48C4-B4F4-569FB731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4D9D74-1214-46F8-9CC9-EA1EEEA0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BE46D9-4A2D-486F-9E58-7EC62995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27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F1172-E709-45C6-94AD-1193EFF7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33883-CA34-4194-997D-300BA86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B28C29-D952-4B60-802A-FF750C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5C9DA1-B4D3-42ED-AB59-64D9373F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6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427293-0ADD-4CBD-A830-5F6021E9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1980AA-54CD-4FE3-B32B-4E3BFB6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31D316-FBDD-42DD-A4CF-A945E71A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B34BC-1052-43F6-8D4B-A012CB0B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4B1E1-37B3-45F8-AD45-1BB4EBA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4E66C1-1DF9-47CD-8EE9-D10C9E95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CA223-A4D0-4378-ACC9-BA96E41A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F371D2-E186-410F-A777-8527B643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5454C4-648F-40E5-A3EB-86B4CD36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6D9E9-CD8A-49C5-99D7-CD6DAA36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913B3-3DD9-4D11-86C3-B8085E320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20D3AD-7420-4DCA-A173-C20F7C5B9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1AD888-249B-497D-8EFB-42135F2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610754-5B33-452A-92FD-EBD196BC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20F46-84C4-4ACA-BA08-0C81A12D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3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FEC1D-02DE-43A5-8F92-AC661C2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44EE3F-D078-4211-A515-2F31D742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84E758-E663-4F1C-856E-00CC9652F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4D05-CFB5-4727-A7A7-37FB154257E4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4A8DB-CCCE-44F3-8B31-3CBA24CBE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1DD1F4-3514-458E-B09B-0741C006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F223-E056-4FA0-AAB7-C2B900497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5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6DC0-0033-4B6F-AAF7-DE5713A23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E7A569-28FC-4B35-BB86-EEE9E0F82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29E734FC-CE73-4BAB-AB44-FDE78F66108B}"/>
              </a:ext>
            </a:extLst>
          </p:cNvPr>
          <p:cNvGrpSpPr/>
          <p:nvPr/>
        </p:nvGrpSpPr>
        <p:grpSpPr>
          <a:xfrm>
            <a:off x="864410" y="422029"/>
            <a:ext cx="4317185" cy="6013942"/>
            <a:chOff x="3533719" y="366020"/>
            <a:chExt cx="4317185" cy="60139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65448B56-563F-4F9E-84E2-DBFD12BE5E3C}"/>
                </a:ext>
              </a:extLst>
            </p:cNvPr>
            <p:cNvSpPr/>
            <p:nvPr/>
          </p:nvSpPr>
          <p:spPr>
            <a:xfrm>
              <a:off x="4507343" y="2588491"/>
              <a:ext cx="2438399" cy="16810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 </a:t>
              </a:r>
            </a:p>
            <a:p>
              <a:pPr algn="ctr"/>
              <a:r>
                <a:rPr lang="en-US" altLang="zh-TW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 </a:t>
              </a:r>
            </a:p>
            <a:p>
              <a:pPr algn="ctr"/>
              <a:r>
                <a:rPr lang="en-US" altLang="zh-TW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Esp8266</a:t>
              </a:r>
              <a:endParaRPr lang="zh-TW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B2A620C-29AA-4A2F-80A5-B24886E6F39D}"/>
                </a:ext>
              </a:extLst>
            </p:cNvPr>
            <p:cNvSpPr/>
            <p:nvPr/>
          </p:nvSpPr>
          <p:spPr>
            <a:xfrm>
              <a:off x="4580925" y="5193092"/>
              <a:ext cx="2316615" cy="11868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Speaker</a:t>
              </a:r>
            </a:p>
            <a:p>
              <a:pPr algn="ctr"/>
              <a:r>
                <a:rPr lang="en-US" altLang="zh-TW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</a:p>
            <a:p>
              <a:pPr algn="ctr"/>
              <a:r>
                <a:rPr lang="en-US" altLang="zh-TW" sz="2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Dfplayer</a:t>
              </a:r>
              <a:r>
                <a:rPr lang="en-US" altLang="zh-TW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mini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18F7813-870A-4992-8AA0-371E9B49B814}"/>
                </a:ext>
              </a:extLst>
            </p:cNvPr>
            <p:cNvSpPr/>
            <p:nvPr/>
          </p:nvSpPr>
          <p:spPr>
            <a:xfrm>
              <a:off x="5726542" y="366020"/>
              <a:ext cx="2124362" cy="11868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下超音波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7AA7DC5-F3DE-47E4-A941-1418D45A0C7E}"/>
                </a:ext>
              </a:extLst>
            </p:cNvPr>
            <p:cNvSpPr/>
            <p:nvPr/>
          </p:nvSpPr>
          <p:spPr>
            <a:xfrm>
              <a:off x="3533719" y="366020"/>
              <a:ext cx="2124362" cy="11868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上超音波</a:t>
              </a: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9E78DD1C-80EC-417E-95E4-CFC00C3455D6}"/>
                </a:ext>
              </a:extLst>
            </p:cNvPr>
            <p:cNvSpPr/>
            <p:nvPr/>
          </p:nvSpPr>
          <p:spPr>
            <a:xfrm rot="5400000">
              <a:off x="4881993" y="1861873"/>
              <a:ext cx="658121" cy="395291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76BCB170-B7A2-4744-9B76-6203A98027D7}"/>
                </a:ext>
              </a:extLst>
            </p:cNvPr>
            <p:cNvSpPr/>
            <p:nvPr/>
          </p:nvSpPr>
          <p:spPr>
            <a:xfrm rot="16200000">
              <a:off x="4482774" y="1866178"/>
              <a:ext cx="658121" cy="395291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C0583A4-4492-444F-A554-C5D5159D0333}"/>
                </a:ext>
              </a:extLst>
            </p:cNvPr>
            <p:cNvGrpSpPr/>
            <p:nvPr/>
          </p:nvGrpSpPr>
          <p:grpSpPr>
            <a:xfrm>
              <a:off x="5898354" y="1730457"/>
              <a:ext cx="790582" cy="676161"/>
              <a:chOff x="5898354" y="1730457"/>
              <a:chExt cx="790582" cy="676161"/>
            </a:xfrm>
          </p:grpSpPr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E9BDD858-65E8-4000-AB3B-E4EE6DA193E4}"/>
                  </a:ext>
                </a:extLst>
              </p:cNvPr>
              <p:cNvSpPr/>
              <p:nvPr/>
            </p:nvSpPr>
            <p:spPr>
              <a:xfrm rot="5400000">
                <a:off x="5766939" y="1879912"/>
                <a:ext cx="658121" cy="395291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56098D2C-7FC4-428F-867A-5D056BE6A847}"/>
                  </a:ext>
                </a:extLst>
              </p:cNvPr>
              <p:cNvSpPr/>
              <p:nvPr/>
            </p:nvSpPr>
            <p:spPr>
              <a:xfrm rot="16200000">
                <a:off x="6162230" y="1861872"/>
                <a:ext cx="658121" cy="395291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EC707F8-C4A2-4898-A6B2-14623AA9A2BF}"/>
                </a:ext>
              </a:extLst>
            </p:cNvPr>
            <p:cNvGrpSpPr/>
            <p:nvPr/>
          </p:nvGrpSpPr>
          <p:grpSpPr>
            <a:xfrm>
              <a:off x="5408699" y="4332249"/>
              <a:ext cx="790582" cy="676161"/>
              <a:chOff x="5898354" y="1730457"/>
              <a:chExt cx="790582" cy="676161"/>
            </a:xfrm>
          </p:grpSpPr>
          <p:sp>
            <p:nvSpPr>
              <p:cNvPr id="17" name="箭號: 向右 16">
                <a:extLst>
                  <a:ext uri="{FF2B5EF4-FFF2-40B4-BE49-F238E27FC236}">
                    <a16:creationId xmlns:a16="http://schemas.microsoft.com/office/drawing/2014/main" id="{871071DE-7D50-4FBD-BEFD-40C125E3F721}"/>
                  </a:ext>
                </a:extLst>
              </p:cNvPr>
              <p:cNvSpPr/>
              <p:nvPr/>
            </p:nvSpPr>
            <p:spPr>
              <a:xfrm rot="5400000">
                <a:off x="5766939" y="1879912"/>
                <a:ext cx="658121" cy="395291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箭號: 向右 17">
                <a:extLst>
                  <a:ext uri="{FF2B5EF4-FFF2-40B4-BE49-F238E27FC236}">
                    <a16:creationId xmlns:a16="http://schemas.microsoft.com/office/drawing/2014/main" id="{BA5A5192-F96F-4A18-B8A5-94B12E5F45AE}"/>
                  </a:ext>
                </a:extLst>
              </p:cNvPr>
              <p:cNvSpPr/>
              <p:nvPr/>
            </p:nvSpPr>
            <p:spPr>
              <a:xfrm rot="16200000">
                <a:off x="6162230" y="1861872"/>
                <a:ext cx="658121" cy="395291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82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98A86541-F345-4E6A-9501-3B2B608F0C2B}"/>
              </a:ext>
            </a:extLst>
          </p:cNvPr>
          <p:cNvGrpSpPr/>
          <p:nvPr/>
        </p:nvGrpSpPr>
        <p:grpSpPr>
          <a:xfrm>
            <a:off x="708890" y="643016"/>
            <a:ext cx="4142509" cy="5835073"/>
            <a:chOff x="1318489" y="511463"/>
            <a:chExt cx="4142509" cy="58350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9AD1106-5DB2-4418-BD58-57E0077C4847}"/>
                </a:ext>
              </a:extLst>
            </p:cNvPr>
            <p:cNvGrpSpPr/>
            <p:nvPr/>
          </p:nvGrpSpPr>
          <p:grpSpPr>
            <a:xfrm>
              <a:off x="1318489" y="511463"/>
              <a:ext cx="4142509" cy="5835073"/>
              <a:chOff x="4024744" y="750454"/>
              <a:chExt cx="4142509" cy="583507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52FF791-C36B-4757-BCF8-62C43079B42C}"/>
                  </a:ext>
                </a:extLst>
              </p:cNvPr>
              <p:cNvSpPr/>
              <p:nvPr/>
            </p:nvSpPr>
            <p:spPr>
              <a:xfrm>
                <a:off x="4091709" y="750454"/>
                <a:ext cx="4008581" cy="535709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F5A7726-B217-4B92-A8FF-4F1AB72ABA1D}"/>
                  </a:ext>
                </a:extLst>
              </p:cNvPr>
              <p:cNvSpPr/>
              <p:nvPr/>
            </p:nvSpPr>
            <p:spPr>
              <a:xfrm>
                <a:off x="4024744" y="6012873"/>
                <a:ext cx="4142509" cy="572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DF13A4-2673-415B-A2D5-C7B2E368B61F}"/>
                </a:ext>
              </a:extLst>
            </p:cNvPr>
            <p:cNvSpPr/>
            <p:nvPr/>
          </p:nvSpPr>
          <p:spPr>
            <a:xfrm>
              <a:off x="5126182" y="2587336"/>
              <a:ext cx="220516" cy="31865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6528D23-9684-4554-9A1D-D307A151703C}"/>
                </a:ext>
              </a:extLst>
            </p:cNvPr>
            <p:cNvSpPr/>
            <p:nvPr/>
          </p:nvSpPr>
          <p:spPr>
            <a:xfrm>
              <a:off x="5015924" y="2802081"/>
              <a:ext cx="220516" cy="387927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1D17960-B9FF-4278-82A8-3D26E3B38D84}"/>
                </a:ext>
              </a:extLst>
            </p:cNvPr>
            <p:cNvSpPr/>
            <p:nvPr/>
          </p:nvSpPr>
          <p:spPr>
            <a:xfrm>
              <a:off x="5015924" y="5101936"/>
              <a:ext cx="220516" cy="387927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大人小孩图案图片免费下载_PNG素材_编号vr7iel7go_图精灵">
              <a:extLst>
                <a:ext uri="{FF2B5EF4-FFF2-40B4-BE49-F238E27FC236}">
                  <a16:creationId xmlns:a16="http://schemas.microsoft.com/office/drawing/2014/main" id="{C1E29341-A682-4C1F-9D13-67A1F139FB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1" t="19111" r="19253" b="12033"/>
            <a:stretch/>
          </p:blipFill>
          <p:spPr bwMode="auto">
            <a:xfrm>
              <a:off x="2117543" y="2328379"/>
              <a:ext cx="2407228" cy="3661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0600101-1299-414C-B4C0-56EEA7107C96}"/>
                </a:ext>
              </a:extLst>
            </p:cNvPr>
            <p:cNvGrpSpPr/>
            <p:nvPr/>
          </p:nvGrpSpPr>
          <p:grpSpPr>
            <a:xfrm>
              <a:off x="3872233" y="2453181"/>
              <a:ext cx="1115502" cy="1085726"/>
              <a:chOff x="3872233" y="2453181"/>
              <a:chExt cx="1115502" cy="1085726"/>
            </a:xfrm>
          </p:grpSpPr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32F66B17-18C6-49AF-879C-E9B15FB762D6}"/>
                  </a:ext>
                </a:extLst>
              </p:cNvPr>
              <p:cNvSpPr/>
              <p:nvPr/>
            </p:nvSpPr>
            <p:spPr>
              <a:xfrm rot="13224641">
                <a:off x="4632131" y="2740600"/>
                <a:ext cx="355604" cy="387927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C15C3201-7CA6-4003-9ED7-E822215F9BEA}"/>
                  </a:ext>
                </a:extLst>
              </p:cNvPr>
              <p:cNvSpPr/>
              <p:nvPr/>
            </p:nvSpPr>
            <p:spPr>
              <a:xfrm rot="13224641">
                <a:off x="4387211" y="2647034"/>
                <a:ext cx="490740" cy="5365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682AFA9C-B063-4EB9-A882-106DDE4D89EF}"/>
                  </a:ext>
                </a:extLst>
              </p:cNvPr>
              <p:cNvSpPr/>
              <p:nvPr/>
            </p:nvSpPr>
            <p:spPr>
              <a:xfrm rot="13652035">
                <a:off x="4114207" y="2606690"/>
                <a:ext cx="737406" cy="708914"/>
              </a:xfrm>
              <a:prstGeom prst="arc">
                <a:avLst>
                  <a:gd name="adj1" fmla="val 16221715"/>
                  <a:gd name="adj2" fmla="val 74706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6D62BC8-F934-4E70-B60D-42587CBA7E92}"/>
                  </a:ext>
                </a:extLst>
              </p:cNvPr>
              <p:cNvSpPr/>
              <p:nvPr/>
            </p:nvSpPr>
            <p:spPr>
              <a:xfrm rot="15124613">
                <a:off x="3733727" y="2591687"/>
                <a:ext cx="1085726" cy="808713"/>
              </a:xfrm>
              <a:prstGeom prst="arc">
                <a:avLst>
                  <a:gd name="adj1" fmla="val 14648991"/>
                  <a:gd name="adj2" fmla="val 20728657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0E717332-7C56-48DF-83D8-E5255D945029}"/>
                </a:ext>
              </a:extLst>
            </p:cNvPr>
            <p:cNvGrpSpPr/>
            <p:nvPr/>
          </p:nvGrpSpPr>
          <p:grpSpPr>
            <a:xfrm>
              <a:off x="4235022" y="4927275"/>
              <a:ext cx="918486" cy="814241"/>
              <a:chOff x="3872233" y="2453181"/>
              <a:chExt cx="1115502" cy="1085726"/>
            </a:xfrm>
          </p:grpSpPr>
          <p:sp>
            <p:nvSpPr>
              <p:cNvPr id="20" name="弧形 19">
                <a:extLst>
                  <a:ext uri="{FF2B5EF4-FFF2-40B4-BE49-F238E27FC236}">
                    <a16:creationId xmlns:a16="http://schemas.microsoft.com/office/drawing/2014/main" id="{C016F935-78F5-4735-83D0-1380FCAEFDDB}"/>
                  </a:ext>
                </a:extLst>
              </p:cNvPr>
              <p:cNvSpPr/>
              <p:nvPr/>
            </p:nvSpPr>
            <p:spPr>
              <a:xfrm rot="13224641">
                <a:off x="4632131" y="2740600"/>
                <a:ext cx="355604" cy="387927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9124A613-C6E3-4F7B-AF24-92523BB16F2A}"/>
                  </a:ext>
                </a:extLst>
              </p:cNvPr>
              <p:cNvSpPr/>
              <p:nvPr/>
            </p:nvSpPr>
            <p:spPr>
              <a:xfrm rot="13224641">
                <a:off x="4387211" y="2647034"/>
                <a:ext cx="490740" cy="5365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弧形 21">
                <a:extLst>
                  <a:ext uri="{FF2B5EF4-FFF2-40B4-BE49-F238E27FC236}">
                    <a16:creationId xmlns:a16="http://schemas.microsoft.com/office/drawing/2014/main" id="{47384DDB-1CE7-4D30-AEEE-D9F0B78F2153}"/>
                  </a:ext>
                </a:extLst>
              </p:cNvPr>
              <p:cNvSpPr/>
              <p:nvPr/>
            </p:nvSpPr>
            <p:spPr>
              <a:xfrm rot="13652035">
                <a:off x="4114207" y="2606690"/>
                <a:ext cx="737406" cy="708914"/>
              </a:xfrm>
              <a:prstGeom prst="arc">
                <a:avLst>
                  <a:gd name="adj1" fmla="val 16221715"/>
                  <a:gd name="adj2" fmla="val 74706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097AA437-D458-43E0-8EDD-FAD076CD4777}"/>
                  </a:ext>
                </a:extLst>
              </p:cNvPr>
              <p:cNvSpPr/>
              <p:nvPr/>
            </p:nvSpPr>
            <p:spPr>
              <a:xfrm rot="15124613">
                <a:off x="3733727" y="2591687"/>
                <a:ext cx="1085726" cy="808713"/>
              </a:xfrm>
              <a:prstGeom prst="arc">
                <a:avLst>
                  <a:gd name="adj1" fmla="val 14648991"/>
                  <a:gd name="adj2" fmla="val 20728657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2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>
            <a:extLst>
              <a:ext uri="{FF2B5EF4-FFF2-40B4-BE49-F238E27FC236}">
                <a16:creationId xmlns:a16="http://schemas.microsoft.com/office/drawing/2014/main" id="{A6FE3DD9-1202-4E7C-8434-B10FE996BB04}"/>
              </a:ext>
            </a:extLst>
          </p:cNvPr>
          <p:cNvGrpSpPr/>
          <p:nvPr/>
        </p:nvGrpSpPr>
        <p:grpSpPr>
          <a:xfrm>
            <a:off x="1422399" y="330200"/>
            <a:ext cx="9700872" cy="5856287"/>
            <a:chOff x="1422399" y="330200"/>
            <a:chExt cx="9700872" cy="5856287"/>
          </a:xfrm>
        </p:grpSpPr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9C00006A-1478-427D-B9D3-05E7158080AC}"/>
                </a:ext>
              </a:extLst>
            </p:cNvPr>
            <p:cNvGrpSpPr/>
            <p:nvPr/>
          </p:nvGrpSpPr>
          <p:grpSpPr>
            <a:xfrm>
              <a:off x="1422399" y="330200"/>
              <a:ext cx="9649403" cy="5856287"/>
              <a:chOff x="1422399" y="330200"/>
              <a:chExt cx="9649403" cy="585628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014BAD1F-E0C3-4DC3-902C-045894F0E1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5159" r="411" b="78316"/>
              <a:stretch/>
            </p:blipFill>
            <p:spPr>
              <a:xfrm>
                <a:off x="1422400" y="671512"/>
                <a:ext cx="1787837" cy="905163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47168B96-C171-41B4-ABDE-306C6B9A3D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5159" r="411" b="78316"/>
              <a:stretch/>
            </p:blipFill>
            <p:spPr>
              <a:xfrm>
                <a:off x="1422399" y="3742603"/>
                <a:ext cx="1787837" cy="905163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B90D47C6-B061-4CBE-B706-7A18C6304CD5}"/>
                  </a:ext>
                </a:extLst>
              </p:cNvPr>
              <p:cNvGrpSpPr/>
              <p:nvPr/>
            </p:nvGrpSpPr>
            <p:grpSpPr>
              <a:xfrm>
                <a:off x="2458720" y="671512"/>
                <a:ext cx="8613082" cy="5514975"/>
                <a:chOff x="2458720" y="671512"/>
                <a:chExt cx="8613082" cy="5514975"/>
              </a:xfrm>
            </p:grpSpPr>
            <p:pic>
              <p:nvPicPr>
                <p:cNvPr id="4" name="圖片 3">
                  <a:extLst>
                    <a:ext uri="{FF2B5EF4-FFF2-40B4-BE49-F238E27FC236}">
                      <a16:creationId xmlns:a16="http://schemas.microsoft.com/office/drawing/2014/main" id="{DBFDA925-E714-44B9-B007-F6A329EEDD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8052" y="671512"/>
                  <a:ext cx="7143750" cy="5514975"/>
                </a:xfrm>
                <a:prstGeom prst="rect">
                  <a:avLst/>
                </a:prstGeom>
              </p:spPr>
            </p:pic>
            <p:cxnSp>
              <p:nvCxnSpPr>
                <p:cNvPr id="14" name="接點: 肘形 13">
                  <a:extLst>
                    <a:ext uri="{FF2B5EF4-FFF2-40B4-BE49-F238E27FC236}">
                      <a16:creationId xmlns:a16="http://schemas.microsoft.com/office/drawing/2014/main" id="{D634AE48-DF06-4921-96AE-5B9DB473B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8720" y="1576675"/>
                  <a:ext cx="1469332" cy="1181765"/>
                </a:xfrm>
                <a:prstGeom prst="bentConnector3">
                  <a:avLst>
                    <a:gd name="adj1" fmla="val -1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277163FC-E418-4B61-9BD9-5D55CB724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000" y="1576675"/>
                <a:ext cx="1808480" cy="1028661"/>
              </a:xfrm>
              <a:prstGeom prst="bentConnector3">
                <a:avLst>
                  <a:gd name="adj1" fmla="val -562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E9750706-CA25-4FF5-A587-470B75110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000" y="4647766"/>
                <a:ext cx="1539240" cy="984163"/>
              </a:xfrm>
              <a:prstGeom prst="bentConnector3">
                <a:avLst>
                  <a:gd name="adj1" fmla="val -495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E0539D3B-7C1C-4399-85CF-1BA8705C4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240" y="2606040"/>
                <a:ext cx="0" cy="302588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52C4C579-7327-4D77-BB54-228715A37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8880" y="4647766"/>
                <a:ext cx="1498600" cy="816034"/>
              </a:xfrm>
              <a:prstGeom prst="bentConnector3">
                <a:avLst>
                  <a:gd name="adj1" fmla="val -84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1A2DB75B-F974-4C38-8879-4CC03A74BDB9}"/>
                  </a:ext>
                </a:extLst>
              </p:cNvPr>
              <p:cNvCxnSpPr/>
              <p:nvPr/>
            </p:nvCxnSpPr>
            <p:spPr>
              <a:xfrm>
                <a:off x="3967480" y="4252665"/>
                <a:ext cx="0" cy="1211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E78EA7B8-8C6F-4251-987D-6637C9D11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185" y="1545437"/>
                <a:ext cx="1292415" cy="758928"/>
              </a:xfrm>
              <a:prstGeom prst="bentConnector3">
                <a:avLst>
                  <a:gd name="adj1" fmla="val -705"/>
                </a:avLst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1EFAB402-EE26-4C4A-8D61-B34F26599197}"/>
                  </a:ext>
                </a:extLst>
              </p:cNvPr>
              <p:cNvCxnSpPr/>
              <p:nvPr/>
            </p:nvCxnSpPr>
            <p:spPr>
              <a:xfrm flipV="1">
                <a:off x="3657600" y="518160"/>
                <a:ext cx="0" cy="1786205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36619205-A31B-4E44-ABCF-C902CE1D4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508000"/>
                <a:ext cx="2727960" cy="2204749"/>
              </a:xfrm>
              <a:prstGeom prst="bentConnector3">
                <a:avLst>
                  <a:gd name="adj1" fmla="val 119088"/>
                </a:avLst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接點: 肘形 62">
                <a:extLst>
                  <a:ext uri="{FF2B5EF4-FFF2-40B4-BE49-F238E27FC236}">
                    <a16:creationId xmlns:a16="http://schemas.microsoft.com/office/drawing/2014/main" id="{07F5A93A-1433-4CEA-B639-881A84E53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359" y="1575973"/>
                <a:ext cx="1235329" cy="586588"/>
              </a:xfrm>
              <a:prstGeom prst="bentConnector3">
                <a:avLst>
                  <a:gd name="adj1" fmla="val 1064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48AC64A2-223D-435B-AFDD-762CAED4167F}"/>
                  </a:ext>
                </a:extLst>
              </p:cNvPr>
              <p:cNvCxnSpPr/>
              <p:nvPr/>
            </p:nvCxnSpPr>
            <p:spPr>
              <a:xfrm flipV="1">
                <a:off x="3480688" y="338718"/>
                <a:ext cx="0" cy="1822839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33AB803F-5527-4A44-B926-181836A67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88" y="330200"/>
                <a:ext cx="2904872" cy="2226458"/>
              </a:xfrm>
              <a:prstGeom prst="bentConnector3">
                <a:avLst>
                  <a:gd name="adj1" fmla="val 108409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接點: 肘形 77">
                <a:extLst>
                  <a:ext uri="{FF2B5EF4-FFF2-40B4-BE49-F238E27FC236}">
                    <a16:creationId xmlns:a16="http://schemas.microsoft.com/office/drawing/2014/main" id="{BBB5C7AC-19AB-4D9B-B815-CDDBCEB47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782" y="4641569"/>
                <a:ext cx="4360899" cy="677895"/>
              </a:xfrm>
              <a:prstGeom prst="bentConnector3">
                <a:avLst>
                  <a:gd name="adj1" fmla="val 142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接點: 肘形 79">
                <a:extLst>
                  <a:ext uri="{FF2B5EF4-FFF2-40B4-BE49-F238E27FC236}">
                    <a16:creationId xmlns:a16="http://schemas.microsoft.com/office/drawing/2014/main" id="{DDD73A5E-948A-4B57-9A20-E4A2B44067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519423" y="4127502"/>
                <a:ext cx="2062479" cy="320036"/>
              </a:xfrm>
              <a:prstGeom prst="bentConnector3">
                <a:avLst>
                  <a:gd name="adj1" fmla="val 493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4EBCD06B-C010-46FD-A7E1-6844127B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359" y="4641569"/>
                <a:ext cx="4295748" cy="506608"/>
              </a:xfrm>
              <a:prstGeom prst="bentConnector3">
                <a:avLst>
                  <a:gd name="adj1" fmla="val 333"/>
                </a:avLst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接點: 肘形 93">
                <a:extLst>
                  <a:ext uri="{FF2B5EF4-FFF2-40B4-BE49-F238E27FC236}">
                    <a16:creationId xmlns:a16="http://schemas.microsoft.com/office/drawing/2014/main" id="{4D607DA6-E541-4857-977E-7FE6180ECD8A}"/>
                  </a:ext>
                </a:extLst>
              </p:cNvPr>
              <p:cNvCxnSpPr/>
              <p:nvPr/>
            </p:nvCxnSpPr>
            <p:spPr>
              <a:xfrm rot="16200000" flipH="1">
                <a:off x="5579871" y="4178729"/>
                <a:ext cx="1776481" cy="165102"/>
              </a:xfrm>
              <a:prstGeom prst="bentConnector3">
                <a:avLst>
                  <a:gd name="adj1" fmla="val 243"/>
                </a:avLst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9DB0A97-F210-45BB-B009-3D4571143421}"/>
                </a:ext>
              </a:extLst>
            </p:cNvPr>
            <p:cNvSpPr/>
            <p:nvPr/>
          </p:nvSpPr>
          <p:spPr>
            <a:xfrm>
              <a:off x="6933235" y="1203767"/>
              <a:ext cx="4190036" cy="1400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80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峻宇 劉</dc:creator>
  <cp:lastModifiedBy>峻宇 劉</cp:lastModifiedBy>
  <cp:revision>6</cp:revision>
  <dcterms:created xsi:type="dcterms:W3CDTF">2020-04-13T14:59:16Z</dcterms:created>
  <dcterms:modified xsi:type="dcterms:W3CDTF">2020-04-13T16:17:12Z</dcterms:modified>
</cp:coreProperties>
</file>