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91" r:id="rId3"/>
    <p:sldId id="285" r:id="rId4"/>
    <p:sldId id="259" r:id="rId5"/>
    <p:sldId id="257" r:id="rId6"/>
    <p:sldId id="273" r:id="rId7"/>
    <p:sldId id="292" r:id="rId8"/>
    <p:sldId id="293" r:id="rId9"/>
    <p:sldId id="294" r:id="rId10"/>
    <p:sldId id="297" r:id="rId11"/>
    <p:sldId id="298" r:id="rId12"/>
    <p:sldId id="265" r:id="rId13"/>
    <p:sldId id="296" r:id="rId14"/>
    <p:sldId id="295" r:id="rId15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Yu Gothic UI Semibold" panose="020B0700000000000000" pitchFamily="34" charset="-128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8D6E2C-C9D1-4527-974C-C0B5B482BC32}">
  <a:tblStyle styleId="{518D6E2C-C9D1-4527-974C-C0B5B482BC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5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8" name="Google Shape;3108;gd2d1f94382_0_4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9" name="Google Shape;3109;gd2d1f94382_0_4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2575530ca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2575530ca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0c28a2460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0c28a2460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d2d1f94382_0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d2d1f94382_0_1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d2b13bf10c_0_1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d2b13bf10c_0_1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111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411475"/>
            <a:ext cx="5839500" cy="10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Yu Gothic UI Semibold" panose="020B0700000000000000" pitchFamily="34" charset="-128"/>
                <a:ea typeface="Yu Gothic UI Semibold" panose="020B0700000000000000" pitchFamily="34" charset="-128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 hasCustomPrompt="1"/>
          </p:nvPr>
        </p:nvSpPr>
        <p:spPr>
          <a:xfrm>
            <a:off x="457200" y="1454275"/>
            <a:ext cx="41148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Yu Gothic UI Semibold" panose="020B0700000000000000" pitchFamily="34" charset="-128"/>
                <a:ea typeface="Yu Gothic UI Semibold" panose="020B0700000000000000" pitchFamily="34" charset="-128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zh-TW" altLang="en-US" dirty="0"/>
              <a:t>哪次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Yu Gothic UI Semibold" panose="020B0700000000000000" pitchFamily="34" charset="-128"/>
                <a:ea typeface="Yu Gothic UI Semibold" panose="020B0700000000000000" pitchFamily="34" charset="-128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Yu Gothic UI Semibold" panose="020B0700000000000000" pitchFamily="34" charset="-128"/>
                <a:ea typeface="Yu Gothic UI Semibold" panose="020B0700000000000000" pitchFamily="34" charset="-128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 dirty="0"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Yu Gothic UI Semibold" panose="020B0700000000000000" pitchFamily="34" charset="-128"/>
                <a:ea typeface="Yu Gothic UI Semibold" panose="020B0700000000000000" pitchFamily="34" charset="-128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-info.org.tw/node/29539" TargetMode="External"/><Relationship Id="rId2" Type="http://schemas.openxmlformats.org/officeDocument/2006/relationships/hyperlink" Target="https://news.ltn.com.tw/news/life/breakingnews/198805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704.04861" TargetMode="External"/><Relationship Id="rId4" Type="http://schemas.openxmlformats.org/officeDocument/2006/relationships/hyperlink" Target="https://www.youtube.com/watch?v=58Ec7cDnNVY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ltn.com.tw/news/life/breakingnews/198805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e-info.org.tw/node/29539" TargetMode="External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youtube.com/watch?v=58Ec7cDnNVY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84627" y="690823"/>
            <a:ext cx="5839500" cy="10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i="0" dirty="0">
                <a:effectLst/>
              </a:rPr>
              <a:t>Green Traveler, Green Taxi!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65422" y="2267565"/>
            <a:ext cx="41148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哪次不骰子了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2683617" y="2057743"/>
            <a:ext cx="6844156" cy="2674364"/>
            <a:chOff x="1474600" y="238125"/>
            <a:chExt cx="4680725" cy="1829000"/>
          </a:xfrm>
        </p:grpSpPr>
        <p:sp>
          <p:nvSpPr>
            <p:cNvPr id="49" name="Google Shape;49;p15"/>
            <p:cNvSpPr/>
            <p:nvPr/>
          </p:nvSpPr>
          <p:spPr>
            <a:xfrm>
              <a:off x="3698775" y="238125"/>
              <a:ext cx="548125" cy="198600"/>
            </a:xfrm>
            <a:custGeom>
              <a:avLst/>
              <a:gdLst/>
              <a:ahLst/>
              <a:cxnLst/>
              <a:rect l="l" t="t" r="r" b="b"/>
              <a:pathLst>
                <a:path w="21925" h="7944" extrusionOk="0">
                  <a:moveTo>
                    <a:pt x="19303" y="0"/>
                  </a:moveTo>
                  <a:lnTo>
                    <a:pt x="3019" y="715"/>
                  </a:lnTo>
                  <a:lnTo>
                    <a:pt x="1" y="7546"/>
                  </a:lnTo>
                  <a:lnTo>
                    <a:pt x="21925" y="7944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1756600" y="1252900"/>
              <a:ext cx="3812900" cy="399175"/>
            </a:xfrm>
            <a:custGeom>
              <a:avLst/>
              <a:gdLst/>
              <a:ahLst/>
              <a:cxnLst/>
              <a:rect l="l" t="t" r="r" b="b"/>
              <a:pathLst>
                <a:path w="152516" h="15967" extrusionOk="0">
                  <a:moveTo>
                    <a:pt x="73557" y="0"/>
                  </a:moveTo>
                  <a:lnTo>
                    <a:pt x="0" y="1351"/>
                  </a:lnTo>
                  <a:lnTo>
                    <a:pt x="874" y="12472"/>
                  </a:lnTo>
                  <a:lnTo>
                    <a:pt x="7864" y="12472"/>
                  </a:lnTo>
                  <a:lnTo>
                    <a:pt x="27485" y="13345"/>
                  </a:lnTo>
                  <a:lnTo>
                    <a:pt x="28279" y="13743"/>
                  </a:lnTo>
                  <a:lnTo>
                    <a:pt x="29153" y="14140"/>
                  </a:lnTo>
                  <a:lnTo>
                    <a:pt x="30186" y="14616"/>
                  </a:lnTo>
                  <a:lnTo>
                    <a:pt x="31456" y="15093"/>
                  </a:lnTo>
                  <a:lnTo>
                    <a:pt x="32886" y="15490"/>
                  </a:lnTo>
                  <a:lnTo>
                    <a:pt x="34316" y="15808"/>
                  </a:lnTo>
                  <a:lnTo>
                    <a:pt x="35031" y="15887"/>
                  </a:lnTo>
                  <a:lnTo>
                    <a:pt x="35746" y="15967"/>
                  </a:lnTo>
                  <a:lnTo>
                    <a:pt x="116929" y="15967"/>
                  </a:lnTo>
                  <a:lnTo>
                    <a:pt x="117564" y="15887"/>
                  </a:lnTo>
                  <a:lnTo>
                    <a:pt x="117961" y="15808"/>
                  </a:lnTo>
                  <a:lnTo>
                    <a:pt x="118358" y="15570"/>
                  </a:lnTo>
                  <a:lnTo>
                    <a:pt x="118835" y="15252"/>
                  </a:lnTo>
                  <a:lnTo>
                    <a:pt x="119312" y="14855"/>
                  </a:lnTo>
                  <a:lnTo>
                    <a:pt x="119868" y="14299"/>
                  </a:lnTo>
                  <a:lnTo>
                    <a:pt x="120662" y="13822"/>
                  </a:lnTo>
                  <a:lnTo>
                    <a:pt x="121536" y="13425"/>
                  </a:lnTo>
                  <a:lnTo>
                    <a:pt x="122489" y="13028"/>
                  </a:lnTo>
                  <a:lnTo>
                    <a:pt x="123998" y="12551"/>
                  </a:lnTo>
                  <a:lnTo>
                    <a:pt x="124713" y="12313"/>
                  </a:lnTo>
                  <a:lnTo>
                    <a:pt x="145684" y="14696"/>
                  </a:lnTo>
                  <a:lnTo>
                    <a:pt x="152515" y="14696"/>
                  </a:lnTo>
                  <a:lnTo>
                    <a:pt x="152515" y="318"/>
                  </a:lnTo>
                  <a:lnTo>
                    <a:pt x="73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3591550" y="1608375"/>
              <a:ext cx="232375" cy="83425"/>
            </a:xfrm>
            <a:custGeom>
              <a:avLst/>
              <a:gdLst/>
              <a:ahLst/>
              <a:cxnLst/>
              <a:rect l="l" t="t" r="r" b="b"/>
              <a:pathLst>
                <a:path w="9295" h="3337" extrusionOk="0">
                  <a:moveTo>
                    <a:pt x="3019" y="0"/>
                  </a:moveTo>
                  <a:lnTo>
                    <a:pt x="1668" y="80"/>
                  </a:lnTo>
                  <a:lnTo>
                    <a:pt x="1112" y="80"/>
                  </a:lnTo>
                  <a:lnTo>
                    <a:pt x="636" y="239"/>
                  </a:lnTo>
                  <a:lnTo>
                    <a:pt x="318" y="397"/>
                  </a:lnTo>
                  <a:lnTo>
                    <a:pt x="80" y="636"/>
                  </a:lnTo>
                  <a:lnTo>
                    <a:pt x="0" y="1033"/>
                  </a:lnTo>
                  <a:lnTo>
                    <a:pt x="80" y="1510"/>
                  </a:lnTo>
                  <a:lnTo>
                    <a:pt x="238" y="2145"/>
                  </a:lnTo>
                  <a:lnTo>
                    <a:pt x="477" y="2781"/>
                  </a:lnTo>
                  <a:lnTo>
                    <a:pt x="636" y="2939"/>
                  </a:lnTo>
                  <a:lnTo>
                    <a:pt x="874" y="3178"/>
                  </a:lnTo>
                  <a:lnTo>
                    <a:pt x="1192" y="3257"/>
                  </a:lnTo>
                  <a:lnTo>
                    <a:pt x="1509" y="3337"/>
                  </a:lnTo>
                  <a:lnTo>
                    <a:pt x="4131" y="3257"/>
                  </a:lnTo>
                  <a:lnTo>
                    <a:pt x="6752" y="3337"/>
                  </a:lnTo>
                  <a:lnTo>
                    <a:pt x="7705" y="3257"/>
                  </a:lnTo>
                  <a:lnTo>
                    <a:pt x="8261" y="3178"/>
                  </a:lnTo>
                  <a:lnTo>
                    <a:pt x="8500" y="3019"/>
                  </a:lnTo>
                  <a:lnTo>
                    <a:pt x="8659" y="2860"/>
                  </a:lnTo>
                  <a:lnTo>
                    <a:pt x="8897" y="2463"/>
                  </a:lnTo>
                  <a:lnTo>
                    <a:pt x="9056" y="1907"/>
                  </a:lnTo>
                  <a:lnTo>
                    <a:pt x="9215" y="1510"/>
                  </a:lnTo>
                  <a:lnTo>
                    <a:pt x="9294" y="1192"/>
                  </a:lnTo>
                  <a:lnTo>
                    <a:pt x="9215" y="953"/>
                  </a:lnTo>
                  <a:lnTo>
                    <a:pt x="9135" y="795"/>
                  </a:lnTo>
                  <a:lnTo>
                    <a:pt x="8976" y="556"/>
                  </a:lnTo>
                  <a:lnTo>
                    <a:pt x="8738" y="397"/>
                  </a:lnTo>
                  <a:lnTo>
                    <a:pt x="8420" y="318"/>
                  </a:lnTo>
                  <a:lnTo>
                    <a:pt x="7705" y="159"/>
                  </a:lnTo>
                  <a:lnTo>
                    <a:pt x="6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6040125" y="1217150"/>
              <a:ext cx="67550" cy="63575"/>
            </a:xfrm>
            <a:custGeom>
              <a:avLst/>
              <a:gdLst/>
              <a:ahLst/>
              <a:cxnLst/>
              <a:rect l="l" t="t" r="r" b="b"/>
              <a:pathLst>
                <a:path w="2702" h="2543" extrusionOk="0">
                  <a:moveTo>
                    <a:pt x="1271" y="1"/>
                  </a:moveTo>
                  <a:lnTo>
                    <a:pt x="1033" y="80"/>
                  </a:lnTo>
                  <a:lnTo>
                    <a:pt x="715" y="159"/>
                  </a:lnTo>
                  <a:lnTo>
                    <a:pt x="477" y="318"/>
                  </a:lnTo>
                  <a:lnTo>
                    <a:pt x="318" y="477"/>
                  </a:lnTo>
                  <a:lnTo>
                    <a:pt x="159" y="715"/>
                  </a:lnTo>
                  <a:lnTo>
                    <a:pt x="80" y="954"/>
                  </a:lnTo>
                  <a:lnTo>
                    <a:pt x="1" y="1192"/>
                  </a:lnTo>
                  <a:lnTo>
                    <a:pt x="1" y="1430"/>
                  </a:lnTo>
                  <a:lnTo>
                    <a:pt x="1" y="1748"/>
                  </a:lnTo>
                  <a:lnTo>
                    <a:pt x="80" y="1986"/>
                  </a:lnTo>
                  <a:lnTo>
                    <a:pt x="239" y="2145"/>
                  </a:lnTo>
                  <a:lnTo>
                    <a:pt x="477" y="2304"/>
                  </a:lnTo>
                  <a:lnTo>
                    <a:pt x="715" y="2463"/>
                  </a:lnTo>
                  <a:lnTo>
                    <a:pt x="1033" y="2542"/>
                  </a:lnTo>
                  <a:lnTo>
                    <a:pt x="1589" y="2542"/>
                  </a:lnTo>
                  <a:lnTo>
                    <a:pt x="1828" y="2463"/>
                  </a:lnTo>
                  <a:lnTo>
                    <a:pt x="2145" y="2384"/>
                  </a:lnTo>
                  <a:lnTo>
                    <a:pt x="2384" y="2225"/>
                  </a:lnTo>
                  <a:lnTo>
                    <a:pt x="2542" y="2066"/>
                  </a:lnTo>
                  <a:lnTo>
                    <a:pt x="2622" y="1828"/>
                  </a:lnTo>
                  <a:lnTo>
                    <a:pt x="2701" y="1669"/>
                  </a:lnTo>
                  <a:lnTo>
                    <a:pt x="2701" y="1192"/>
                  </a:lnTo>
                  <a:lnTo>
                    <a:pt x="2542" y="715"/>
                  </a:lnTo>
                  <a:lnTo>
                    <a:pt x="2463" y="477"/>
                  </a:lnTo>
                  <a:lnTo>
                    <a:pt x="2225" y="318"/>
                  </a:lnTo>
                  <a:lnTo>
                    <a:pt x="2066" y="159"/>
                  </a:lnTo>
                  <a:lnTo>
                    <a:pt x="1828" y="80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183007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89" y="1"/>
                  </a:moveTo>
                  <a:lnTo>
                    <a:pt x="11359" y="80"/>
                  </a:lnTo>
                  <a:lnTo>
                    <a:pt x="10009" y="239"/>
                  </a:lnTo>
                  <a:lnTo>
                    <a:pt x="8738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430" y="7309"/>
                  </a:lnTo>
                  <a:lnTo>
                    <a:pt x="874" y="8500"/>
                  </a:lnTo>
                  <a:lnTo>
                    <a:pt x="556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318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131" y="23831"/>
                  </a:lnTo>
                  <a:lnTo>
                    <a:pt x="5084" y="24784"/>
                  </a:lnTo>
                  <a:lnTo>
                    <a:pt x="6196" y="25579"/>
                  </a:lnTo>
                  <a:lnTo>
                    <a:pt x="7308" y="26294"/>
                  </a:lnTo>
                  <a:lnTo>
                    <a:pt x="8579" y="26850"/>
                  </a:lnTo>
                  <a:lnTo>
                    <a:pt x="9850" y="27326"/>
                  </a:lnTo>
                  <a:lnTo>
                    <a:pt x="1120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841" y="27644"/>
                  </a:lnTo>
                  <a:lnTo>
                    <a:pt x="18191" y="27326"/>
                  </a:lnTo>
                  <a:lnTo>
                    <a:pt x="19462" y="26850"/>
                  </a:lnTo>
                  <a:lnTo>
                    <a:pt x="20653" y="26294"/>
                  </a:lnTo>
                  <a:lnTo>
                    <a:pt x="21845" y="25579"/>
                  </a:lnTo>
                  <a:lnTo>
                    <a:pt x="22878" y="24784"/>
                  </a:lnTo>
                  <a:lnTo>
                    <a:pt x="23910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929" y="19383"/>
                  </a:lnTo>
                  <a:lnTo>
                    <a:pt x="27326" y="18112"/>
                  </a:lnTo>
                  <a:lnTo>
                    <a:pt x="27723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0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307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429" y="1113"/>
                  </a:lnTo>
                  <a:lnTo>
                    <a:pt x="16999" y="636"/>
                  </a:lnTo>
                  <a:lnTo>
                    <a:pt x="15649" y="239"/>
                  </a:lnTo>
                  <a:lnTo>
                    <a:pt x="14219" y="80"/>
                  </a:lnTo>
                  <a:lnTo>
                    <a:pt x="12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199490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0" y="875"/>
                  </a:lnTo>
                  <a:lnTo>
                    <a:pt x="3575" y="1272"/>
                  </a:lnTo>
                  <a:lnTo>
                    <a:pt x="3019" y="1748"/>
                  </a:lnTo>
                  <a:lnTo>
                    <a:pt x="2463" y="2225"/>
                  </a:lnTo>
                  <a:lnTo>
                    <a:pt x="1907" y="2781"/>
                  </a:lnTo>
                  <a:lnTo>
                    <a:pt x="1510" y="3416"/>
                  </a:lnTo>
                  <a:lnTo>
                    <a:pt x="1112" y="4052"/>
                  </a:lnTo>
                  <a:lnTo>
                    <a:pt x="715" y="4767"/>
                  </a:lnTo>
                  <a:lnTo>
                    <a:pt x="477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477" y="10486"/>
                  </a:lnTo>
                  <a:lnTo>
                    <a:pt x="715" y="11042"/>
                  </a:lnTo>
                  <a:lnTo>
                    <a:pt x="1112" y="11678"/>
                  </a:lnTo>
                  <a:lnTo>
                    <a:pt x="1510" y="12154"/>
                  </a:lnTo>
                  <a:lnTo>
                    <a:pt x="1907" y="12631"/>
                  </a:lnTo>
                  <a:lnTo>
                    <a:pt x="2463" y="13108"/>
                  </a:lnTo>
                  <a:lnTo>
                    <a:pt x="2939" y="13505"/>
                  </a:lnTo>
                  <a:lnTo>
                    <a:pt x="3575" y="13822"/>
                  </a:lnTo>
                  <a:lnTo>
                    <a:pt x="4210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7070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836" y="13266"/>
                  </a:lnTo>
                  <a:lnTo>
                    <a:pt x="12313" y="12869"/>
                  </a:lnTo>
                  <a:lnTo>
                    <a:pt x="1286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4060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743" y="3575"/>
                  </a:lnTo>
                  <a:lnTo>
                    <a:pt x="13345" y="3019"/>
                  </a:lnTo>
                  <a:lnTo>
                    <a:pt x="12869" y="2463"/>
                  </a:lnTo>
                  <a:lnTo>
                    <a:pt x="12392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64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2090225" y="1624250"/>
              <a:ext cx="178750" cy="182725"/>
            </a:xfrm>
            <a:custGeom>
              <a:avLst/>
              <a:gdLst/>
              <a:ahLst/>
              <a:cxnLst/>
              <a:rect l="l" t="t" r="r" b="b"/>
              <a:pathLst>
                <a:path w="7150" h="7309" extrusionOk="0">
                  <a:moveTo>
                    <a:pt x="2939" y="1"/>
                  </a:moveTo>
                  <a:lnTo>
                    <a:pt x="2304" y="239"/>
                  </a:lnTo>
                  <a:lnTo>
                    <a:pt x="1748" y="557"/>
                  </a:lnTo>
                  <a:lnTo>
                    <a:pt x="1192" y="954"/>
                  </a:lnTo>
                  <a:lnTo>
                    <a:pt x="715" y="1510"/>
                  </a:lnTo>
                  <a:lnTo>
                    <a:pt x="318" y="2066"/>
                  </a:lnTo>
                  <a:lnTo>
                    <a:pt x="80" y="2781"/>
                  </a:lnTo>
                  <a:lnTo>
                    <a:pt x="0" y="3496"/>
                  </a:lnTo>
                  <a:lnTo>
                    <a:pt x="0" y="4211"/>
                  </a:lnTo>
                  <a:lnTo>
                    <a:pt x="159" y="4846"/>
                  </a:lnTo>
                  <a:lnTo>
                    <a:pt x="397" y="5482"/>
                  </a:lnTo>
                  <a:lnTo>
                    <a:pt x="795" y="6038"/>
                  </a:lnTo>
                  <a:lnTo>
                    <a:pt x="1351" y="6594"/>
                  </a:lnTo>
                  <a:lnTo>
                    <a:pt x="1986" y="6991"/>
                  </a:lnTo>
                  <a:lnTo>
                    <a:pt x="2622" y="7229"/>
                  </a:lnTo>
                  <a:lnTo>
                    <a:pt x="3337" y="7309"/>
                  </a:lnTo>
                  <a:lnTo>
                    <a:pt x="4051" y="7309"/>
                  </a:lnTo>
                  <a:lnTo>
                    <a:pt x="4766" y="7150"/>
                  </a:lnTo>
                  <a:lnTo>
                    <a:pt x="5402" y="6912"/>
                  </a:lnTo>
                  <a:lnTo>
                    <a:pt x="5958" y="6514"/>
                  </a:lnTo>
                  <a:lnTo>
                    <a:pt x="6435" y="5958"/>
                  </a:lnTo>
                  <a:lnTo>
                    <a:pt x="6832" y="5323"/>
                  </a:lnTo>
                  <a:lnTo>
                    <a:pt x="7070" y="4687"/>
                  </a:lnTo>
                  <a:lnTo>
                    <a:pt x="7149" y="3973"/>
                  </a:lnTo>
                  <a:lnTo>
                    <a:pt x="7070" y="3178"/>
                  </a:lnTo>
                  <a:lnTo>
                    <a:pt x="6911" y="2543"/>
                  </a:lnTo>
                  <a:lnTo>
                    <a:pt x="6593" y="1828"/>
                  </a:lnTo>
                  <a:lnTo>
                    <a:pt x="6117" y="1272"/>
                  </a:lnTo>
                  <a:lnTo>
                    <a:pt x="5561" y="716"/>
                  </a:lnTo>
                  <a:lnTo>
                    <a:pt x="4925" y="318"/>
                  </a:lnTo>
                  <a:lnTo>
                    <a:pt x="4290" y="80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2125975" y="1662000"/>
              <a:ext cx="111225" cy="109225"/>
            </a:xfrm>
            <a:custGeom>
              <a:avLst/>
              <a:gdLst/>
              <a:ahLst/>
              <a:cxnLst/>
              <a:rect l="l" t="t" r="r" b="b"/>
              <a:pathLst>
                <a:path w="4449" h="4369" extrusionOk="0">
                  <a:moveTo>
                    <a:pt x="2304" y="0"/>
                  </a:moveTo>
                  <a:lnTo>
                    <a:pt x="1827" y="79"/>
                  </a:lnTo>
                  <a:lnTo>
                    <a:pt x="1430" y="159"/>
                  </a:lnTo>
                  <a:lnTo>
                    <a:pt x="1033" y="318"/>
                  </a:lnTo>
                  <a:lnTo>
                    <a:pt x="715" y="556"/>
                  </a:lnTo>
                  <a:lnTo>
                    <a:pt x="397" y="874"/>
                  </a:lnTo>
                  <a:lnTo>
                    <a:pt x="159" y="1271"/>
                  </a:lnTo>
                  <a:lnTo>
                    <a:pt x="0" y="1668"/>
                  </a:lnTo>
                  <a:lnTo>
                    <a:pt x="0" y="2145"/>
                  </a:lnTo>
                  <a:lnTo>
                    <a:pt x="0" y="2542"/>
                  </a:lnTo>
                  <a:lnTo>
                    <a:pt x="80" y="2939"/>
                  </a:lnTo>
                  <a:lnTo>
                    <a:pt x="238" y="3336"/>
                  </a:lnTo>
                  <a:lnTo>
                    <a:pt x="477" y="3654"/>
                  </a:lnTo>
                  <a:lnTo>
                    <a:pt x="794" y="3972"/>
                  </a:lnTo>
                  <a:lnTo>
                    <a:pt x="1192" y="4210"/>
                  </a:lnTo>
                  <a:lnTo>
                    <a:pt x="1668" y="4369"/>
                  </a:lnTo>
                  <a:lnTo>
                    <a:pt x="2542" y="4369"/>
                  </a:lnTo>
                  <a:lnTo>
                    <a:pt x="2939" y="4210"/>
                  </a:lnTo>
                  <a:lnTo>
                    <a:pt x="3336" y="3972"/>
                  </a:lnTo>
                  <a:lnTo>
                    <a:pt x="3654" y="3733"/>
                  </a:lnTo>
                  <a:lnTo>
                    <a:pt x="3972" y="3336"/>
                  </a:lnTo>
                  <a:lnTo>
                    <a:pt x="4210" y="3019"/>
                  </a:lnTo>
                  <a:lnTo>
                    <a:pt x="4369" y="2542"/>
                  </a:lnTo>
                  <a:lnTo>
                    <a:pt x="4448" y="2145"/>
                  </a:lnTo>
                  <a:lnTo>
                    <a:pt x="4369" y="1748"/>
                  </a:lnTo>
                  <a:lnTo>
                    <a:pt x="4290" y="1430"/>
                  </a:lnTo>
                  <a:lnTo>
                    <a:pt x="4051" y="1033"/>
                  </a:lnTo>
                  <a:lnTo>
                    <a:pt x="3813" y="715"/>
                  </a:lnTo>
                  <a:lnTo>
                    <a:pt x="3495" y="477"/>
                  </a:lnTo>
                  <a:lnTo>
                    <a:pt x="3098" y="238"/>
                  </a:lnTo>
                  <a:lnTo>
                    <a:pt x="270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212397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217362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159" y="0"/>
                  </a:moveTo>
                  <a:lnTo>
                    <a:pt x="80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8" y="55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10212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2114050" y="17493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9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15177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219547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98" y="0"/>
                  </a:moveTo>
                  <a:lnTo>
                    <a:pt x="239" y="80"/>
                  </a:ln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6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235200" y="1751350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38" y="1"/>
                  </a:moveTo>
                  <a:lnTo>
                    <a:pt x="79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398"/>
                  </a:lnTo>
                  <a:lnTo>
                    <a:pt x="79" y="557"/>
                  </a:lnTo>
                  <a:lnTo>
                    <a:pt x="159" y="636"/>
                  </a:lnTo>
                  <a:lnTo>
                    <a:pt x="397" y="636"/>
                  </a:lnTo>
                  <a:lnTo>
                    <a:pt x="47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24312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80" y="397"/>
                  </a:lnTo>
                  <a:lnTo>
                    <a:pt x="80" y="477"/>
                  </a:lnTo>
                  <a:lnTo>
                    <a:pt x="239" y="556"/>
                  </a:lnTo>
                  <a:lnTo>
                    <a:pt x="319" y="636"/>
                  </a:lnTo>
                  <a:lnTo>
                    <a:pt x="477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63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21732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7" y="636"/>
                  </a:lnTo>
                  <a:lnTo>
                    <a:pt x="556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2304700" y="1638150"/>
              <a:ext cx="172800" cy="343600"/>
            </a:xfrm>
            <a:custGeom>
              <a:avLst/>
              <a:gdLst/>
              <a:ahLst/>
              <a:cxnLst/>
              <a:rect l="l" t="t" r="r" b="b"/>
              <a:pathLst>
                <a:path w="6912" h="13744" extrusionOk="0">
                  <a:moveTo>
                    <a:pt x="5640" y="1"/>
                  </a:moveTo>
                  <a:lnTo>
                    <a:pt x="5243" y="160"/>
                  </a:lnTo>
                  <a:lnTo>
                    <a:pt x="4925" y="319"/>
                  </a:lnTo>
                  <a:lnTo>
                    <a:pt x="4607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131" y="1590"/>
                  </a:lnTo>
                  <a:lnTo>
                    <a:pt x="3972" y="2543"/>
                  </a:lnTo>
                  <a:lnTo>
                    <a:pt x="3734" y="4846"/>
                  </a:lnTo>
                  <a:lnTo>
                    <a:pt x="3495" y="6117"/>
                  </a:lnTo>
                  <a:lnTo>
                    <a:pt x="3257" y="6753"/>
                  </a:lnTo>
                  <a:lnTo>
                    <a:pt x="3019" y="7388"/>
                  </a:lnTo>
                  <a:lnTo>
                    <a:pt x="2780" y="8024"/>
                  </a:lnTo>
                  <a:lnTo>
                    <a:pt x="2463" y="8580"/>
                  </a:lnTo>
                  <a:lnTo>
                    <a:pt x="1827" y="9533"/>
                  </a:lnTo>
                  <a:lnTo>
                    <a:pt x="636" y="11042"/>
                  </a:lnTo>
                  <a:lnTo>
                    <a:pt x="239" y="11678"/>
                  </a:lnTo>
                  <a:lnTo>
                    <a:pt x="80" y="11916"/>
                  </a:lnTo>
                  <a:lnTo>
                    <a:pt x="0" y="12234"/>
                  </a:lnTo>
                  <a:lnTo>
                    <a:pt x="0" y="12472"/>
                  </a:lnTo>
                  <a:lnTo>
                    <a:pt x="0" y="12790"/>
                  </a:lnTo>
                  <a:lnTo>
                    <a:pt x="159" y="13028"/>
                  </a:lnTo>
                  <a:lnTo>
                    <a:pt x="397" y="13346"/>
                  </a:lnTo>
                  <a:lnTo>
                    <a:pt x="636" y="13584"/>
                  </a:lnTo>
                  <a:lnTo>
                    <a:pt x="874" y="13743"/>
                  </a:lnTo>
                  <a:lnTo>
                    <a:pt x="1192" y="13743"/>
                  </a:lnTo>
                  <a:lnTo>
                    <a:pt x="1510" y="13664"/>
                  </a:lnTo>
                  <a:lnTo>
                    <a:pt x="1827" y="13584"/>
                  </a:lnTo>
                  <a:lnTo>
                    <a:pt x="2224" y="13346"/>
                  </a:lnTo>
                  <a:lnTo>
                    <a:pt x="2939" y="12790"/>
                  </a:lnTo>
                  <a:lnTo>
                    <a:pt x="3654" y="11916"/>
                  </a:lnTo>
                  <a:lnTo>
                    <a:pt x="4369" y="10883"/>
                  </a:lnTo>
                  <a:lnTo>
                    <a:pt x="5084" y="9771"/>
                  </a:lnTo>
                  <a:lnTo>
                    <a:pt x="5640" y="8500"/>
                  </a:lnTo>
                  <a:lnTo>
                    <a:pt x="6117" y="7071"/>
                  </a:lnTo>
                  <a:lnTo>
                    <a:pt x="6514" y="5641"/>
                  </a:lnTo>
                  <a:lnTo>
                    <a:pt x="6832" y="4211"/>
                  </a:lnTo>
                  <a:lnTo>
                    <a:pt x="6911" y="2860"/>
                  </a:lnTo>
                  <a:lnTo>
                    <a:pt x="6911" y="1669"/>
                  </a:lnTo>
                  <a:lnTo>
                    <a:pt x="6832" y="1192"/>
                  </a:lnTo>
                  <a:lnTo>
                    <a:pt x="6673" y="716"/>
                  </a:lnTo>
                  <a:lnTo>
                    <a:pt x="6514" y="398"/>
                  </a:lnTo>
                  <a:lnTo>
                    <a:pt x="6276" y="160"/>
                  </a:lnTo>
                  <a:lnTo>
                    <a:pt x="5958" y="80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480550" y="978850"/>
              <a:ext cx="123150" cy="194625"/>
            </a:xfrm>
            <a:custGeom>
              <a:avLst/>
              <a:gdLst/>
              <a:ahLst/>
              <a:cxnLst/>
              <a:rect l="l" t="t" r="r" b="b"/>
              <a:pathLst>
                <a:path w="4926" h="7785" extrusionOk="0">
                  <a:moveTo>
                    <a:pt x="3178" y="0"/>
                  </a:moveTo>
                  <a:lnTo>
                    <a:pt x="2702" y="80"/>
                  </a:lnTo>
                  <a:lnTo>
                    <a:pt x="2225" y="318"/>
                  </a:lnTo>
                  <a:lnTo>
                    <a:pt x="1669" y="636"/>
                  </a:lnTo>
                  <a:lnTo>
                    <a:pt x="1113" y="1112"/>
                  </a:lnTo>
                  <a:lnTo>
                    <a:pt x="716" y="1668"/>
                  </a:lnTo>
                  <a:lnTo>
                    <a:pt x="318" y="2304"/>
                  </a:lnTo>
                  <a:lnTo>
                    <a:pt x="80" y="3019"/>
                  </a:lnTo>
                  <a:lnTo>
                    <a:pt x="1" y="3813"/>
                  </a:lnTo>
                  <a:lnTo>
                    <a:pt x="80" y="4528"/>
                  </a:lnTo>
                  <a:lnTo>
                    <a:pt x="239" y="5322"/>
                  </a:lnTo>
                  <a:lnTo>
                    <a:pt x="557" y="5958"/>
                  </a:lnTo>
                  <a:lnTo>
                    <a:pt x="954" y="6593"/>
                  </a:lnTo>
                  <a:lnTo>
                    <a:pt x="1351" y="7070"/>
                  </a:lnTo>
                  <a:lnTo>
                    <a:pt x="1828" y="7467"/>
                  </a:lnTo>
                  <a:lnTo>
                    <a:pt x="2304" y="7706"/>
                  </a:lnTo>
                  <a:lnTo>
                    <a:pt x="2781" y="7785"/>
                  </a:lnTo>
                  <a:lnTo>
                    <a:pt x="3178" y="7706"/>
                  </a:lnTo>
                  <a:lnTo>
                    <a:pt x="3655" y="7467"/>
                  </a:lnTo>
                  <a:lnTo>
                    <a:pt x="3972" y="7149"/>
                  </a:lnTo>
                  <a:lnTo>
                    <a:pt x="4290" y="6673"/>
                  </a:lnTo>
                  <a:lnTo>
                    <a:pt x="4608" y="6117"/>
                  </a:lnTo>
                  <a:lnTo>
                    <a:pt x="4767" y="5481"/>
                  </a:lnTo>
                  <a:lnTo>
                    <a:pt x="4926" y="4766"/>
                  </a:lnTo>
                  <a:lnTo>
                    <a:pt x="4926" y="3972"/>
                  </a:lnTo>
                  <a:lnTo>
                    <a:pt x="4926" y="3178"/>
                  </a:lnTo>
                  <a:lnTo>
                    <a:pt x="4846" y="2463"/>
                  </a:lnTo>
                  <a:lnTo>
                    <a:pt x="4687" y="1827"/>
                  </a:lnTo>
                  <a:lnTo>
                    <a:pt x="4529" y="1192"/>
                  </a:lnTo>
                  <a:lnTo>
                    <a:pt x="4290" y="715"/>
                  </a:lnTo>
                  <a:lnTo>
                    <a:pt x="3972" y="318"/>
                  </a:lnTo>
                  <a:lnTo>
                    <a:pt x="3575" y="80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020275" y="1042400"/>
              <a:ext cx="105275" cy="150950"/>
            </a:xfrm>
            <a:custGeom>
              <a:avLst/>
              <a:gdLst/>
              <a:ahLst/>
              <a:cxnLst/>
              <a:rect l="l" t="t" r="r" b="b"/>
              <a:pathLst>
                <a:path w="4211" h="6038" extrusionOk="0">
                  <a:moveTo>
                    <a:pt x="1907" y="0"/>
                  </a:moveTo>
                  <a:lnTo>
                    <a:pt x="1509" y="80"/>
                  </a:lnTo>
                  <a:lnTo>
                    <a:pt x="1112" y="239"/>
                  </a:lnTo>
                  <a:lnTo>
                    <a:pt x="795" y="477"/>
                  </a:lnTo>
                  <a:lnTo>
                    <a:pt x="556" y="874"/>
                  </a:lnTo>
                  <a:lnTo>
                    <a:pt x="318" y="1351"/>
                  </a:lnTo>
                  <a:lnTo>
                    <a:pt x="159" y="1827"/>
                  </a:lnTo>
                  <a:lnTo>
                    <a:pt x="80" y="2383"/>
                  </a:lnTo>
                  <a:lnTo>
                    <a:pt x="0" y="3019"/>
                  </a:lnTo>
                  <a:lnTo>
                    <a:pt x="80" y="3654"/>
                  </a:lnTo>
                  <a:lnTo>
                    <a:pt x="159" y="4210"/>
                  </a:lnTo>
                  <a:lnTo>
                    <a:pt x="318" y="4687"/>
                  </a:lnTo>
                  <a:lnTo>
                    <a:pt x="556" y="5164"/>
                  </a:lnTo>
                  <a:lnTo>
                    <a:pt x="795" y="5561"/>
                  </a:lnTo>
                  <a:lnTo>
                    <a:pt x="1112" y="5799"/>
                  </a:lnTo>
                  <a:lnTo>
                    <a:pt x="1509" y="6037"/>
                  </a:lnTo>
                  <a:lnTo>
                    <a:pt x="1907" y="6037"/>
                  </a:lnTo>
                  <a:lnTo>
                    <a:pt x="2304" y="5958"/>
                  </a:lnTo>
                  <a:lnTo>
                    <a:pt x="2701" y="5799"/>
                  </a:lnTo>
                  <a:lnTo>
                    <a:pt x="3098" y="5481"/>
                  </a:lnTo>
                  <a:lnTo>
                    <a:pt x="3416" y="5005"/>
                  </a:lnTo>
                  <a:lnTo>
                    <a:pt x="3734" y="4528"/>
                  </a:lnTo>
                  <a:lnTo>
                    <a:pt x="3972" y="3972"/>
                  </a:lnTo>
                  <a:lnTo>
                    <a:pt x="4210" y="3337"/>
                  </a:lnTo>
                  <a:lnTo>
                    <a:pt x="4210" y="2780"/>
                  </a:lnTo>
                  <a:lnTo>
                    <a:pt x="4210" y="2145"/>
                  </a:lnTo>
                  <a:lnTo>
                    <a:pt x="3972" y="1589"/>
                  </a:lnTo>
                  <a:lnTo>
                    <a:pt x="3734" y="1112"/>
                  </a:lnTo>
                  <a:lnTo>
                    <a:pt x="3416" y="715"/>
                  </a:lnTo>
                  <a:lnTo>
                    <a:pt x="3098" y="397"/>
                  </a:lnTo>
                  <a:lnTo>
                    <a:pt x="2701" y="15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74732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10" y="1"/>
                  </a:moveTo>
                  <a:lnTo>
                    <a:pt x="11280" y="80"/>
                  </a:lnTo>
                  <a:lnTo>
                    <a:pt x="9930" y="239"/>
                  </a:lnTo>
                  <a:lnTo>
                    <a:pt x="8659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351" y="7309"/>
                  </a:lnTo>
                  <a:lnTo>
                    <a:pt x="874" y="8500"/>
                  </a:lnTo>
                  <a:lnTo>
                    <a:pt x="477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239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052" y="23831"/>
                  </a:lnTo>
                  <a:lnTo>
                    <a:pt x="5084" y="24784"/>
                  </a:lnTo>
                  <a:lnTo>
                    <a:pt x="6117" y="25579"/>
                  </a:lnTo>
                  <a:lnTo>
                    <a:pt x="7308" y="26294"/>
                  </a:lnTo>
                  <a:lnTo>
                    <a:pt x="8500" y="26850"/>
                  </a:lnTo>
                  <a:lnTo>
                    <a:pt x="9850" y="27326"/>
                  </a:lnTo>
                  <a:lnTo>
                    <a:pt x="1112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761" y="27644"/>
                  </a:lnTo>
                  <a:lnTo>
                    <a:pt x="18112" y="27326"/>
                  </a:lnTo>
                  <a:lnTo>
                    <a:pt x="19382" y="26850"/>
                  </a:lnTo>
                  <a:lnTo>
                    <a:pt x="20653" y="26294"/>
                  </a:lnTo>
                  <a:lnTo>
                    <a:pt x="21766" y="25579"/>
                  </a:lnTo>
                  <a:lnTo>
                    <a:pt x="22878" y="24784"/>
                  </a:lnTo>
                  <a:lnTo>
                    <a:pt x="23831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849" y="19383"/>
                  </a:lnTo>
                  <a:lnTo>
                    <a:pt x="27326" y="18112"/>
                  </a:lnTo>
                  <a:lnTo>
                    <a:pt x="27644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1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228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350" y="1113"/>
                  </a:lnTo>
                  <a:lnTo>
                    <a:pt x="16999" y="636"/>
                  </a:lnTo>
                  <a:lnTo>
                    <a:pt x="15570" y="239"/>
                  </a:lnTo>
                  <a:lnTo>
                    <a:pt x="14140" y="80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91215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1" y="875"/>
                  </a:lnTo>
                  <a:lnTo>
                    <a:pt x="3575" y="1272"/>
                  </a:lnTo>
                  <a:lnTo>
                    <a:pt x="2940" y="1748"/>
                  </a:lnTo>
                  <a:lnTo>
                    <a:pt x="2383" y="2225"/>
                  </a:lnTo>
                  <a:lnTo>
                    <a:pt x="1907" y="2781"/>
                  </a:lnTo>
                  <a:lnTo>
                    <a:pt x="1430" y="3416"/>
                  </a:lnTo>
                  <a:lnTo>
                    <a:pt x="1033" y="4052"/>
                  </a:lnTo>
                  <a:lnTo>
                    <a:pt x="715" y="4767"/>
                  </a:lnTo>
                  <a:lnTo>
                    <a:pt x="398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398" y="10486"/>
                  </a:lnTo>
                  <a:lnTo>
                    <a:pt x="715" y="11042"/>
                  </a:lnTo>
                  <a:lnTo>
                    <a:pt x="1033" y="11678"/>
                  </a:lnTo>
                  <a:lnTo>
                    <a:pt x="1430" y="12154"/>
                  </a:lnTo>
                  <a:lnTo>
                    <a:pt x="1907" y="12631"/>
                  </a:lnTo>
                  <a:lnTo>
                    <a:pt x="2383" y="13108"/>
                  </a:lnTo>
                  <a:lnTo>
                    <a:pt x="2940" y="13505"/>
                  </a:lnTo>
                  <a:lnTo>
                    <a:pt x="3575" y="13822"/>
                  </a:lnTo>
                  <a:lnTo>
                    <a:pt x="4211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6991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757" y="13266"/>
                  </a:lnTo>
                  <a:lnTo>
                    <a:pt x="12313" y="12869"/>
                  </a:lnTo>
                  <a:lnTo>
                    <a:pt x="1278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3981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663" y="3575"/>
                  </a:lnTo>
                  <a:lnTo>
                    <a:pt x="13266" y="3019"/>
                  </a:lnTo>
                  <a:lnTo>
                    <a:pt x="12869" y="2463"/>
                  </a:lnTo>
                  <a:lnTo>
                    <a:pt x="12313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56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005475" y="1624250"/>
              <a:ext cx="180750" cy="182725"/>
            </a:xfrm>
            <a:custGeom>
              <a:avLst/>
              <a:gdLst/>
              <a:ahLst/>
              <a:cxnLst/>
              <a:rect l="l" t="t" r="r" b="b"/>
              <a:pathLst>
                <a:path w="7230" h="7309" extrusionOk="0">
                  <a:moveTo>
                    <a:pt x="3019" y="1"/>
                  </a:moveTo>
                  <a:lnTo>
                    <a:pt x="2384" y="239"/>
                  </a:lnTo>
                  <a:lnTo>
                    <a:pt x="1748" y="557"/>
                  </a:lnTo>
                  <a:lnTo>
                    <a:pt x="1272" y="954"/>
                  </a:lnTo>
                  <a:lnTo>
                    <a:pt x="795" y="1510"/>
                  </a:lnTo>
                  <a:lnTo>
                    <a:pt x="398" y="2066"/>
                  </a:lnTo>
                  <a:lnTo>
                    <a:pt x="160" y="2781"/>
                  </a:lnTo>
                  <a:lnTo>
                    <a:pt x="1" y="3496"/>
                  </a:lnTo>
                  <a:lnTo>
                    <a:pt x="80" y="4211"/>
                  </a:lnTo>
                  <a:lnTo>
                    <a:pt x="239" y="4846"/>
                  </a:lnTo>
                  <a:lnTo>
                    <a:pt x="478" y="5482"/>
                  </a:lnTo>
                  <a:lnTo>
                    <a:pt x="875" y="6038"/>
                  </a:lnTo>
                  <a:lnTo>
                    <a:pt x="1431" y="6594"/>
                  </a:lnTo>
                  <a:lnTo>
                    <a:pt x="1987" y="6991"/>
                  </a:lnTo>
                  <a:lnTo>
                    <a:pt x="2702" y="7229"/>
                  </a:lnTo>
                  <a:lnTo>
                    <a:pt x="3417" y="7309"/>
                  </a:lnTo>
                  <a:lnTo>
                    <a:pt x="4132" y="7309"/>
                  </a:lnTo>
                  <a:lnTo>
                    <a:pt x="4767" y="7150"/>
                  </a:lnTo>
                  <a:lnTo>
                    <a:pt x="5402" y="6912"/>
                  </a:lnTo>
                  <a:lnTo>
                    <a:pt x="6038" y="6514"/>
                  </a:lnTo>
                  <a:lnTo>
                    <a:pt x="6515" y="5958"/>
                  </a:lnTo>
                  <a:lnTo>
                    <a:pt x="6912" y="5323"/>
                  </a:lnTo>
                  <a:lnTo>
                    <a:pt x="7150" y="4687"/>
                  </a:lnTo>
                  <a:lnTo>
                    <a:pt x="7229" y="3973"/>
                  </a:lnTo>
                  <a:lnTo>
                    <a:pt x="7150" y="3178"/>
                  </a:lnTo>
                  <a:lnTo>
                    <a:pt x="6912" y="2543"/>
                  </a:lnTo>
                  <a:lnTo>
                    <a:pt x="6594" y="1828"/>
                  </a:lnTo>
                  <a:lnTo>
                    <a:pt x="6197" y="1272"/>
                  </a:lnTo>
                  <a:lnTo>
                    <a:pt x="5641" y="716"/>
                  </a:lnTo>
                  <a:lnTo>
                    <a:pt x="5005" y="318"/>
                  </a:lnTo>
                  <a:lnTo>
                    <a:pt x="4290" y="80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5041225" y="1662000"/>
              <a:ext cx="111250" cy="109225"/>
            </a:xfrm>
            <a:custGeom>
              <a:avLst/>
              <a:gdLst/>
              <a:ahLst/>
              <a:cxnLst/>
              <a:rect l="l" t="t" r="r" b="b"/>
              <a:pathLst>
                <a:path w="4450" h="4369" extrusionOk="0">
                  <a:moveTo>
                    <a:pt x="2304" y="0"/>
                  </a:moveTo>
                  <a:lnTo>
                    <a:pt x="1907" y="79"/>
                  </a:lnTo>
                  <a:lnTo>
                    <a:pt x="1510" y="159"/>
                  </a:lnTo>
                  <a:lnTo>
                    <a:pt x="1113" y="318"/>
                  </a:lnTo>
                  <a:lnTo>
                    <a:pt x="795" y="556"/>
                  </a:lnTo>
                  <a:lnTo>
                    <a:pt x="477" y="874"/>
                  </a:lnTo>
                  <a:lnTo>
                    <a:pt x="239" y="1271"/>
                  </a:lnTo>
                  <a:lnTo>
                    <a:pt x="80" y="1668"/>
                  </a:lnTo>
                  <a:lnTo>
                    <a:pt x="1" y="2145"/>
                  </a:lnTo>
                  <a:lnTo>
                    <a:pt x="80" y="2542"/>
                  </a:lnTo>
                  <a:lnTo>
                    <a:pt x="160" y="2939"/>
                  </a:lnTo>
                  <a:lnTo>
                    <a:pt x="318" y="3336"/>
                  </a:lnTo>
                  <a:lnTo>
                    <a:pt x="557" y="3654"/>
                  </a:lnTo>
                  <a:lnTo>
                    <a:pt x="875" y="3972"/>
                  </a:lnTo>
                  <a:lnTo>
                    <a:pt x="1272" y="4210"/>
                  </a:lnTo>
                  <a:lnTo>
                    <a:pt x="1669" y="4369"/>
                  </a:lnTo>
                  <a:lnTo>
                    <a:pt x="2543" y="4369"/>
                  </a:lnTo>
                  <a:lnTo>
                    <a:pt x="3019" y="4210"/>
                  </a:lnTo>
                  <a:lnTo>
                    <a:pt x="3416" y="3972"/>
                  </a:lnTo>
                  <a:lnTo>
                    <a:pt x="3734" y="3733"/>
                  </a:lnTo>
                  <a:lnTo>
                    <a:pt x="4052" y="3336"/>
                  </a:lnTo>
                  <a:lnTo>
                    <a:pt x="4290" y="3019"/>
                  </a:lnTo>
                  <a:lnTo>
                    <a:pt x="4449" y="2542"/>
                  </a:lnTo>
                  <a:lnTo>
                    <a:pt x="4449" y="2145"/>
                  </a:lnTo>
                  <a:lnTo>
                    <a:pt x="4449" y="1748"/>
                  </a:lnTo>
                  <a:lnTo>
                    <a:pt x="4370" y="1430"/>
                  </a:lnTo>
                  <a:lnTo>
                    <a:pt x="4131" y="1033"/>
                  </a:lnTo>
                  <a:lnTo>
                    <a:pt x="3893" y="715"/>
                  </a:lnTo>
                  <a:lnTo>
                    <a:pt x="3575" y="477"/>
                  </a:lnTo>
                  <a:lnTo>
                    <a:pt x="3178" y="238"/>
                  </a:lnTo>
                  <a:lnTo>
                    <a:pt x="278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04122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1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557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509087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80" y="0"/>
                  </a:moveTo>
                  <a:lnTo>
                    <a:pt x="1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9" y="636"/>
                  </a:lnTo>
                  <a:lnTo>
                    <a:pt x="398" y="55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501937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1" y="477"/>
                  </a:lnTo>
                  <a:lnTo>
                    <a:pt x="160" y="556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8" y="556"/>
                  </a:lnTo>
                  <a:lnTo>
                    <a:pt x="636" y="318"/>
                  </a:lnTo>
                  <a:lnTo>
                    <a:pt x="557" y="238"/>
                  </a:lnTo>
                  <a:lnTo>
                    <a:pt x="557" y="8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5031300" y="174937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06902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80" y="80"/>
                  </a:lnTo>
                  <a:lnTo>
                    <a:pt x="1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11272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lnTo>
                    <a:pt x="239" y="80"/>
                  </a:lnTo>
                  <a:lnTo>
                    <a:pt x="80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150450" y="17513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318"/>
                  </a:lnTo>
                  <a:lnTo>
                    <a:pt x="1" y="398"/>
                  </a:lnTo>
                  <a:lnTo>
                    <a:pt x="80" y="557"/>
                  </a:lnTo>
                  <a:lnTo>
                    <a:pt x="239" y="636"/>
                  </a:lnTo>
                  <a:lnTo>
                    <a:pt x="477" y="636"/>
                  </a:lnTo>
                  <a:lnTo>
                    <a:pt x="55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636" y="159"/>
                  </a:lnTo>
                  <a:lnTo>
                    <a:pt x="477" y="80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16037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13457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80" y="80"/>
                  </a:lnTo>
                  <a:lnTo>
                    <a:pt x="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8" y="636"/>
                  </a:lnTo>
                  <a:lnTo>
                    <a:pt x="397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219950" y="1638150"/>
              <a:ext cx="174800" cy="343600"/>
            </a:xfrm>
            <a:custGeom>
              <a:avLst/>
              <a:gdLst/>
              <a:ahLst/>
              <a:cxnLst/>
              <a:rect l="l" t="t" r="r" b="b"/>
              <a:pathLst>
                <a:path w="6992" h="13744" extrusionOk="0">
                  <a:moveTo>
                    <a:pt x="5641" y="1"/>
                  </a:moveTo>
                  <a:lnTo>
                    <a:pt x="5244" y="160"/>
                  </a:lnTo>
                  <a:lnTo>
                    <a:pt x="4926" y="319"/>
                  </a:lnTo>
                  <a:lnTo>
                    <a:pt x="4688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211" y="1590"/>
                  </a:lnTo>
                  <a:lnTo>
                    <a:pt x="4052" y="2543"/>
                  </a:lnTo>
                  <a:lnTo>
                    <a:pt x="3814" y="4846"/>
                  </a:lnTo>
                  <a:lnTo>
                    <a:pt x="3496" y="6117"/>
                  </a:lnTo>
                  <a:lnTo>
                    <a:pt x="3337" y="6753"/>
                  </a:lnTo>
                  <a:lnTo>
                    <a:pt x="3099" y="7388"/>
                  </a:lnTo>
                  <a:lnTo>
                    <a:pt x="2781" y="8024"/>
                  </a:lnTo>
                  <a:lnTo>
                    <a:pt x="2543" y="8580"/>
                  </a:lnTo>
                  <a:lnTo>
                    <a:pt x="1828" y="9533"/>
                  </a:lnTo>
                  <a:lnTo>
                    <a:pt x="716" y="11042"/>
                  </a:lnTo>
                  <a:lnTo>
                    <a:pt x="239" y="11678"/>
                  </a:lnTo>
                  <a:lnTo>
                    <a:pt x="160" y="11916"/>
                  </a:lnTo>
                  <a:lnTo>
                    <a:pt x="80" y="12234"/>
                  </a:lnTo>
                  <a:lnTo>
                    <a:pt x="1" y="12472"/>
                  </a:lnTo>
                  <a:lnTo>
                    <a:pt x="80" y="12790"/>
                  </a:lnTo>
                  <a:lnTo>
                    <a:pt x="239" y="13028"/>
                  </a:lnTo>
                  <a:lnTo>
                    <a:pt x="477" y="13346"/>
                  </a:lnTo>
                  <a:lnTo>
                    <a:pt x="716" y="13584"/>
                  </a:lnTo>
                  <a:lnTo>
                    <a:pt x="954" y="13743"/>
                  </a:lnTo>
                  <a:lnTo>
                    <a:pt x="1272" y="13743"/>
                  </a:lnTo>
                  <a:lnTo>
                    <a:pt x="1590" y="13664"/>
                  </a:lnTo>
                  <a:lnTo>
                    <a:pt x="1907" y="13584"/>
                  </a:lnTo>
                  <a:lnTo>
                    <a:pt x="2225" y="13346"/>
                  </a:lnTo>
                  <a:lnTo>
                    <a:pt x="2940" y="12790"/>
                  </a:lnTo>
                  <a:lnTo>
                    <a:pt x="3734" y="11916"/>
                  </a:lnTo>
                  <a:lnTo>
                    <a:pt x="4449" y="10883"/>
                  </a:lnTo>
                  <a:lnTo>
                    <a:pt x="5085" y="9771"/>
                  </a:lnTo>
                  <a:lnTo>
                    <a:pt x="5720" y="8500"/>
                  </a:lnTo>
                  <a:lnTo>
                    <a:pt x="6197" y="7071"/>
                  </a:lnTo>
                  <a:lnTo>
                    <a:pt x="6594" y="5641"/>
                  </a:lnTo>
                  <a:lnTo>
                    <a:pt x="6832" y="4211"/>
                  </a:lnTo>
                  <a:lnTo>
                    <a:pt x="6991" y="2860"/>
                  </a:lnTo>
                  <a:lnTo>
                    <a:pt x="6912" y="1669"/>
                  </a:lnTo>
                  <a:lnTo>
                    <a:pt x="6832" y="1192"/>
                  </a:lnTo>
                  <a:lnTo>
                    <a:pt x="6753" y="716"/>
                  </a:lnTo>
                  <a:lnTo>
                    <a:pt x="6515" y="398"/>
                  </a:lnTo>
                  <a:lnTo>
                    <a:pt x="6276" y="160"/>
                  </a:lnTo>
                  <a:lnTo>
                    <a:pt x="6038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528225" y="418825"/>
              <a:ext cx="4559575" cy="1215375"/>
            </a:xfrm>
            <a:custGeom>
              <a:avLst/>
              <a:gdLst/>
              <a:ahLst/>
              <a:cxnLst/>
              <a:rect l="l" t="t" r="r" b="b"/>
              <a:pathLst>
                <a:path w="182383" h="48615" extrusionOk="0">
                  <a:moveTo>
                    <a:pt x="82215" y="3734"/>
                  </a:moveTo>
                  <a:lnTo>
                    <a:pt x="83407" y="3813"/>
                  </a:lnTo>
                  <a:lnTo>
                    <a:pt x="84440" y="3893"/>
                  </a:lnTo>
                  <a:lnTo>
                    <a:pt x="85234" y="4052"/>
                  </a:lnTo>
                  <a:lnTo>
                    <a:pt x="85869" y="4290"/>
                  </a:lnTo>
                  <a:lnTo>
                    <a:pt x="86346" y="4608"/>
                  </a:lnTo>
                  <a:lnTo>
                    <a:pt x="86664" y="5005"/>
                  </a:lnTo>
                  <a:lnTo>
                    <a:pt x="86902" y="5482"/>
                  </a:lnTo>
                  <a:lnTo>
                    <a:pt x="87061" y="6038"/>
                  </a:lnTo>
                  <a:lnTo>
                    <a:pt x="87140" y="6753"/>
                  </a:lnTo>
                  <a:lnTo>
                    <a:pt x="87140" y="7626"/>
                  </a:lnTo>
                  <a:lnTo>
                    <a:pt x="87061" y="9692"/>
                  </a:lnTo>
                  <a:lnTo>
                    <a:pt x="86982" y="12472"/>
                  </a:lnTo>
                  <a:lnTo>
                    <a:pt x="86982" y="15252"/>
                  </a:lnTo>
                  <a:lnTo>
                    <a:pt x="86902" y="16364"/>
                  </a:lnTo>
                  <a:lnTo>
                    <a:pt x="86823" y="17317"/>
                  </a:lnTo>
                  <a:lnTo>
                    <a:pt x="86664" y="18112"/>
                  </a:lnTo>
                  <a:lnTo>
                    <a:pt x="86425" y="18668"/>
                  </a:lnTo>
                  <a:lnTo>
                    <a:pt x="86108" y="19224"/>
                  </a:lnTo>
                  <a:lnTo>
                    <a:pt x="85790" y="19542"/>
                  </a:lnTo>
                  <a:lnTo>
                    <a:pt x="85313" y="19859"/>
                  </a:lnTo>
                  <a:lnTo>
                    <a:pt x="84678" y="20018"/>
                  </a:lnTo>
                  <a:lnTo>
                    <a:pt x="83963" y="20177"/>
                  </a:lnTo>
                  <a:lnTo>
                    <a:pt x="83089" y="20177"/>
                  </a:lnTo>
                  <a:lnTo>
                    <a:pt x="80944" y="20257"/>
                  </a:lnTo>
                  <a:lnTo>
                    <a:pt x="78085" y="20177"/>
                  </a:lnTo>
                  <a:lnTo>
                    <a:pt x="73080" y="20257"/>
                  </a:lnTo>
                  <a:lnTo>
                    <a:pt x="68950" y="20336"/>
                  </a:lnTo>
                  <a:lnTo>
                    <a:pt x="63230" y="20495"/>
                  </a:lnTo>
                  <a:lnTo>
                    <a:pt x="61324" y="20415"/>
                  </a:lnTo>
                  <a:lnTo>
                    <a:pt x="60609" y="20415"/>
                  </a:lnTo>
                  <a:lnTo>
                    <a:pt x="59894" y="20336"/>
                  </a:lnTo>
                  <a:lnTo>
                    <a:pt x="59338" y="20177"/>
                  </a:lnTo>
                  <a:lnTo>
                    <a:pt x="58862" y="20018"/>
                  </a:lnTo>
                  <a:lnTo>
                    <a:pt x="58464" y="19780"/>
                  </a:lnTo>
                  <a:lnTo>
                    <a:pt x="58147" y="19462"/>
                  </a:lnTo>
                  <a:lnTo>
                    <a:pt x="57908" y="19144"/>
                  </a:lnTo>
                  <a:lnTo>
                    <a:pt x="57749" y="18747"/>
                  </a:lnTo>
                  <a:lnTo>
                    <a:pt x="57749" y="18350"/>
                  </a:lnTo>
                  <a:lnTo>
                    <a:pt x="57829" y="17794"/>
                  </a:lnTo>
                  <a:lnTo>
                    <a:pt x="58067" y="17317"/>
                  </a:lnTo>
                  <a:lnTo>
                    <a:pt x="58305" y="16761"/>
                  </a:lnTo>
                  <a:lnTo>
                    <a:pt x="58941" y="15570"/>
                  </a:lnTo>
                  <a:lnTo>
                    <a:pt x="59735" y="14458"/>
                  </a:lnTo>
                  <a:lnTo>
                    <a:pt x="60609" y="13346"/>
                  </a:lnTo>
                  <a:lnTo>
                    <a:pt x="61880" y="11598"/>
                  </a:lnTo>
                  <a:lnTo>
                    <a:pt x="63072" y="9851"/>
                  </a:lnTo>
                  <a:lnTo>
                    <a:pt x="64422" y="8024"/>
                  </a:lnTo>
                  <a:lnTo>
                    <a:pt x="65216" y="7150"/>
                  </a:lnTo>
                  <a:lnTo>
                    <a:pt x="65931" y="6355"/>
                  </a:lnTo>
                  <a:lnTo>
                    <a:pt x="66805" y="5640"/>
                  </a:lnTo>
                  <a:lnTo>
                    <a:pt x="67599" y="5084"/>
                  </a:lnTo>
                  <a:lnTo>
                    <a:pt x="68553" y="4608"/>
                  </a:lnTo>
                  <a:lnTo>
                    <a:pt x="69665" y="4290"/>
                  </a:lnTo>
                  <a:lnTo>
                    <a:pt x="70936" y="4052"/>
                  </a:lnTo>
                  <a:lnTo>
                    <a:pt x="72286" y="3893"/>
                  </a:lnTo>
                  <a:lnTo>
                    <a:pt x="73795" y="3813"/>
                  </a:lnTo>
                  <a:lnTo>
                    <a:pt x="75384" y="3734"/>
                  </a:lnTo>
                  <a:close/>
                  <a:moveTo>
                    <a:pt x="114148" y="4131"/>
                  </a:moveTo>
                  <a:lnTo>
                    <a:pt x="115260" y="4211"/>
                  </a:lnTo>
                  <a:lnTo>
                    <a:pt x="116134" y="4370"/>
                  </a:lnTo>
                  <a:lnTo>
                    <a:pt x="116929" y="4608"/>
                  </a:lnTo>
                  <a:lnTo>
                    <a:pt x="117485" y="4846"/>
                  </a:lnTo>
                  <a:lnTo>
                    <a:pt x="118041" y="5164"/>
                  </a:lnTo>
                  <a:lnTo>
                    <a:pt x="118358" y="5640"/>
                  </a:lnTo>
                  <a:lnTo>
                    <a:pt x="118676" y="6197"/>
                  </a:lnTo>
                  <a:lnTo>
                    <a:pt x="118835" y="6911"/>
                  </a:lnTo>
                  <a:lnTo>
                    <a:pt x="118994" y="7706"/>
                  </a:lnTo>
                  <a:lnTo>
                    <a:pt x="119073" y="8659"/>
                  </a:lnTo>
                  <a:lnTo>
                    <a:pt x="119073" y="9771"/>
                  </a:lnTo>
                  <a:lnTo>
                    <a:pt x="119073" y="12472"/>
                  </a:lnTo>
                  <a:lnTo>
                    <a:pt x="119073" y="15252"/>
                  </a:lnTo>
                  <a:lnTo>
                    <a:pt x="119073" y="17397"/>
                  </a:lnTo>
                  <a:lnTo>
                    <a:pt x="119073" y="18191"/>
                  </a:lnTo>
                  <a:lnTo>
                    <a:pt x="118914" y="18827"/>
                  </a:lnTo>
                  <a:lnTo>
                    <a:pt x="118756" y="19383"/>
                  </a:lnTo>
                  <a:lnTo>
                    <a:pt x="118517" y="19780"/>
                  </a:lnTo>
                  <a:lnTo>
                    <a:pt x="118120" y="20098"/>
                  </a:lnTo>
                  <a:lnTo>
                    <a:pt x="117643" y="20257"/>
                  </a:lnTo>
                  <a:lnTo>
                    <a:pt x="117008" y="20415"/>
                  </a:lnTo>
                  <a:lnTo>
                    <a:pt x="116293" y="20495"/>
                  </a:lnTo>
                  <a:lnTo>
                    <a:pt x="114228" y="20574"/>
                  </a:lnTo>
                  <a:lnTo>
                    <a:pt x="111448" y="20574"/>
                  </a:lnTo>
                  <a:lnTo>
                    <a:pt x="106364" y="20654"/>
                  </a:lnTo>
                  <a:lnTo>
                    <a:pt x="102074" y="20654"/>
                  </a:lnTo>
                  <a:lnTo>
                    <a:pt x="95719" y="20813"/>
                  </a:lnTo>
                  <a:lnTo>
                    <a:pt x="93495" y="20733"/>
                  </a:lnTo>
                  <a:lnTo>
                    <a:pt x="91827" y="20654"/>
                  </a:lnTo>
                  <a:lnTo>
                    <a:pt x="91112" y="20574"/>
                  </a:lnTo>
                  <a:lnTo>
                    <a:pt x="90556" y="20415"/>
                  </a:lnTo>
                  <a:lnTo>
                    <a:pt x="90000" y="20177"/>
                  </a:lnTo>
                  <a:lnTo>
                    <a:pt x="89603" y="19939"/>
                  </a:lnTo>
                  <a:lnTo>
                    <a:pt x="89444" y="19780"/>
                  </a:lnTo>
                  <a:lnTo>
                    <a:pt x="89365" y="19542"/>
                  </a:lnTo>
                  <a:lnTo>
                    <a:pt x="89206" y="18668"/>
                  </a:lnTo>
                  <a:lnTo>
                    <a:pt x="89047" y="17476"/>
                  </a:lnTo>
                  <a:lnTo>
                    <a:pt x="88967" y="16126"/>
                  </a:lnTo>
                  <a:lnTo>
                    <a:pt x="88967" y="13266"/>
                  </a:lnTo>
                  <a:lnTo>
                    <a:pt x="88967" y="11122"/>
                  </a:lnTo>
                  <a:lnTo>
                    <a:pt x="88967" y="9612"/>
                  </a:lnTo>
                  <a:lnTo>
                    <a:pt x="88967" y="8262"/>
                  </a:lnTo>
                  <a:lnTo>
                    <a:pt x="88967" y="7150"/>
                  </a:lnTo>
                  <a:lnTo>
                    <a:pt x="89126" y="6197"/>
                  </a:lnTo>
                  <a:lnTo>
                    <a:pt x="89285" y="5720"/>
                  </a:lnTo>
                  <a:lnTo>
                    <a:pt x="89444" y="5402"/>
                  </a:lnTo>
                  <a:lnTo>
                    <a:pt x="89682" y="5005"/>
                  </a:lnTo>
                  <a:lnTo>
                    <a:pt x="90000" y="4767"/>
                  </a:lnTo>
                  <a:lnTo>
                    <a:pt x="90397" y="4528"/>
                  </a:lnTo>
                  <a:lnTo>
                    <a:pt x="90874" y="4370"/>
                  </a:lnTo>
                  <a:lnTo>
                    <a:pt x="91430" y="4290"/>
                  </a:lnTo>
                  <a:lnTo>
                    <a:pt x="92065" y="4211"/>
                  </a:lnTo>
                  <a:lnTo>
                    <a:pt x="99929" y="4131"/>
                  </a:lnTo>
                  <a:close/>
                  <a:moveTo>
                    <a:pt x="124554" y="5561"/>
                  </a:moveTo>
                  <a:lnTo>
                    <a:pt x="125269" y="5799"/>
                  </a:lnTo>
                  <a:lnTo>
                    <a:pt x="126064" y="6038"/>
                  </a:lnTo>
                  <a:lnTo>
                    <a:pt x="126858" y="6355"/>
                  </a:lnTo>
                  <a:lnTo>
                    <a:pt x="127573" y="6673"/>
                  </a:lnTo>
                  <a:lnTo>
                    <a:pt x="129082" y="7547"/>
                  </a:lnTo>
                  <a:lnTo>
                    <a:pt x="130432" y="8421"/>
                  </a:lnTo>
                  <a:lnTo>
                    <a:pt x="131703" y="9453"/>
                  </a:lnTo>
                  <a:lnTo>
                    <a:pt x="132895" y="10486"/>
                  </a:lnTo>
                  <a:lnTo>
                    <a:pt x="133928" y="11519"/>
                  </a:lnTo>
                  <a:lnTo>
                    <a:pt x="134801" y="12472"/>
                  </a:lnTo>
                  <a:lnTo>
                    <a:pt x="135437" y="13266"/>
                  </a:lnTo>
                  <a:lnTo>
                    <a:pt x="135834" y="13822"/>
                  </a:lnTo>
                  <a:lnTo>
                    <a:pt x="136231" y="14617"/>
                  </a:lnTo>
                  <a:lnTo>
                    <a:pt x="136708" y="15570"/>
                  </a:lnTo>
                  <a:lnTo>
                    <a:pt x="137105" y="16603"/>
                  </a:lnTo>
                  <a:lnTo>
                    <a:pt x="137423" y="17635"/>
                  </a:lnTo>
                  <a:lnTo>
                    <a:pt x="137661" y="18588"/>
                  </a:lnTo>
                  <a:lnTo>
                    <a:pt x="137661" y="18986"/>
                  </a:lnTo>
                  <a:lnTo>
                    <a:pt x="137661" y="19383"/>
                  </a:lnTo>
                  <a:lnTo>
                    <a:pt x="137582" y="19701"/>
                  </a:lnTo>
                  <a:lnTo>
                    <a:pt x="137423" y="20018"/>
                  </a:lnTo>
                  <a:lnTo>
                    <a:pt x="137264" y="20257"/>
                  </a:lnTo>
                  <a:lnTo>
                    <a:pt x="137026" y="20415"/>
                  </a:lnTo>
                  <a:lnTo>
                    <a:pt x="136787" y="20574"/>
                  </a:lnTo>
                  <a:lnTo>
                    <a:pt x="136470" y="20733"/>
                  </a:lnTo>
                  <a:lnTo>
                    <a:pt x="135755" y="20813"/>
                  </a:lnTo>
                  <a:lnTo>
                    <a:pt x="134722" y="20892"/>
                  </a:lnTo>
                  <a:lnTo>
                    <a:pt x="131624" y="20733"/>
                  </a:lnTo>
                  <a:lnTo>
                    <a:pt x="129479" y="20654"/>
                  </a:lnTo>
                  <a:lnTo>
                    <a:pt x="124078" y="20654"/>
                  </a:lnTo>
                  <a:lnTo>
                    <a:pt x="123601" y="20574"/>
                  </a:lnTo>
                  <a:lnTo>
                    <a:pt x="123204" y="20495"/>
                  </a:lnTo>
                  <a:lnTo>
                    <a:pt x="122886" y="20336"/>
                  </a:lnTo>
                  <a:lnTo>
                    <a:pt x="122648" y="20098"/>
                  </a:lnTo>
                  <a:lnTo>
                    <a:pt x="122410" y="19780"/>
                  </a:lnTo>
                  <a:lnTo>
                    <a:pt x="122251" y="19303"/>
                  </a:lnTo>
                  <a:lnTo>
                    <a:pt x="122171" y="18827"/>
                  </a:lnTo>
                  <a:lnTo>
                    <a:pt x="122092" y="18112"/>
                  </a:lnTo>
                  <a:lnTo>
                    <a:pt x="122012" y="16364"/>
                  </a:lnTo>
                  <a:lnTo>
                    <a:pt x="122012" y="13981"/>
                  </a:lnTo>
                  <a:lnTo>
                    <a:pt x="121933" y="9533"/>
                  </a:lnTo>
                  <a:lnTo>
                    <a:pt x="122012" y="7944"/>
                  </a:lnTo>
                  <a:lnTo>
                    <a:pt x="122092" y="7229"/>
                  </a:lnTo>
                  <a:lnTo>
                    <a:pt x="122251" y="6753"/>
                  </a:lnTo>
                  <a:lnTo>
                    <a:pt x="122410" y="6276"/>
                  </a:lnTo>
                  <a:lnTo>
                    <a:pt x="122648" y="5958"/>
                  </a:lnTo>
                  <a:lnTo>
                    <a:pt x="122966" y="5720"/>
                  </a:lnTo>
                  <a:lnTo>
                    <a:pt x="123363" y="5561"/>
                  </a:lnTo>
                  <a:close/>
                  <a:moveTo>
                    <a:pt x="80865" y="1"/>
                  </a:moveTo>
                  <a:lnTo>
                    <a:pt x="77846" y="159"/>
                  </a:lnTo>
                  <a:lnTo>
                    <a:pt x="75066" y="318"/>
                  </a:lnTo>
                  <a:lnTo>
                    <a:pt x="72604" y="636"/>
                  </a:lnTo>
                  <a:lnTo>
                    <a:pt x="70380" y="1113"/>
                  </a:lnTo>
                  <a:lnTo>
                    <a:pt x="69347" y="1351"/>
                  </a:lnTo>
                  <a:lnTo>
                    <a:pt x="68394" y="1669"/>
                  </a:lnTo>
                  <a:lnTo>
                    <a:pt x="67520" y="1986"/>
                  </a:lnTo>
                  <a:lnTo>
                    <a:pt x="66726" y="2384"/>
                  </a:lnTo>
                  <a:lnTo>
                    <a:pt x="66011" y="2860"/>
                  </a:lnTo>
                  <a:lnTo>
                    <a:pt x="65375" y="3337"/>
                  </a:lnTo>
                  <a:lnTo>
                    <a:pt x="64819" y="3813"/>
                  </a:lnTo>
                  <a:lnTo>
                    <a:pt x="64343" y="4370"/>
                  </a:lnTo>
                  <a:lnTo>
                    <a:pt x="60609" y="9136"/>
                  </a:lnTo>
                  <a:lnTo>
                    <a:pt x="56717" y="13822"/>
                  </a:lnTo>
                  <a:lnTo>
                    <a:pt x="52507" y="18906"/>
                  </a:lnTo>
                  <a:lnTo>
                    <a:pt x="44960" y="19224"/>
                  </a:lnTo>
                  <a:lnTo>
                    <a:pt x="28120" y="20018"/>
                  </a:lnTo>
                  <a:lnTo>
                    <a:pt x="18985" y="20495"/>
                  </a:lnTo>
                  <a:lnTo>
                    <a:pt x="10883" y="20971"/>
                  </a:lnTo>
                  <a:lnTo>
                    <a:pt x="4846" y="21369"/>
                  </a:lnTo>
                  <a:lnTo>
                    <a:pt x="2939" y="21528"/>
                  </a:lnTo>
                  <a:lnTo>
                    <a:pt x="2065" y="21686"/>
                  </a:lnTo>
                  <a:lnTo>
                    <a:pt x="1668" y="21925"/>
                  </a:lnTo>
                  <a:lnTo>
                    <a:pt x="1271" y="22242"/>
                  </a:lnTo>
                  <a:lnTo>
                    <a:pt x="1033" y="22719"/>
                  </a:lnTo>
                  <a:lnTo>
                    <a:pt x="715" y="23275"/>
                  </a:lnTo>
                  <a:lnTo>
                    <a:pt x="556" y="23831"/>
                  </a:lnTo>
                  <a:lnTo>
                    <a:pt x="397" y="24546"/>
                  </a:lnTo>
                  <a:lnTo>
                    <a:pt x="159" y="25976"/>
                  </a:lnTo>
                  <a:lnTo>
                    <a:pt x="80" y="27406"/>
                  </a:lnTo>
                  <a:lnTo>
                    <a:pt x="0" y="28756"/>
                  </a:lnTo>
                  <a:lnTo>
                    <a:pt x="80" y="29789"/>
                  </a:lnTo>
                  <a:lnTo>
                    <a:pt x="159" y="30424"/>
                  </a:lnTo>
                  <a:lnTo>
                    <a:pt x="238" y="30583"/>
                  </a:lnTo>
                  <a:lnTo>
                    <a:pt x="318" y="30663"/>
                  </a:lnTo>
                  <a:lnTo>
                    <a:pt x="953" y="30663"/>
                  </a:lnTo>
                  <a:lnTo>
                    <a:pt x="1112" y="30742"/>
                  </a:lnTo>
                  <a:lnTo>
                    <a:pt x="1271" y="30901"/>
                  </a:lnTo>
                  <a:lnTo>
                    <a:pt x="1430" y="31139"/>
                  </a:lnTo>
                  <a:lnTo>
                    <a:pt x="1589" y="31457"/>
                  </a:lnTo>
                  <a:lnTo>
                    <a:pt x="1668" y="31934"/>
                  </a:lnTo>
                  <a:lnTo>
                    <a:pt x="1748" y="32490"/>
                  </a:lnTo>
                  <a:lnTo>
                    <a:pt x="1827" y="33284"/>
                  </a:lnTo>
                  <a:lnTo>
                    <a:pt x="1827" y="34317"/>
                  </a:lnTo>
                  <a:lnTo>
                    <a:pt x="1668" y="37017"/>
                  </a:lnTo>
                  <a:lnTo>
                    <a:pt x="1589" y="37732"/>
                  </a:lnTo>
                  <a:lnTo>
                    <a:pt x="1589" y="39400"/>
                  </a:lnTo>
                  <a:lnTo>
                    <a:pt x="1668" y="40274"/>
                  </a:lnTo>
                  <a:lnTo>
                    <a:pt x="1827" y="41069"/>
                  </a:lnTo>
                  <a:lnTo>
                    <a:pt x="1986" y="41466"/>
                  </a:lnTo>
                  <a:lnTo>
                    <a:pt x="2145" y="41704"/>
                  </a:lnTo>
                  <a:lnTo>
                    <a:pt x="2304" y="41863"/>
                  </a:lnTo>
                  <a:lnTo>
                    <a:pt x="2542" y="41942"/>
                  </a:lnTo>
                  <a:lnTo>
                    <a:pt x="4528" y="42101"/>
                  </a:lnTo>
                  <a:lnTo>
                    <a:pt x="6990" y="42260"/>
                  </a:lnTo>
                  <a:lnTo>
                    <a:pt x="10883" y="42260"/>
                  </a:lnTo>
                  <a:lnTo>
                    <a:pt x="11995" y="42181"/>
                  </a:lnTo>
                  <a:lnTo>
                    <a:pt x="12551" y="42101"/>
                  </a:lnTo>
                  <a:lnTo>
                    <a:pt x="13028" y="41863"/>
                  </a:lnTo>
                  <a:lnTo>
                    <a:pt x="13425" y="41625"/>
                  </a:lnTo>
                  <a:lnTo>
                    <a:pt x="13901" y="41307"/>
                  </a:lnTo>
                  <a:lnTo>
                    <a:pt x="14934" y="40433"/>
                  </a:lnTo>
                  <a:lnTo>
                    <a:pt x="16046" y="39559"/>
                  </a:lnTo>
                  <a:lnTo>
                    <a:pt x="16761" y="39083"/>
                  </a:lnTo>
                  <a:lnTo>
                    <a:pt x="17555" y="38686"/>
                  </a:lnTo>
                  <a:lnTo>
                    <a:pt x="18429" y="38288"/>
                  </a:lnTo>
                  <a:lnTo>
                    <a:pt x="19462" y="37971"/>
                  </a:lnTo>
                  <a:lnTo>
                    <a:pt x="20653" y="37653"/>
                  </a:lnTo>
                  <a:lnTo>
                    <a:pt x="21924" y="37494"/>
                  </a:lnTo>
                  <a:lnTo>
                    <a:pt x="23354" y="37415"/>
                  </a:lnTo>
                  <a:lnTo>
                    <a:pt x="25022" y="37415"/>
                  </a:lnTo>
                  <a:lnTo>
                    <a:pt x="26690" y="37573"/>
                  </a:lnTo>
                  <a:lnTo>
                    <a:pt x="28200" y="37812"/>
                  </a:lnTo>
                  <a:lnTo>
                    <a:pt x="29629" y="38129"/>
                  </a:lnTo>
                  <a:lnTo>
                    <a:pt x="30980" y="38527"/>
                  </a:lnTo>
                  <a:lnTo>
                    <a:pt x="32171" y="39003"/>
                  </a:lnTo>
                  <a:lnTo>
                    <a:pt x="33283" y="39480"/>
                  </a:lnTo>
                  <a:lnTo>
                    <a:pt x="34316" y="40036"/>
                  </a:lnTo>
                  <a:lnTo>
                    <a:pt x="35190" y="40592"/>
                  </a:lnTo>
                  <a:lnTo>
                    <a:pt x="36064" y="41227"/>
                  </a:lnTo>
                  <a:lnTo>
                    <a:pt x="36858" y="41863"/>
                  </a:lnTo>
                  <a:lnTo>
                    <a:pt x="37493" y="42498"/>
                  </a:lnTo>
                  <a:lnTo>
                    <a:pt x="38129" y="43134"/>
                  </a:lnTo>
                  <a:lnTo>
                    <a:pt x="39162" y="44325"/>
                  </a:lnTo>
                  <a:lnTo>
                    <a:pt x="40035" y="45438"/>
                  </a:lnTo>
                  <a:lnTo>
                    <a:pt x="40671" y="46391"/>
                  </a:lnTo>
                  <a:lnTo>
                    <a:pt x="40909" y="46788"/>
                  </a:lnTo>
                  <a:lnTo>
                    <a:pt x="41227" y="47106"/>
                  </a:lnTo>
                  <a:lnTo>
                    <a:pt x="41545" y="47423"/>
                  </a:lnTo>
                  <a:lnTo>
                    <a:pt x="41942" y="47662"/>
                  </a:lnTo>
                  <a:lnTo>
                    <a:pt x="42498" y="47900"/>
                  </a:lnTo>
                  <a:lnTo>
                    <a:pt x="43133" y="48059"/>
                  </a:lnTo>
                  <a:lnTo>
                    <a:pt x="44007" y="48138"/>
                  </a:lnTo>
                  <a:lnTo>
                    <a:pt x="45040" y="48297"/>
                  </a:lnTo>
                  <a:lnTo>
                    <a:pt x="47899" y="48377"/>
                  </a:lnTo>
                  <a:lnTo>
                    <a:pt x="51951" y="48297"/>
                  </a:lnTo>
                  <a:lnTo>
                    <a:pt x="57511" y="48218"/>
                  </a:lnTo>
                  <a:lnTo>
                    <a:pt x="65057" y="48059"/>
                  </a:lnTo>
                  <a:lnTo>
                    <a:pt x="74351" y="47979"/>
                  </a:lnTo>
                  <a:lnTo>
                    <a:pt x="84678" y="48059"/>
                  </a:lnTo>
                  <a:lnTo>
                    <a:pt x="94925" y="48138"/>
                  </a:lnTo>
                  <a:lnTo>
                    <a:pt x="112401" y="48297"/>
                  </a:lnTo>
                  <a:lnTo>
                    <a:pt x="119709" y="48456"/>
                  </a:lnTo>
                  <a:lnTo>
                    <a:pt x="120662" y="48615"/>
                  </a:lnTo>
                  <a:lnTo>
                    <a:pt x="123045" y="48615"/>
                  </a:lnTo>
                  <a:lnTo>
                    <a:pt x="123680" y="48535"/>
                  </a:lnTo>
                  <a:lnTo>
                    <a:pt x="124395" y="48456"/>
                  </a:lnTo>
                  <a:lnTo>
                    <a:pt x="125110" y="48297"/>
                  </a:lnTo>
                  <a:lnTo>
                    <a:pt x="125825" y="48059"/>
                  </a:lnTo>
                  <a:lnTo>
                    <a:pt x="126461" y="47662"/>
                  </a:lnTo>
                  <a:lnTo>
                    <a:pt x="127096" y="47265"/>
                  </a:lnTo>
                  <a:lnTo>
                    <a:pt x="127652" y="46788"/>
                  </a:lnTo>
                  <a:lnTo>
                    <a:pt x="128208" y="46232"/>
                  </a:lnTo>
                  <a:lnTo>
                    <a:pt x="129241" y="44881"/>
                  </a:lnTo>
                  <a:lnTo>
                    <a:pt x="130432" y="43611"/>
                  </a:lnTo>
                  <a:lnTo>
                    <a:pt x="131783" y="42498"/>
                  </a:lnTo>
                  <a:lnTo>
                    <a:pt x="132498" y="41942"/>
                  </a:lnTo>
                  <a:lnTo>
                    <a:pt x="133292" y="41466"/>
                  </a:lnTo>
                  <a:lnTo>
                    <a:pt x="134086" y="40989"/>
                  </a:lnTo>
                  <a:lnTo>
                    <a:pt x="134881" y="40513"/>
                  </a:lnTo>
                  <a:lnTo>
                    <a:pt x="135755" y="40195"/>
                  </a:lnTo>
                  <a:lnTo>
                    <a:pt x="136628" y="39798"/>
                  </a:lnTo>
                  <a:lnTo>
                    <a:pt x="137582" y="39559"/>
                  </a:lnTo>
                  <a:lnTo>
                    <a:pt x="138535" y="39321"/>
                  </a:lnTo>
                  <a:lnTo>
                    <a:pt x="139488" y="39162"/>
                  </a:lnTo>
                  <a:lnTo>
                    <a:pt x="140441" y="39083"/>
                  </a:lnTo>
                  <a:lnTo>
                    <a:pt x="144651" y="39083"/>
                  </a:lnTo>
                  <a:lnTo>
                    <a:pt x="145684" y="39242"/>
                  </a:lnTo>
                  <a:lnTo>
                    <a:pt x="146796" y="39321"/>
                  </a:lnTo>
                  <a:lnTo>
                    <a:pt x="147908" y="39559"/>
                  </a:lnTo>
                  <a:lnTo>
                    <a:pt x="149020" y="39877"/>
                  </a:lnTo>
                  <a:lnTo>
                    <a:pt x="150132" y="40195"/>
                  </a:lnTo>
                  <a:lnTo>
                    <a:pt x="151165" y="40592"/>
                  </a:lnTo>
                  <a:lnTo>
                    <a:pt x="152198" y="41148"/>
                  </a:lnTo>
                  <a:lnTo>
                    <a:pt x="153151" y="41784"/>
                  </a:lnTo>
                  <a:lnTo>
                    <a:pt x="154104" y="42498"/>
                  </a:lnTo>
                  <a:lnTo>
                    <a:pt x="155057" y="43372"/>
                  </a:lnTo>
                  <a:lnTo>
                    <a:pt x="155852" y="44325"/>
                  </a:lnTo>
                  <a:lnTo>
                    <a:pt x="156646" y="45438"/>
                  </a:lnTo>
                  <a:lnTo>
                    <a:pt x="156884" y="45676"/>
                  </a:lnTo>
                  <a:lnTo>
                    <a:pt x="157202" y="45914"/>
                  </a:lnTo>
                  <a:lnTo>
                    <a:pt x="157679" y="46232"/>
                  </a:lnTo>
                  <a:lnTo>
                    <a:pt x="158394" y="46550"/>
                  </a:lnTo>
                  <a:lnTo>
                    <a:pt x="159267" y="46788"/>
                  </a:lnTo>
                  <a:lnTo>
                    <a:pt x="160459" y="47026"/>
                  </a:lnTo>
                  <a:lnTo>
                    <a:pt x="161889" y="47185"/>
                  </a:lnTo>
                  <a:lnTo>
                    <a:pt x="171977" y="47265"/>
                  </a:lnTo>
                  <a:lnTo>
                    <a:pt x="181112" y="47265"/>
                  </a:lnTo>
                  <a:lnTo>
                    <a:pt x="181906" y="47185"/>
                  </a:lnTo>
                  <a:lnTo>
                    <a:pt x="181906" y="46311"/>
                  </a:lnTo>
                  <a:lnTo>
                    <a:pt x="181906" y="43928"/>
                  </a:lnTo>
                  <a:lnTo>
                    <a:pt x="182145" y="36859"/>
                  </a:lnTo>
                  <a:lnTo>
                    <a:pt x="182304" y="29392"/>
                  </a:lnTo>
                  <a:lnTo>
                    <a:pt x="182383" y="25182"/>
                  </a:lnTo>
                  <a:lnTo>
                    <a:pt x="182383" y="24546"/>
                  </a:lnTo>
                  <a:lnTo>
                    <a:pt x="182383" y="24228"/>
                  </a:lnTo>
                  <a:lnTo>
                    <a:pt x="182383" y="23831"/>
                  </a:lnTo>
                  <a:lnTo>
                    <a:pt x="182224" y="23513"/>
                  </a:lnTo>
                  <a:lnTo>
                    <a:pt x="181986" y="23196"/>
                  </a:lnTo>
                  <a:lnTo>
                    <a:pt x="181589" y="22798"/>
                  </a:lnTo>
                  <a:lnTo>
                    <a:pt x="181033" y="22481"/>
                  </a:lnTo>
                  <a:lnTo>
                    <a:pt x="180238" y="22163"/>
                  </a:lnTo>
                  <a:lnTo>
                    <a:pt x="179285" y="21925"/>
                  </a:lnTo>
                  <a:lnTo>
                    <a:pt x="178014" y="21686"/>
                  </a:lnTo>
                  <a:lnTo>
                    <a:pt x="176425" y="21448"/>
                  </a:lnTo>
                  <a:lnTo>
                    <a:pt x="174519" y="21289"/>
                  </a:lnTo>
                  <a:lnTo>
                    <a:pt x="172295" y="21130"/>
                  </a:lnTo>
                  <a:lnTo>
                    <a:pt x="169673" y="21051"/>
                  </a:lnTo>
                  <a:lnTo>
                    <a:pt x="156011" y="21051"/>
                  </a:lnTo>
                  <a:lnTo>
                    <a:pt x="152357" y="20971"/>
                  </a:lnTo>
                  <a:lnTo>
                    <a:pt x="150768" y="20892"/>
                  </a:lnTo>
                  <a:lnTo>
                    <a:pt x="149417" y="20733"/>
                  </a:lnTo>
                  <a:lnTo>
                    <a:pt x="148226" y="20495"/>
                  </a:lnTo>
                  <a:lnTo>
                    <a:pt x="147193" y="20257"/>
                  </a:lnTo>
                  <a:lnTo>
                    <a:pt x="146161" y="19859"/>
                  </a:lnTo>
                  <a:lnTo>
                    <a:pt x="145287" y="19383"/>
                  </a:lnTo>
                  <a:lnTo>
                    <a:pt x="144413" y="18747"/>
                  </a:lnTo>
                  <a:lnTo>
                    <a:pt x="143619" y="18032"/>
                  </a:lnTo>
                  <a:lnTo>
                    <a:pt x="142745" y="17238"/>
                  </a:lnTo>
                  <a:lnTo>
                    <a:pt x="141951" y="16205"/>
                  </a:lnTo>
                  <a:lnTo>
                    <a:pt x="141077" y="15093"/>
                  </a:lnTo>
                  <a:lnTo>
                    <a:pt x="140362" y="13902"/>
                  </a:lnTo>
                  <a:lnTo>
                    <a:pt x="138932" y="11439"/>
                  </a:lnTo>
                  <a:lnTo>
                    <a:pt x="138138" y="10089"/>
                  </a:lnTo>
                  <a:lnTo>
                    <a:pt x="137264" y="8818"/>
                  </a:lnTo>
                  <a:lnTo>
                    <a:pt x="136231" y="7547"/>
                  </a:lnTo>
                  <a:lnTo>
                    <a:pt x="135596" y="6911"/>
                  </a:lnTo>
                  <a:lnTo>
                    <a:pt x="134960" y="6355"/>
                  </a:lnTo>
                  <a:lnTo>
                    <a:pt x="134245" y="5720"/>
                  </a:lnTo>
                  <a:lnTo>
                    <a:pt x="133451" y="5164"/>
                  </a:lnTo>
                  <a:lnTo>
                    <a:pt x="132657" y="4608"/>
                  </a:lnTo>
                  <a:lnTo>
                    <a:pt x="131703" y="4131"/>
                  </a:lnTo>
                  <a:lnTo>
                    <a:pt x="130750" y="3575"/>
                  </a:lnTo>
                  <a:lnTo>
                    <a:pt x="129638" y="3099"/>
                  </a:lnTo>
                  <a:lnTo>
                    <a:pt x="128447" y="2701"/>
                  </a:lnTo>
                  <a:lnTo>
                    <a:pt x="127176" y="2304"/>
                  </a:lnTo>
                  <a:lnTo>
                    <a:pt x="125746" y="1907"/>
                  </a:lnTo>
                  <a:lnTo>
                    <a:pt x="124237" y="1589"/>
                  </a:lnTo>
                  <a:lnTo>
                    <a:pt x="122648" y="1272"/>
                  </a:lnTo>
                  <a:lnTo>
                    <a:pt x="120900" y="1033"/>
                  </a:lnTo>
                  <a:lnTo>
                    <a:pt x="119073" y="874"/>
                  </a:lnTo>
                  <a:lnTo>
                    <a:pt x="117008" y="716"/>
                  </a:lnTo>
                  <a:lnTo>
                    <a:pt x="114863" y="636"/>
                  </a:lnTo>
                  <a:lnTo>
                    <a:pt x="112639" y="557"/>
                  </a:lnTo>
                  <a:lnTo>
                    <a:pt x="103504" y="398"/>
                  </a:lnTo>
                  <a:lnTo>
                    <a:pt x="95163" y="159"/>
                  </a:lnTo>
                  <a:lnTo>
                    <a:pt x="87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5781950" y="1223100"/>
              <a:ext cx="95350" cy="87400"/>
            </a:xfrm>
            <a:custGeom>
              <a:avLst/>
              <a:gdLst/>
              <a:ahLst/>
              <a:cxnLst/>
              <a:rect l="l" t="t" r="r" b="b"/>
              <a:pathLst>
                <a:path w="3814" h="3496" extrusionOk="0">
                  <a:moveTo>
                    <a:pt x="1351" y="1"/>
                  </a:moveTo>
                  <a:lnTo>
                    <a:pt x="1034" y="160"/>
                  </a:lnTo>
                  <a:lnTo>
                    <a:pt x="716" y="398"/>
                  </a:lnTo>
                  <a:lnTo>
                    <a:pt x="478" y="636"/>
                  </a:lnTo>
                  <a:lnTo>
                    <a:pt x="239" y="954"/>
                  </a:lnTo>
                  <a:lnTo>
                    <a:pt x="80" y="1272"/>
                  </a:lnTo>
                  <a:lnTo>
                    <a:pt x="1" y="1590"/>
                  </a:lnTo>
                  <a:lnTo>
                    <a:pt x="1" y="1987"/>
                  </a:lnTo>
                  <a:lnTo>
                    <a:pt x="1" y="2304"/>
                  </a:lnTo>
                  <a:lnTo>
                    <a:pt x="160" y="2622"/>
                  </a:lnTo>
                  <a:lnTo>
                    <a:pt x="398" y="2940"/>
                  </a:lnTo>
                  <a:lnTo>
                    <a:pt x="636" y="3178"/>
                  </a:lnTo>
                  <a:lnTo>
                    <a:pt x="1034" y="3337"/>
                  </a:lnTo>
                  <a:lnTo>
                    <a:pt x="1351" y="3417"/>
                  </a:lnTo>
                  <a:lnTo>
                    <a:pt x="1749" y="3496"/>
                  </a:lnTo>
                  <a:lnTo>
                    <a:pt x="2146" y="3417"/>
                  </a:lnTo>
                  <a:lnTo>
                    <a:pt x="2543" y="3337"/>
                  </a:lnTo>
                  <a:lnTo>
                    <a:pt x="2940" y="3178"/>
                  </a:lnTo>
                  <a:lnTo>
                    <a:pt x="3258" y="3019"/>
                  </a:lnTo>
                  <a:lnTo>
                    <a:pt x="3496" y="2781"/>
                  </a:lnTo>
                  <a:lnTo>
                    <a:pt x="3655" y="2463"/>
                  </a:lnTo>
                  <a:lnTo>
                    <a:pt x="3734" y="2225"/>
                  </a:lnTo>
                  <a:lnTo>
                    <a:pt x="3814" y="1907"/>
                  </a:lnTo>
                  <a:lnTo>
                    <a:pt x="3734" y="1590"/>
                  </a:lnTo>
                  <a:lnTo>
                    <a:pt x="3655" y="1272"/>
                  </a:lnTo>
                  <a:lnTo>
                    <a:pt x="3496" y="875"/>
                  </a:lnTo>
                  <a:lnTo>
                    <a:pt x="3337" y="636"/>
                  </a:lnTo>
                  <a:lnTo>
                    <a:pt x="3099" y="319"/>
                  </a:lnTo>
                  <a:lnTo>
                    <a:pt x="2781" y="160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817700" y="1231050"/>
              <a:ext cx="43725" cy="47700"/>
            </a:xfrm>
            <a:custGeom>
              <a:avLst/>
              <a:gdLst/>
              <a:ahLst/>
              <a:cxnLst/>
              <a:rect l="l" t="t" r="r" b="b"/>
              <a:pathLst>
                <a:path w="1749" h="1908" extrusionOk="0">
                  <a:moveTo>
                    <a:pt x="557" y="1"/>
                  </a:moveTo>
                  <a:lnTo>
                    <a:pt x="239" y="159"/>
                  </a:lnTo>
                  <a:lnTo>
                    <a:pt x="160" y="318"/>
                  </a:lnTo>
                  <a:lnTo>
                    <a:pt x="1" y="477"/>
                  </a:lnTo>
                  <a:lnTo>
                    <a:pt x="1" y="874"/>
                  </a:lnTo>
                  <a:lnTo>
                    <a:pt x="1" y="1272"/>
                  </a:lnTo>
                  <a:lnTo>
                    <a:pt x="239" y="1589"/>
                  </a:lnTo>
                  <a:lnTo>
                    <a:pt x="477" y="1828"/>
                  </a:lnTo>
                  <a:lnTo>
                    <a:pt x="795" y="1907"/>
                  </a:lnTo>
                  <a:lnTo>
                    <a:pt x="1113" y="1907"/>
                  </a:lnTo>
                  <a:lnTo>
                    <a:pt x="1431" y="1748"/>
                  </a:lnTo>
                  <a:lnTo>
                    <a:pt x="1669" y="1430"/>
                  </a:lnTo>
                  <a:lnTo>
                    <a:pt x="1748" y="1113"/>
                  </a:lnTo>
                  <a:lnTo>
                    <a:pt x="1748" y="716"/>
                  </a:lnTo>
                  <a:lnTo>
                    <a:pt x="1590" y="398"/>
                  </a:lnTo>
                  <a:lnTo>
                    <a:pt x="1272" y="15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6156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671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726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7824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838025" y="10285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891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9472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002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058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114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16965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2232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278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334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390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445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5013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5549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610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666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721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777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8329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6" y="222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8865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94215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9977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053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108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16457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218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273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329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38500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440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4962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549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605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661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16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722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825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881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937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992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4048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10390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157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4213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4268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4324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43799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4435550" y="10841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4891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54475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600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655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7115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76717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820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4876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49320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49876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50432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509882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5152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5208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5263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3192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53748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54304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6" y="2225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54840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553967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5595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56509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57065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5760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815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871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9269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98252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545650" y="1524950"/>
              <a:ext cx="609675" cy="133100"/>
            </a:xfrm>
            <a:custGeom>
              <a:avLst/>
              <a:gdLst/>
              <a:ahLst/>
              <a:cxnLst/>
              <a:rect l="l" t="t" r="r" b="b"/>
              <a:pathLst>
                <a:path w="24387" h="5324" extrusionOk="0">
                  <a:moveTo>
                    <a:pt x="7467" y="1"/>
                  </a:moveTo>
                  <a:lnTo>
                    <a:pt x="4766" y="80"/>
                  </a:lnTo>
                  <a:lnTo>
                    <a:pt x="2780" y="160"/>
                  </a:lnTo>
                  <a:lnTo>
                    <a:pt x="1509" y="319"/>
                  </a:lnTo>
                  <a:lnTo>
                    <a:pt x="1033" y="478"/>
                  </a:lnTo>
                  <a:lnTo>
                    <a:pt x="636" y="636"/>
                  </a:lnTo>
                  <a:lnTo>
                    <a:pt x="397" y="875"/>
                  </a:lnTo>
                  <a:lnTo>
                    <a:pt x="159" y="1113"/>
                  </a:lnTo>
                  <a:lnTo>
                    <a:pt x="80" y="1351"/>
                  </a:lnTo>
                  <a:lnTo>
                    <a:pt x="0" y="1669"/>
                  </a:lnTo>
                  <a:lnTo>
                    <a:pt x="0" y="2463"/>
                  </a:lnTo>
                  <a:lnTo>
                    <a:pt x="0" y="3417"/>
                  </a:lnTo>
                  <a:lnTo>
                    <a:pt x="80" y="3814"/>
                  </a:lnTo>
                  <a:lnTo>
                    <a:pt x="239" y="4132"/>
                  </a:lnTo>
                  <a:lnTo>
                    <a:pt x="477" y="4449"/>
                  </a:lnTo>
                  <a:lnTo>
                    <a:pt x="795" y="4688"/>
                  </a:lnTo>
                  <a:lnTo>
                    <a:pt x="1192" y="4847"/>
                  </a:lnTo>
                  <a:lnTo>
                    <a:pt x="1748" y="5005"/>
                  </a:lnTo>
                  <a:lnTo>
                    <a:pt x="2383" y="5085"/>
                  </a:lnTo>
                  <a:lnTo>
                    <a:pt x="3257" y="5244"/>
                  </a:lnTo>
                  <a:lnTo>
                    <a:pt x="5402" y="5323"/>
                  </a:lnTo>
                  <a:lnTo>
                    <a:pt x="18667" y="5323"/>
                  </a:lnTo>
                  <a:lnTo>
                    <a:pt x="20812" y="5244"/>
                  </a:lnTo>
                  <a:lnTo>
                    <a:pt x="21686" y="5164"/>
                  </a:lnTo>
                  <a:lnTo>
                    <a:pt x="22321" y="5085"/>
                  </a:lnTo>
                  <a:lnTo>
                    <a:pt x="22957" y="4926"/>
                  </a:lnTo>
                  <a:lnTo>
                    <a:pt x="23354" y="4767"/>
                  </a:lnTo>
                  <a:lnTo>
                    <a:pt x="23751" y="4529"/>
                  </a:lnTo>
                  <a:lnTo>
                    <a:pt x="23990" y="4211"/>
                  </a:lnTo>
                  <a:lnTo>
                    <a:pt x="24148" y="3893"/>
                  </a:lnTo>
                  <a:lnTo>
                    <a:pt x="24307" y="3496"/>
                  </a:lnTo>
                  <a:lnTo>
                    <a:pt x="24387" y="3020"/>
                  </a:lnTo>
                  <a:lnTo>
                    <a:pt x="24387" y="2463"/>
                  </a:lnTo>
                  <a:lnTo>
                    <a:pt x="24387" y="1749"/>
                  </a:lnTo>
                  <a:lnTo>
                    <a:pt x="24387" y="1431"/>
                  </a:lnTo>
                  <a:lnTo>
                    <a:pt x="24307" y="1193"/>
                  </a:lnTo>
                  <a:lnTo>
                    <a:pt x="24148" y="954"/>
                  </a:lnTo>
                  <a:lnTo>
                    <a:pt x="23910" y="716"/>
                  </a:lnTo>
                  <a:lnTo>
                    <a:pt x="23513" y="557"/>
                  </a:lnTo>
                  <a:lnTo>
                    <a:pt x="23036" y="398"/>
                  </a:lnTo>
                  <a:lnTo>
                    <a:pt x="22321" y="319"/>
                  </a:lnTo>
                  <a:lnTo>
                    <a:pt x="21448" y="239"/>
                  </a:lnTo>
                  <a:lnTo>
                    <a:pt x="19065" y="80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821675" y="1550775"/>
              <a:ext cx="303875" cy="79475"/>
            </a:xfrm>
            <a:custGeom>
              <a:avLst/>
              <a:gdLst/>
              <a:ahLst/>
              <a:cxnLst/>
              <a:rect l="l" t="t" r="r" b="b"/>
              <a:pathLst>
                <a:path w="12155" h="3179" extrusionOk="0">
                  <a:moveTo>
                    <a:pt x="3893" y="1"/>
                  </a:moveTo>
                  <a:lnTo>
                    <a:pt x="2145" y="80"/>
                  </a:lnTo>
                  <a:lnTo>
                    <a:pt x="1510" y="160"/>
                  </a:lnTo>
                  <a:lnTo>
                    <a:pt x="954" y="318"/>
                  </a:lnTo>
                  <a:lnTo>
                    <a:pt x="557" y="477"/>
                  </a:lnTo>
                  <a:lnTo>
                    <a:pt x="239" y="716"/>
                  </a:lnTo>
                  <a:lnTo>
                    <a:pt x="80" y="1033"/>
                  </a:lnTo>
                  <a:lnTo>
                    <a:pt x="1" y="1510"/>
                  </a:lnTo>
                  <a:lnTo>
                    <a:pt x="80" y="1987"/>
                  </a:lnTo>
                  <a:lnTo>
                    <a:pt x="239" y="2384"/>
                  </a:lnTo>
                  <a:lnTo>
                    <a:pt x="557" y="2622"/>
                  </a:lnTo>
                  <a:lnTo>
                    <a:pt x="1033" y="2860"/>
                  </a:lnTo>
                  <a:lnTo>
                    <a:pt x="1748" y="3019"/>
                  </a:lnTo>
                  <a:lnTo>
                    <a:pt x="2543" y="3099"/>
                  </a:lnTo>
                  <a:lnTo>
                    <a:pt x="5005" y="3178"/>
                  </a:lnTo>
                  <a:lnTo>
                    <a:pt x="7706" y="3099"/>
                  </a:lnTo>
                  <a:lnTo>
                    <a:pt x="8897" y="3019"/>
                  </a:lnTo>
                  <a:lnTo>
                    <a:pt x="10009" y="2860"/>
                  </a:lnTo>
                  <a:lnTo>
                    <a:pt x="10883" y="2701"/>
                  </a:lnTo>
                  <a:lnTo>
                    <a:pt x="11519" y="2384"/>
                  </a:lnTo>
                  <a:lnTo>
                    <a:pt x="11757" y="2225"/>
                  </a:lnTo>
                  <a:lnTo>
                    <a:pt x="11995" y="1987"/>
                  </a:lnTo>
                  <a:lnTo>
                    <a:pt x="12075" y="1748"/>
                  </a:lnTo>
                  <a:lnTo>
                    <a:pt x="12154" y="1510"/>
                  </a:lnTo>
                  <a:lnTo>
                    <a:pt x="12075" y="1272"/>
                  </a:lnTo>
                  <a:lnTo>
                    <a:pt x="11995" y="1113"/>
                  </a:lnTo>
                  <a:lnTo>
                    <a:pt x="11757" y="954"/>
                  </a:lnTo>
                  <a:lnTo>
                    <a:pt x="11519" y="795"/>
                  </a:lnTo>
                  <a:lnTo>
                    <a:pt x="10804" y="557"/>
                  </a:lnTo>
                  <a:lnTo>
                    <a:pt x="9851" y="318"/>
                  </a:lnTo>
                  <a:lnTo>
                    <a:pt x="8659" y="160"/>
                  </a:lnTo>
                  <a:lnTo>
                    <a:pt x="7229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474600" y="1441550"/>
              <a:ext cx="359475" cy="135075"/>
            </a:xfrm>
            <a:custGeom>
              <a:avLst/>
              <a:gdLst/>
              <a:ahLst/>
              <a:cxnLst/>
              <a:rect l="l" t="t" r="r" b="b"/>
              <a:pathLst>
                <a:path w="14379" h="5403" extrusionOk="0">
                  <a:moveTo>
                    <a:pt x="6514" y="1"/>
                  </a:moveTo>
                  <a:lnTo>
                    <a:pt x="4369" y="80"/>
                  </a:lnTo>
                  <a:lnTo>
                    <a:pt x="2781" y="80"/>
                  </a:lnTo>
                  <a:lnTo>
                    <a:pt x="1669" y="160"/>
                  </a:lnTo>
                  <a:lnTo>
                    <a:pt x="874" y="398"/>
                  </a:lnTo>
                  <a:lnTo>
                    <a:pt x="636" y="477"/>
                  </a:lnTo>
                  <a:lnTo>
                    <a:pt x="398" y="716"/>
                  </a:lnTo>
                  <a:lnTo>
                    <a:pt x="239" y="875"/>
                  </a:lnTo>
                  <a:lnTo>
                    <a:pt x="159" y="1113"/>
                  </a:lnTo>
                  <a:lnTo>
                    <a:pt x="0" y="1748"/>
                  </a:lnTo>
                  <a:lnTo>
                    <a:pt x="0" y="2543"/>
                  </a:lnTo>
                  <a:lnTo>
                    <a:pt x="0" y="3496"/>
                  </a:lnTo>
                  <a:lnTo>
                    <a:pt x="80" y="3893"/>
                  </a:lnTo>
                  <a:lnTo>
                    <a:pt x="159" y="4211"/>
                  </a:lnTo>
                  <a:lnTo>
                    <a:pt x="318" y="4449"/>
                  </a:lnTo>
                  <a:lnTo>
                    <a:pt x="477" y="4687"/>
                  </a:lnTo>
                  <a:lnTo>
                    <a:pt x="715" y="4926"/>
                  </a:lnTo>
                  <a:lnTo>
                    <a:pt x="1033" y="5085"/>
                  </a:lnTo>
                  <a:lnTo>
                    <a:pt x="1430" y="5164"/>
                  </a:lnTo>
                  <a:lnTo>
                    <a:pt x="1907" y="5243"/>
                  </a:lnTo>
                  <a:lnTo>
                    <a:pt x="3178" y="5402"/>
                  </a:lnTo>
                  <a:lnTo>
                    <a:pt x="10962" y="5402"/>
                  </a:lnTo>
                  <a:lnTo>
                    <a:pt x="12233" y="5323"/>
                  </a:lnTo>
                  <a:lnTo>
                    <a:pt x="12789" y="5243"/>
                  </a:lnTo>
                  <a:lnTo>
                    <a:pt x="13187" y="5085"/>
                  </a:lnTo>
                  <a:lnTo>
                    <a:pt x="13504" y="5005"/>
                  </a:lnTo>
                  <a:lnTo>
                    <a:pt x="13743" y="4767"/>
                  </a:lnTo>
                  <a:lnTo>
                    <a:pt x="13981" y="4529"/>
                  </a:lnTo>
                  <a:lnTo>
                    <a:pt x="14140" y="4290"/>
                  </a:lnTo>
                  <a:lnTo>
                    <a:pt x="14219" y="3893"/>
                  </a:lnTo>
                  <a:lnTo>
                    <a:pt x="14299" y="3496"/>
                  </a:lnTo>
                  <a:lnTo>
                    <a:pt x="14378" y="2543"/>
                  </a:lnTo>
                  <a:lnTo>
                    <a:pt x="14378" y="1828"/>
                  </a:lnTo>
                  <a:lnTo>
                    <a:pt x="14299" y="1192"/>
                  </a:lnTo>
                  <a:lnTo>
                    <a:pt x="14219" y="1033"/>
                  </a:lnTo>
                  <a:lnTo>
                    <a:pt x="14060" y="795"/>
                  </a:lnTo>
                  <a:lnTo>
                    <a:pt x="13822" y="636"/>
                  </a:lnTo>
                  <a:lnTo>
                    <a:pt x="13584" y="477"/>
                  </a:lnTo>
                  <a:lnTo>
                    <a:pt x="13187" y="318"/>
                  </a:lnTo>
                  <a:lnTo>
                    <a:pt x="12631" y="239"/>
                  </a:lnTo>
                  <a:lnTo>
                    <a:pt x="11280" y="160"/>
                  </a:lnTo>
                  <a:lnTo>
                    <a:pt x="9215" y="80"/>
                  </a:lnTo>
                  <a:lnTo>
                    <a:pt x="6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1629500" y="1469350"/>
              <a:ext cx="178750" cy="77475"/>
            </a:xfrm>
            <a:custGeom>
              <a:avLst/>
              <a:gdLst/>
              <a:ahLst/>
              <a:cxnLst/>
              <a:rect l="l" t="t" r="r" b="b"/>
              <a:pathLst>
                <a:path w="7150" h="3099" extrusionOk="0">
                  <a:moveTo>
                    <a:pt x="2304" y="1"/>
                  </a:moveTo>
                  <a:lnTo>
                    <a:pt x="1271" y="80"/>
                  </a:lnTo>
                  <a:lnTo>
                    <a:pt x="874" y="160"/>
                  </a:lnTo>
                  <a:lnTo>
                    <a:pt x="556" y="239"/>
                  </a:lnTo>
                  <a:lnTo>
                    <a:pt x="318" y="477"/>
                  </a:lnTo>
                  <a:lnTo>
                    <a:pt x="159" y="716"/>
                  </a:lnTo>
                  <a:lnTo>
                    <a:pt x="80" y="1033"/>
                  </a:lnTo>
                  <a:lnTo>
                    <a:pt x="0" y="1431"/>
                  </a:lnTo>
                  <a:lnTo>
                    <a:pt x="0" y="1907"/>
                  </a:lnTo>
                  <a:lnTo>
                    <a:pt x="159" y="2304"/>
                  </a:lnTo>
                  <a:lnTo>
                    <a:pt x="318" y="2622"/>
                  </a:lnTo>
                  <a:lnTo>
                    <a:pt x="636" y="2860"/>
                  </a:lnTo>
                  <a:lnTo>
                    <a:pt x="1033" y="2940"/>
                  </a:lnTo>
                  <a:lnTo>
                    <a:pt x="1510" y="3099"/>
                  </a:lnTo>
                  <a:lnTo>
                    <a:pt x="4528" y="3099"/>
                  </a:lnTo>
                  <a:lnTo>
                    <a:pt x="5243" y="3019"/>
                  </a:lnTo>
                  <a:lnTo>
                    <a:pt x="5879" y="2860"/>
                  </a:lnTo>
                  <a:lnTo>
                    <a:pt x="6355" y="2622"/>
                  </a:lnTo>
                  <a:lnTo>
                    <a:pt x="6752" y="2304"/>
                  </a:lnTo>
                  <a:lnTo>
                    <a:pt x="7070" y="1907"/>
                  </a:lnTo>
                  <a:lnTo>
                    <a:pt x="7070" y="1669"/>
                  </a:lnTo>
                  <a:lnTo>
                    <a:pt x="7150" y="1431"/>
                  </a:lnTo>
                  <a:lnTo>
                    <a:pt x="7070" y="1033"/>
                  </a:lnTo>
                  <a:lnTo>
                    <a:pt x="6752" y="716"/>
                  </a:lnTo>
                  <a:lnTo>
                    <a:pt x="6355" y="477"/>
                  </a:lnTo>
                  <a:lnTo>
                    <a:pt x="5799" y="239"/>
                  </a:lnTo>
                  <a:lnTo>
                    <a:pt x="5084" y="80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3857650" y="283800"/>
              <a:ext cx="59600" cy="75475"/>
            </a:xfrm>
            <a:custGeom>
              <a:avLst/>
              <a:gdLst/>
              <a:ahLst/>
              <a:cxnLst/>
              <a:rect l="l" t="t" r="r" b="b"/>
              <a:pathLst>
                <a:path w="2384" h="3019" extrusionOk="0">
                  <a:moveTo>
                    <a:pt x="0" y="0"/>
                  </a:moveTo>
                  <a:lnTo>
                    <a:pt x="0" y="556"/>
                  </a:lnTo>
                  <a:lnTo>
                    <a:pt x="874" y="556"/>
                  </a:lnTo>
                  <a:lnTo>
                    <a:pt x="874" y="3019"/>
                  </a:lnTo>
                  <a:lnTo>
                    <a:pt x="1510" y="3019"/>
                  </a:lnTo>
                  <a:lnTo>
                    <a:pt x="1510" y="556"/>
                  </a:lnTo>
                  <a:lnTo>
                    <a:pt x="2383" y="55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919200" y="283800"/>
              <a:ext cx="69550" cy="75475"/>
            </a:xfrm>
            <a:custGeom>
              <a:avLst/>
              <a:gdLst/>
              <a:ahLst/>
              <a:cxnLst/>
              <a:rect l="l" t="t" r="r" b="b"/>
              <a:pathLst>
                <a:path w="2782" h="3019" extrusionOk="0">
                  <a:moveTo>
                    <a:pt x="1351" y="715"/>
                  </a:moveTo>
                  <a:lnTo>
                    <a:pt x="1749" y="1827"/>
                  </a:lnTo>
                  <a:lnTo>
                    <a:pt x="954" y="1827"/>
                  </a:lnTo>
                  <a:lnTo>
                    <a:pt x="1351" y="715"/>
                  </a:lnTo>
                  <a:close/>
                  <a:moveTo>
                    <a:pt x="1034" y="0"/>
                  </a:moveTo>
                  <a:lnTo>
                    <a:pt x="1" y="3019"/>
                  </a:lnTo>
                  <a:lnTo>
                    <a:pt x="636" y="3019"/>
                  </a:lnTo>
                  <a:lnTo>
                    <a:pt x="795" y="2383"/>
                  </a:lnTo>
                  <a:lnTo>
                    <a:pt x="1907" y="2383"/>
                  </a:lnTo>
                  <a:lnTo>
                    <a:pt x="2146" y="3019"/>
                  </a:lnTo>
                  <a:lnTo>
                    <a:pt x="2781" y="3019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3996650" y="283800"/>
              <a:ext cx="65575" cy="75475"/>
            </a:xfrm>
            <a:custGeom>
              <a:avLst/>
              <a:gdLst/>
              <a:ahLst/>
              <a:cxnLst/>
              <a:rect l="l" t="t" r="r" b="b"/>
              <a:pathLst>
                <a:path w="2623" h="3019" extrusionOk="0">
                  <a:moveTo>
                    <a:pt x="80" y="0"/>
                  </a:moveTo>
                  <a:lnTo>
                    <a:pt x="954" y="1509"/>
                  </a:lnTo>
                  <a:lnTo>
                    <a:pt x="1" y="3019"/>
                  </a:lnTo>
                  <a:lnTo>
                    <a:pt x="716" y="3019"/>
                  </a:lnTo>
                  <a:lnTo>
                    <a:pt x="1351" y="1986"/>
                  </a:lnTo>
                  <a:lnTo>
                    <a:pt x="1907" y="3019"/>
                  </a:lnTo>
                  <a:lnTo>
                    <a:pt x="2622" y="3019"/>
                  </a:lnTo>
                  <a:lnTo>
                    <a:pt x="1669" y="1430"/>
                  </a:lnTo>
                  <a:lnTo>
                    <a:pt x="2543" y="0"/>
                  </a:lnTo>
                  <a:lnTo>
                    <a:pt x="1828" y="0"/>
                  </a:lnTo>
                  <a:lnTo>
                    <a:pt x="1351" y="953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4076100" y="283800"/>
              <a:ext cx="13925" cy="75475"/>
            </a:xfrm>
            <a:custGeom>
              <a:avLst/>
              <a:gdLst/>
              <a:ahLst/>
              <a:cxnLst/>
              <a:rect l="l" t="t" r="r" b="b"/>
              <a:pathLst>
                <a:path w="557" h="3019" extrusionOk="0">
                  <a:moveTo>
                    <a:pt x="0" y="0"/>
                  </a:moveTo>
                  <a:lnTo>
                    <a:pt x="0" y="3019"/>
                  </a:lnTo>
                  <a:lnTo>
                    <a:pt x="556" y="30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100" y="4732075"/>
            <a:ext cx="91440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DB2A90-D646-442A-A1EF-56D4DD54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513A8D-534A-430B-95D5-14ACFBF4D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4" y="0"/>
            <a:ext cx="90651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4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4DC77-BC7B-40D7-832D-2D25C29D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95677BD-64C9-4C1E-B40F-739E8434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3" y="0"/>
            <a:ext cx="901043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未來展望</a:t>
            </a:r>
            <a:endParaRPr sz="3600" dirty="0"/>
          </a:p>
        </p:txBody>
      </p:sp>
      <p:sp>
        <p:nvSpPr>
          <p:cNvPr id="976" name="Google Shape;976;p24"/>
          <p:cNvSpPr txBox="1"/>
          <p:nvPr/>
        </p:nvSpPr>
        <p:spPr>
          <a:xfrm>
            <a:off x="330693" y="1319002"/>
            <a:ext cx="3556499" cy="29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開發版的容量或算力須加強</a:t>
            </a:r>
          </a:p>
        </p:txBody>
      </p:sp>
      <p:sp>
        <p:nvSpPr>
          <p:cNvPr id="979" name="Google Shape;979;p24"/>
          <p:cNvSpPr txBox="1"/>
          <p:nvPr/>
        </p:nvSpPr>
        <p:spPr>
          <a:xfrm>
            <a:off x="542641" y="2256961"/>
            <a:ext cx="2794513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串聯監視器改為及時辨識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87" name="Google Shape;987;p24"/>
          <p:cNvGrpSpPr/>
          <p:nvPr/>
        </p:nvGrpSpPr>
        <p:grpSpPr>
          <a:xfrm>
            <a:off x="3251725" y="1070875"/>
            <a:ext cx="5435037" cy="3556800"/>
            <a:chOff x="3251725" y="1070875"/>
            <a:chExt cx="5435037" cy="3556800"/>
          </a:xfrm>
        </p:grpSpPr>
        <p:sp>
          <p:nvSpPr>
            <p:cNvPr id="988" name="Google Shape;988;p24"/>
            <p:cNvSpPr/>
            <p:nvPr/>
          </p:nvSpPr>
          <p:spPr>
            <a:xfrm>
              <a:off x="5130262" y="1070875"/>
              <a:ext cx="3556500" cy="3556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9" name="Google Shape;989;p24"/>
            <p:cNvCxnSpPr>
              <a:cxnSpLocks/>
            </p:cNvCxnSpPr>
            <p:nvPr/>
          </p:nvCxnSpPr>
          <p:spPr>
            <a:xfrm>
              <a:off x="3251725" y="1433275"/>
              <a:ext cx="2596500" cy="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1" name="Google Shape;991;p24"/>
            <p:cNvCxnSpPr>
              <a:cxnSpLocks/>
            </p:cNvCxnSpPr>
            <p:nvPr/>
          </p:nvCxnSpPr>
          <p:spPr>
            <a:xfrm>
              <a:off x="3251725" y="2377246"/>
              <a:ext cx="1958400" cy="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3" name="Google Shape;993;p24"/>
            <p:cNvCxnSpPr>
              <a:cxnSpLocks/>
            </p:cNvCxnSpPr>
            <p:nvPr/>
          </p:nvCxnSpPr>
          <p:spPr>
            <a:xfrm>
              <a:off x="3251725" y="3321217"/>
              <a:ext cx="1968000" cy="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5" name="Google Shape;995;p24"/>
            <p:cNvCxnSpPr>
              <a:cxnSpLocks/>
            </p:cNvCxnSpPr>
            <p:nvPr/>
          </p:nvCxnSpPr>
          <p:spPr>
            <a:xfrm>
              <a:off x="3251725" y="4265188"/>
              <a:ext cx="2587200" cy="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15" name="Google Shape;1015;p24"/>
          <p:cNvGrpSpPr/>
          <p:nvPr/>
        </p:nvGrpSpPr>
        <p:grpSpPr>
          <a:xfrm>
            <a:off x="6001828" y="2042245"/>
            <a:ext cx="1813368" cy="1614059"/>
            <a:chOff x="883325" y="238125"/>
            <a:chExt cx="5853350" cy="5238750"/>
          </a:xfrm>
        </p:grpSpPr>
        <p:sp>
          <p:nvSpPr>
            <p:cNvPr id="1016" name="Google Shape;1016;p24"/>
            <p:cNvSpPr/>
            <p:nvPr/>
          </p:nvSpPr>
          <p:spPr>
            <a:xfrm>
              <a:off x="883325" y="238125"/>
              <a:ext cx="5853350" cy="5238750"/>
            </a:xfrm>
            <a:custGeom>
              <a:avLst/>
              <a:gdLst/>
              <a:ahLst/>
              <a:cxnLst/>
              <a:rect l="l" t="t" r="r" b="b"/>
              <a:pathLst>
                <a:path w="234134" h="209550" extrusionOk="0">
                  <a:moveTo>
                    <a:pt x="98628" y="10051"/>
                  </a:moveTo>
                  <a:lnTo>
                    <a:pt x="98773" y="10123"/>
                  </a:lnTo>
                  <a:lnTo>
                    <a:pt x="98773" y="10195"/>
                  </a:lnTo>
                  <a:lnTo>
                    <a:pt x="98845" y="10340"/>
                  </a:lnTo>
                  <a:lnTo>
                    <a:pt x="98845" y="14172"/>
                  </a:lnTo>
                  <a:lnTo>
                    <a:pt x="98773" y="14245"/>
                  </a:lnTo>
                  <a:lnTo>
                    <a:pt x="98773" y="14389"/>
                  </a:lnTo>
                  <a:lnTo>
                    <a:pt x="98628" y="14462"/>
                  </a:lnTo>
                  <a:lnTo>
                    <a:pt x="91181" y="14462"/>
                  </a:lnTo>
                  <a:lnTo>
                    <a:pt x="91108" y="14534"/>
                  </a:lnTo>
                  <a:lnTo>
                    <a:pt x="91036" y="14606"/>
                  </a:lnTo>
                  <a:lnTo>
                    <a:pt x="91036" y="14751"/>
                  </a:lnTo>
                  <a:lnTo>
                    <a:pt x="91036" y="31816"/>
                  </a:lnTo>
                  <a:lnTo>
                    <a:pt x="90964" y="31960"/>
                  </a:lnTo>
                  <a:lnTo>
                    <a:pt x="90891" y="32033"/>
                  </a:lnTo>
                  <a:lnTo>
                    <a:pt x="84528" y="32033"/>
                  </a:lnTo>
                  <a:lnTo>
                    <a:pt x="84456" y="31960"/>
                  </a:lnTo>
                  <a:lnTo>
                    <a:pt x="84456" y="31816"/>
                  </a:lnTo>
                  <a:lnTo>
                    <a:pt x="84456" y="14751"/>
                  </a:lnTo>
                  <a:lnTo>
                    <a:pt x="84384" y="14606"/>
                  </a:lnTo>
                  <a:lnTo>
                    <a:pt x="84311" y="14534"/>
                  </a:lnTo>
                  <a:lnTo>
                    <a:pt x="84239" y="14462"/>
                  </a:lnTo>
                  <a:lnTo>
                    <a:pt x="76864" y="14462"/>
                  </a:lnTo>
                  <a:lnTo>
                    <a:pt x="76719" y="14389"/>
                  </a:lnTo>
                  <a:lnTo>
                    <a:pt x="76647" y="14245"/>
                  </a:lnTo>
                  <a:lnTo>
                    <a:pt x="76647" y="14172"/>
                  </a:lnTo>
                  <a:lnTo>
                    <a:pt x="76647" y="10340"/>
                  </a:lnTo>
                  <a:lnTo>
                    <a:pt x="76647" y="10195"/>
                  </a:lnTo>
                  <a:lnTo>
                    <a:pt x="76719" y="10123"/>
                  </a:lnTo>
                  <a:lnTo>
                    <a:pt x="76864" y="10051"/>
                  </a:lnTo>
                  <a:close/>
                  <a:moveTo>
                    <a:pt x="144255" y="10051"/>
                  </a:moveTo>
                  <a:lnTo>
                    <a:pt x="144327" y="10123"/>
                  </a:lnTo>
                  <a:lnTo>
                    <a:pt x="144327" y="10195"/>
                  </a:lnTo>
                  <a:lnTo>
                    <a:pt x="144327" y="10268"/>
                  </a:lnTo>
                  <a:lnTo>
                    <a:pt x="136807" y="21548"/>
                  </a:lnTo>
                  <a:lnTo>
                    <a:pt x="136807" y="21837"/>
                  </a:lnTo>
                  <a:lnTo>
                    <a:pt x="136879" y="22054"/>
                  </a:lnTo>
                  <a:lnTo>
                    <a:pt x="144761" y="31888"/>
                  </a:lnTo>
                  <a:lnTo>
                    <a:pt x="144833" y="31960"/>
                  </a:lnTo>
                  <a:lnTo>
                    <a:pt x="144833" y="32033"/>
                  </a:lnTo>
                  <a:lnTo>
                    <a:pt x="137819" y="32033"/>
                  </a:lnTo>
                  <a:lnTo>
                    <a:pt x="137603" y="31816"/>
                  </a:lnTo>
                  <a:lnTo>
                    <a:pt x="133192" y="24874"/>
                  </a:lnTo>
                  <a:lnTo>
                    <a:pt x="133119" y="24802"/>
                  </a:lnTo>
                  <a:lnTo>
                    <a:pt x="132975" y="24802"/>
                  </a:lnTo>
                  <a:lnTo>
                    <a:pt x="132903" y="24874"/>
                  </a:lnTo>
                  <a:lnTo>
                    <a:pt x="128564" y="31816"/>
                  </a:lnTo>
                  <a:lnTo>
                    <a:pt x="128347" y="32033"/>
                  </a:lnTo>
                  <a:lnTo>
                    <a:pt x="115042" y="32033"/>
                  </a:lnTo>
                  <a:lnTo>
                    <a:pt x="114970" y="31960"/>
                  </a:lnTo>
                  <a:lnTo>
                    <a:pt x="114898" y="31816"/>
                  </a:lnTo>
                  <a:lnTo>
                    <a:pt x="113379" y="27333"/>
                  </a:lnTo>
                  <a:lnTo>
                    <a:pt x="113235" y="27116"/>
                  </a:lnTo>
                  <a:lnTo>
                    <a:pt x="113018" y="27043"/>
                  </a:lnTo>
                  <a:lnTo>
                    <a:pt x="104919" y="27043"/>
                  </a:lnTo>
                  <a:lnTo>
                    <a:pt x="104630" y="27116"/>
                  </a:lnTo>
                  <a:lnTo>
                    <a:pt x="104485" y="27333"/>
                  </a:lnTo>
                  <a:lnTo>
                    <a:pt x="102895" y="31816"/>
                  </a:lnTo>
                  <a:lnTo>
                    <a:pt x="102822" y="31960"/>
                  </a:lnTo>
                  <a:lnTo>
                    <a:pt x="102678" y="32033"/>
                  </a:lnTo>
                  <a:lnTo>
                    <a:pt x="96315" y="32033"/>
                  </a:lnTo>
                  <a:lnTo>
                    <a:pt x="96242" y="31960"/>
                  </a:lnTo>
                  <a:lnTo>
                    <a:pt x="96315" y="31816"/>
                  </a:lnTo>
                  <a:lnTo>
                    <a:pt x="104992" y="10340"/>
                  </a:lnTo>
                  <a:lnTo>
                    <a:pt x="105136" y="10123"/>
                  </a:lnTo>
                  <a:lnTo>
                    <a:pt x="105353" y="10051"/>
                  </a:lnTo>
                  <a:lnTo>
                    <a:pt x="112584" y="10051"/>
                  </a:lnTo>
                  <a:lnTo>
                    <a:pt x="112801" y="10123"/>
                  </a:lnTo>
                  <a:lnTo>
                    <a:pt x="112945" y="10340"/>
                  </a:lnTo>
                  <a:lnTo>
                    <a:pt x="121478" y="31671"/>
                  </a:lnTo>
                  <a:lnTo>
                    <a:pt x="129287" y="22054"/>
                  </a:lnTo>
                  <a:lnTo>
                    <a:pt x="129359" y="21837"/>
                  </a:lnTo>
                  <a:lnTo>
                    <a:pt x="129287" y="21548"/>
                  </a:lnTo>
                  <a:lnTo>
                    <a:pt x="121839" y="10268"/>
                  </a:lnTo>
                  <a:lnTo>
                    <a:pt x="121767" y="10195"/>
                  </a:lnTo>
                  <a:lnTo>
                    <a:pt x="121767" y="10123"/>
                  </a:lnTo>
                  <a:lnTo>
                    <a:pt x="121839" y="10051"/>
                  </a:lnTo>
                  <a:lnTo>
                    <a:pt x="128564" y="10051"/>
                  </a:lnTo>
                  <a:lnTo>
                    <a:pt x="128853" y="10123"/>
                  </a:lnTo>
                  <a:lnTo>
                    <a:pt x="129070" y="10268"/>
                  </a:lnTo>
                  <a:lnTo>
                    <a:pt x="132903" y="16559"/>
                  </a:lnTo>
                  <a:lnTo>
                    <a:pt x="132975" y="16631"/>
                  </a:lnTo>
                  <a:lnTo>
                    <a:pt x="133119" y="16631"/>
                  </a:lnTo>
                  <a:lnTo>
                    <a:pt x="133192" y="16559"/>
                  </a:lnTo>
                  <a:lnTo>
                    <a:pt x="137096" y="10268"/>
                  </a:lnTo>
                  <a:lnTo>
                    <a:pt x="137313" y="10123"/>
                  </a:lnTo>
                  <a:lnTo>
                    <a:pt x="137530" y="10051"/>
                  </a:lnTo>
                  <a:close/>
                  <a:moveTo>
                    <a:pt x="154523" y="10051"/>
                  </a:moveTo>
                  <a:lnTo>
                    <a:pt x="154595" y="10123"/>
                  </a:lnTo>
                  <a:lnTo>
                    <a:pt x="154667" y="10195"/>
                  </a:lnTo>
                  <a:lnTo>
                    <a:pt x="154740" y="10340"/>
                  </a:lnTo>
                  <a:lnTo>
                    <a:pt x="154740" y="31816"/>
                  </a:lnTo>
                  <a:lnTo>
                    <a:pt x="154667" y="31960"/>
                  </a:lnTo>
                  <a:lnTo>
                    <a:pt x="154595" y="32033"/>
                  </a:lnTo>
                  <a:lnTo>
                    <a:pt x="148304" y="32033"/>
                  </a:lnTo>
                  <a:lnTo>
                    <a:pt x="148160" y="31960"/>
                  </a:lnTo>
                  <a:lnTo>
                    <a:pt x="148160" y="31816"/>
                  </a:lnTo>
                  <a:lnTo>
                    <a:pt x="148160" y="10340"/>
                  </a:lnTo>
                  <a:lnTo>
                    <a:pt x="148160" y="10195"/>
                  </a:lnTo>
                  <a:lnTo>
                    <a:pt x="148232" y="10123"/>
                  </a:lnTo>
                  <a:lnTo>
                    <a:pt x="148304" y="10051"/>
                  </a:lnTo>
                  <a:close/>
                  <a:moveTo>
                    <a:pt x="168984" y="42084"/>
                  </a:moveTo>
                  <a:lnTo>
                    <a:pt x="170069" y="42228"/>
                  </a:lnTo>
                  <a:lnTo>
                    <a:pt x="171154" y="42517"/>
                  </a:lnTo>
                  <a:lnTo>
                    <a:pt x="172238" y="42807"/>
                  </a:lnTo>
                  <a:lnTo>
                    <a:pt x="173323" y="43240"/>
                  </a:lnTo>
                  <a:lnTo>
                    <a:pt x="174335" y="43674"/>
                  </a:lnTo>
                  <a:lnTo>
                    <a:pt x="175347" y="44253"/>
                  </a:lnTo>
                  <a:lnTo>
                    <a:pt x="176360" y="44831"/>
                  </a:lnTo>
                  <a:lnTo>
                    <a:pt x="177300" y="45554"/>
                  </a:lnTo>
                  <a:lnTo>
                    <a:pt x="178167" y="46277"/>
                  </a:lnTo>
                  <a:lnTo>
                    <a:pt x="179035" y="47073"/>
                  </a:lnTo>
                  <a:lnTo>
                    <a:pt x="179831" y="47868"/>
                  </a:lnTo>
                  <a:lnTo>
                    <a:pt x="180554" y="48808"/>
                  </a:lnTo>
                  <a:lnTo>
                    <a:pt x="181132" y="49676"/>
                  </a:lnTo>
                  <a:lnTo>
                    <a:pt x="181711" y="50616"/>
                  </a:lnTo>
                  <a:lnTo>
                    <a:pt x="182144" y="51628"/>
                  </a:lnTo>
                  <a:lnTo>
                    <a:pt x="200438" y="96098"/>
                  </a:lnTo>
                  <a:lnTo>
                    <a:pt x="200800" y="97038"/>
                  </a:lnTo>
                  <a:lnTo>
                    <a:pt x="201017" y="97978"/>
                  </a:lnTo>
                  <a:lnTo>
                    <a:pt x="201089" y="98918"/>
                  </a:lnTo>
                  <a:lnTo>
                    <a:pt x="201161" y="99786"/>
                  </a:lnTo>
                  <a:lnTo>
                    <a:pt x="201017" y="100653"/>
                  </a:lnTo>
                  <a:lnTo>
                    <a:pt x="200872" y="101449"/>
                  </a:lnTo>
                  <a:lnTo>
                    <a:pt x="200583" y="102172"/>
                  </a:lnTo>
                  <a:lnTo>
                    <a:pt x="200149" y="102823"/>
                  </a:lnTo>
                  <a:lnTo>
                    <a:pt x="199715" y="103473"/>
                  </a:lnTo>
                  <a:lnTo>
                    <a:pt x="199137" y="103980"/>
                  </a:lnTo>
                  <a:lnTo>
                    <a:pt x="198486" y="104486"/>
                  </a:lnTo>
                  <a:lnTo>
                    <a:pt x="197691" y="104920"/>
                  </a:lnTo>
                  <a:lnTo>
                    <a:pt x="196895" y="105209"/>
                  </a:lnTo>
                  <a:lnTo>
                    <a:pt x="196028" y="105426"/>
                  </a:lnTo>
                  <a:lnTo>
                    <a:pt x="195088" y="105570"/>
                  </a:lnTo>
                  <a:lnTo>
                    <a:pt x="194003" y="105643"/>
                  </a:lnTo>
                  <a:lnTo>
                    <a:pt x="39914" y="105643"/>
                  </a:lnTo>
                  <a:lnTo>
                    <a:pt x="38902" y="105570"/>
                  </a:lnTo>
                  <a:lnTo>
                    <a:pt x="37962" y="105426"/>
                  </a:lnTo>
                  <a:lnTo>
                    <a:pt x="37022" y="105209"/>
                  </a:lnTo>
                  <a:lnTo>
                    <a:pt x="36226" y="104920"/>
                  </a:lnTo>
                  <a:lnTo>
                    <a:pt x="35503" y="104486"/>
                  </a:lnTo>
                  <a:lnTo>
                    <a:pt x="34853" y="103980"/>
                  </a:lnTo>
                  <a:lnTo>
                    <a:pt x="34274" y="103473"/>
                  </a:lnTo>
                  <a:lnTo>
                    <a:pt x="33768" y="102823"/>
                  </a:lnTo>
                  <a:lnTo>
                    <a:pt x="33406" y="102172"/>
                  </a:lnTo>
                  <a:lnTo>
                    <a:pt x="33117" y="101449"/>
                  </a:lnTo>
                  <a:lnTo>
                    <a:pt x="32900" y="100653"/>
                  </a:lnTo>
                  <a:lnTo>
                    <a:pt x="32828" y="99786"/>
                  </a:lnTo>
                  <a:lnTo>
                    <a:pt x="32828" y="98918"/>
                  </a:lnTo>
                  <a:lnTo>
                    <a:pt x="32973" y="97978"/>
                  </a:lnTo>
                  <a:lnTo>
                    <a:pt x="33189" y="97038"/>
                  </a:lnTo>
                  <a:lnTo>
                    <a:pt x="33551" y="96098"/>
                  </a:lnTo>
                  <a:lnTo>
                    <a:pt x="51773" y="51628"/>
                  </a:lnTo>
                  <a:lnTo>
                    <a:pt x="52279" y="50616"/>
                  </a:lnTo>
                  <a:lnTo>
                    <a:pt x="52785" y="49676"/>
                  </a:lnTo>
                  <a:lnTo>
                    <a:pt x="53436" y="48808"/>
                  </a:lnTo>
                  <a:lnTo>
                    <a:pt x="54159" y="47868"/>
                  </a:lnTo>
                  <a:lnTo>
                    <a:pt x="54882" y="47073"/>
                  </a:lnTo>
                  <a:lnTo>
                    <a:pt x="55750" y="46277"/>
                  </a:lnTo>
                  <a:lnTo>
                    <a:pt x="56617" y="45554"/>
                  </a:lnTo>
                  <a:lnTo>
                    <a:pt x="57557" y="44831"/>
                  </a:lnTo>
                  <a:lnTo>
                    <a:pt x="58570" y="44253"/>
                  </a:lnTo>
                  <a:lnTo>
                    <a:pt x="59582" y="43674"/>
                  </a:lnTo>
                  <a:lnTo>
                    <a:pt x="60667" y="43240"/>
                  </a:lnTo>
                  <a:lnTo>
                    <a:pt x="61679" y="42807"/>
                  </a:lnTo>
                  <a:lnTo>
                    <a:pt x="62764" y="42517"/>
                  </a:lnTo>
                  <a:lnTo>
                    <a:pt x="63848" y="42228"/>
                  </a:lnTo>
                  <a:lnTo>
                    <a:pt x="64933" y="42084"/>
                  </a:lnTo>
                  <a:close/>
                  <a:moveTo>
                    <a:pt x="69633" y="131674"/>
                  </a:moveTo>
                  <a:lnTo>
                    <a:pt x="70139" y="131746"/>
                  </a:lnTo>
                  <a:lnTo>
                    <a:pt x="70645" y="131818"/>
                  </a:lnTo>
                  <a:lnTo>
                    <a:pt x="71151" y="131963"/>
                  </a:lnTo>
                  <a:lnTo>
                    <a:pt x="71657" y="132108"/>
                  </a:lnTo>
                  <a:lnTo>
                    <a:pt x="72091" y="132325"/>
                  </a:lnTo>
                  <a:lnTo>
                    <a:pt x="72525" y="132614"/>
                  </a:lnTo>
                  <a:lnTo>
                    <a:pt x="72887" y="132903"/>
                  </a:lnTo>
                  <a:lnTo>
                    <a:pt x="73248" y="133192"/>
                  </a:lnTo>
                  <a:lnTo>
                    <a:pt x="73610" y="133554"/>
                  </a:lnTo>
                  <a:lnTo>
                    <a:pt x="73899" y="133988"/>
                  </a:lnTo>
                  <a:lnTo>
                    <a:pt x="74188" y="134421"/>
                  </a:lnTo>
                  <a:lnTo>
                    <a:pt x="74405" y="134855"/>
                  </a:lnTo>
                  <a:lnTo>
                    <a:pt x="74550" y="135361"/>
                  </a:lnTo>
                  <a:lnTo>
                    <a:pt x="74694" y="135795"/>
                  </a:lnTo>
                  <a:lnTo>
                    <a:pt x="74767" y="136302"/>
                  </a:lnTo>
                  <a:lnTo>
                    <a:pt x="74767" y="136880"/>
                  </a:lnTo>
                  <a:lnTo>
                    <a:pt x="74767" y="153366"/>
                  </a:lnTo>
                  <a:lnTo>
                    <a:pt x="74767" y="153945"/>
                  </a:lnTo>
                  <a:lnTo>
                    <a:pt x="74694" y="154451"/>
                  </a:lnTo>
                  <a:lnTo>
                    <a:pt x="74550" y="154957"/>
                  </a:lnTo>
                  <a:lnTo>
                    <a:pt x="74405" y="155391"/>
                  </a:lnTo>
                  <a:lnTo>
                    <a:pt x="74188" y="155825"/>
                  </a:lnTo>
                  <a:lnTo>
                    <a:pt x="73899" y="156259"/>
                  </a:lnTo>
                  <a:lnTo>
                    <a:pt x="73610" y="156693"/>
                  </a:lnTo>
                  <a:lnTo>
                    <a:pt x="73248" y="157054"/>
                  </a:lnTo>
                  <a:lnTo>
                    <a:pt x="72887" y="157343"/>
                  </a:lnTo>
                  <a:lnTo>
                    <a:pt x="72525" y="157705"/>
                  </a:lnTo>
                  <a:lnTo>
                    <a:pt x="72091" y="157922"/>
                  </a:lnTo>
                  <a:lnTo>
                    <a:pt x="71657" y="158139"/>
                  </a:lnTo>
                  <a:lnTo>
                    <a:pt x="71151" y="158356"/>
                  </a:lnTo>
                  <a:lnTo>
                    <a:pt x="70645" y="158428"/>
                  </a:lnTo>
                  <a:lnTo>
                    <a:pt x="70139" y="158500"/>
                  </a:lnTo>
                  <a:lnTo>
                    <a:pt x="69633" y="158573"/>
                  </a:lnTo>
                  <a:lnTo>
                    <a:pt x="34780" y="158573"/>
                  </a:lnTo>
                  <a:lnTo>
                    <a:pt x="34274" y="158500"/>
                  </a:lnTo>
                  <a:lnTo>
                    <a:pt x="33696" y="158428"/>
                  </a:lnTo>
                  <a:lnTo>
                    <a:pt x="33262" y="158356"/>
                  </a:lnTo>
                  <a:lnTo>
                    <a:pt x="32756" y="158139"/>
                  </a:lnTo>
                  <a:lnTo>
                    <a:pt x="32322" y="157922"/>
                  </a:lnTo>
                  <a:lnTo>
                    <a:pt x="31888" y="157705"/>
                  </a:lnTo>
                  <a:lnTo>
                    <a:pt x="31526" y="157343"/>
                  </a:lnTo>
                  <a:lnTo>
                    <a:pt x="31093" y="157054"/>
                  </a:lnTo>
                  <a:lnTo>
                    <a:pt x="30803" y="156693"/>
                  </a:lnTo>
                  <a:lnTo>
                    <a:pt x="30514" y="156259"/>
                  </a:lnTo>
                  <a:lnTo>
                    <a:pt x="30225" y="155825"/>
                  </a:lnTo>
                  <a:lnTo>
                    <a:pt x="30008" y="155391"/>
                  </a:lnTo>
                  <a:lnTo>
                    <a:pt x="29863" y="154957"/>
                  </a:lnTo>
                  <a:lnTo>
                    <a:pt x="29719" y="154451"/>
                  </a:lnTo>
                  <a:lnTo>
                    <a:pt x="29646" y="153945"/>
                  </a:lnTo>
                  <a:lnTo>
                    <a:pt x="29574" y="153366"/>
                  </a:lnTo>
                  <a:lnTo>
                    <a:pt x="29574" y="136880"/>
                  </a:lnTo>
                  <a:lnTo>
                    <a:pt x="29646" y="136302"/>
                  </a:lnTo>
                  <a:lnTo>
                    <a:pt x="29719" y="135795"/>
                  </a:lnTo>
                  <a:lnTo>
                    <a:pt x="29863" y="135361"/>
                  </a:lnTo>
                  <a:lnTo>
                    <a:pt x="30008" y="134855"/>
                  </a:lnTo>
                  <a:lnTo>
                    <a:pt x="30225" y="134421"/>
                  </a:lnTo>
                  <a:lnTo>
                    <a:pt x="30514" y="133988"/>
                  </a:lnTo>
                  <a:lnTo>
                    <a:pt x="30803" y="133554"/>
                  </a:lnTo>
                  <a:lnTo>
                    <a:pt x="31093" y="133192"/>
                  </a:lnTo>
                  <a:lnTo>
                    <a:pt x="31526" y="132903"/>
                  </a:lnTo>
                  <a:lnTo>
                    <a:pt x="31888" y="132614"/>
                  </a:lnTo>
                  <a:lnTo>
                    <a:pt x="32322" y="132325"/>
                  </a:lnTo>
                  <a:lnTo>
                    <a:pt x="32756" y="132108"/>
                  </a:lnTo>
                  <a:lnTo>
                    <a:pt x="33262" y="131963"/>
                  </a:lnTo>
                  <a:lnTo>
                    <a:pt x="33696" y="131818"/>
                  </a:lnTo>
                  <a:lnTo>
                    <a:pt x="34274" y="131746"/>
                  </a:lnTo>
                  <a:lnTo>
                    <a:pt x="34780" y="131674"/>
                  </a:lnTo>
                  <a:close/>
                  <a:moveTo>
                    <a:pt x="198848" y="131674"/>
                  </a:moveTo>
                  <a:lnTo>
                    <a:pt x="199354" y="131746"/>
                  </a:lnTo>
                  <a:lnTo>
                    <a:pt x="199860" y="131818"/>
                  </a:lnTo>
                  <a:lnTo>
                    <a:pt x="200366" y="131963"/>
                  </a:lnTo>
                  <a:lnTo>
                    <a:pt x="200872" y="132108"/>
                  </a:lnTo>
                  <a:lnTo>
                    <a:pt x="201306" y="132325"/>
                  </a:lnTo>
                  <a:lnTo>
                    <a:pt x="201740" y="132614"/>
                  </a:lnTo>
                  <a:lnTo>
                    <a:pt x="202101" y="132903"/>
                  </a:lnTo>
                  <a:lnTo>
                    <a:pt x="202463" y="133192"/>
                  </a:lnTo>
                  <a:lnTo>
                    <a:pt x="202825" y="133554"/>
                  </a:lnTo>
                  <a:lnTo>
                    <a:pt x="203114" y="133988"/>
                  </a:lnTo>
                  <a:lnTo>
                    <a:pt x="203403" y="134421"/>
                  </a:lnTo>
                  <a:lnTo>
                    <a:pt x="203620" y="134855"/>
                  </a:lnTo>
                  <a:lnTo>
                    <a:pt x="203765" y="135361"/>
                  </a:lnTo>
                  <a:lnTo>
                    <a:pt x="203909" y="135795"/>
                  </a:lnTo>
                  <a:lnTo>
                    <a:pt x="203981" y="136302"/>
                  </a:lnTo>
                  <a:lnTo>
                    <a:pt x="203981" y="136880"/>
                  </a:lnTo>
                  <a:lnTo>
                    <a:pt x="203981" y="153366"/>
                  </a:lnTo>
                  <a:lnTo>
                    <a:pt x="203981" y="153945"/>
                  </a:lnTo>
                  <a:lnTo>
                    <a:pt x="203909" y="154451"/>
                  </a:lnTo>
                  <a:lnTo>
                    <a:pt x="203765" y="154957"/>
                  </a:lnTo>
                  <a:lnTo>
                    <a:pt x="203620" y="155391"/>
                  </a:lnTo>
                  <a:lnTo>
                    <a:pt x="203403" y="155825"/>
                  </a:lnTo>
                  <a:lnTo>
                    <a:pt x="203114" y="156259"/>
                  </a:lnTo>
                  <a:lnTo>
                    <a:pt x="202825" y="156693"/>
                  </a:lnTo>
                  <a:lnTo>
                    <a:pt x="202463" y="157054"/>
                  </a:lnTo>
                  <a:lnTo>
                    <a:pt x="202101" y="157343"/>
                  </a:lnTo>
                  <a:lnTo>
                    <a:pt x="201740" y="157705"/>
                  </a:lnTo>
                  <a:lnTo>
                    <a:pt x="201306" y="157922"/>
                  </a:lnTo>
                  <a:lnTo>
                    <a:pt x="200872" y="158139"/>
                  </a:lnTo>
                  <a:lnTo>
                    <a:pt x="200366" y="158356"/>
                  </a:lnTo>
                  <a:lnTo>
                    <a:pt x="199860" y="158428"/>
                  </a:lnTo>
                  <a:lnTo>
                    <a:pt x="199354" y="158500"/>
                  </a:lnTo>
                  <a:lnTo>
                    <a:pt x="198848" y="158573"/>
                  </a:lnTo>
                  <a:lnTo>
                    <a:pt x="163995" y="158573"/>
                  </a:lnTo>
                  <a:lnTo>
                    <a:pt x="163489" y="158500"/>
                  </a:lnTo>
                  <a:lnTo>
                    <a:pt x="162983" y="158428"/>
                  </a:lnTo>
                  <a:lnTo>
                    <a:pt x="162477" y="158356"/>
                  </a:lnTo>
                  <a:lnTo>
                    <a:pt x="161970" y="158139"/>
                  </a:lnTo>
                  <a:lnTo>
                    <a:pt x="161537" y="157922"/>
                  </a:lnTo>
                  <a:lnTo>
                    <a:pt x="161103" y="157705"/>
                  </a:lnTo>
                  <a:lnTo>
                    <a:pt x="160741" y="157343"/>
                  </a:lnTo>
                  <a:lnTo>
                    <a:pt x="160307" y="157054"/>
                  </a:lnTo>
                  <a:lnTo>
                    <a:pt x="160018" y="156693"/>
                  </a:lnTo>
                  <a:lnTo>
                    <a:pt x="159729" y="156259"/>
                  </a:lnTo>
                  <a:lnTo>
                    <a:pt x="159440" y="155825"/>
                  </a:lnTo>
                  <a:lnTo>
                    <a:pt x="159223" y="155391"/>
                  </a:lnTo>
                  <a:lnTo>
                    <a:pt x="159078" y="154957"/>
                  </a:lnTo>
                  <a:lnTo>
                    <a:pt x="158933" y="154451"/>
                  </a:lnTo>
                  <a:lnTo>
                    <a:pt x="158861" y="153945"/>
                  </a:lnTo>
                  <a:lnTo>
                    <a:pt x="158861" y="153366"/>
                  </a:lnTo>
                  <a:lnTo>
                    <a:pt x="158861" y="136880"/>
                  </a:lnTo>
                  <a:lnTo>
                    <a:pt x="158861" y="136302"/>
                  </a:lnTo>
                  <a:lnTo>
                    <a:pt x="158933" y="135795"/>
                  </a:lnTo>
                  <a:lnTo>
                    <a:pt x="159078" y="135361"/>
                  </a:lnTo>
                  <a:lnTo>
                    <a:pt x="159223" y="134855"/>
                  </a:lnTo>
                  <a:lnTo>
                    <a:pt x="159440" y="134421"/>
                  </a:lnTo>
                  <a:lnTo>
                    <a:pt x="159729" y="133988"/>
                  </a:lnTo>
                  <a:lnTo>
                    <a:pt x="160018" y="133554"/>
                  </a:lnTo>
                  <a:lnTo>
                    <a:pt x="160307" y="133192"/>
                  </a:lnTo>
                  <a:lnTo>
                    <a:pt x="160741" y="132903"/>
                  </a:lnTo>
                  <a:lnTo>
                    <a:pt x="161103" y="132614"/>
                  </a:lnTo>
                  <a:lnTo>
                    <a:pt x="161537" y="132325"/>
                  </a:lnTo>
                  <a:lnTo>
                    <a:pt x="161970" y="132108"/>
                  </a:lnTo>
                  <a:lnTo>
                    <a:pt x="162477" y="131963"/>
                  </a:lnTo>
                  <a:lnTo>
                    <a:pt x="162983" y="131818"/>
                  </a:lnTo>
                  <a:lnTo>
                    <a:pt x="163489" y="131746"/>
                  </a:lnTo>
                  <a:lnTo>
                    <a:pt x="163995" y="131674"/>
                  </a:lnTo>
                  <a:close/>
                  <a:moveTo>
                    <a:pt x="76068" y="0"/>
                  </a:moveTo>
                  <a:lnTo>
                    <a:pt x="75273" y="72"/>
                  </a:lnTo>
                  <a:lnTo>
                    <a:pt x="74477" y="217"/>
                  </a:lnTo>
                  <a:lnTo>
                    <a:pt x="73754" y="362"/>
                  </a:lnTo>
                  <a:lnTo>
                    <a:pt x="73031" y="651"/>
                  </a:lnTo>
                  <a:lnTo>
                    <a:pt x="72381" y="940"/>
                  </a:lnTo>
                  <a:lnTo>
                    <a:pt x="71730" y="1374"/>
                  </a:lnTo>
                  <a:lnTo>
                    <a:pt x="71151" y="1808"/>
                  </a:lnTo>
                  <a:lnTo>
                    <a:pt x="70573" y="2314"/>
                  </a:lnTo>
                  <a:lnTo>
                    <a:pt x="70067" y="2820"/>
                  </a:lnTo>
                  <a:lnTo>
                    <a:pt x="69633" y="3471"/>
                  </a:lnTo>
                  <a:lnTo>
                    <a:pt x="69271" y="4049"/>
                  </a:lnTo>
                  <a:lnTo>
                    <a:pt x="68910" y="4772"/>
                  </a:lnTo>
                  <a:lnTo>
                    <a:pt x="68693" y="5495"/>
                  </a:lnTo>
                  <a:lnTo>
                    <a:pt x="68476" y="6219"/>
                  </a:lnTo>
                  <a:lnTo>
                    <a:pt x="68331" y="6942"/>
                  </a:lnTo>
                  <a:lnTo>
                    <a:pt x="68331" y="7737"/>
                  </a:lnTo>
                  <a:lnTo>
                    <a:pt x="68331" y="32033"/>
                  </a:lnTo>
                  <a:lnTo>
                    <a:pt x="60160" y="32033"/>
                  </a:lnTo>
                  <a:lnTo>
                    <a:pt x="58353" y="32105"/>
                  </a:lnTo>
                  <a:lnTo>
                    <a:pt x="56545" y="32394"/>
                  </a:lnTo>
                  <a:lnTo>
                    <a:pt x="54737" y="32756"/>
                  </a:lnTo>
                  <a:lnTo>
                    <a:pt x="52930" y="33262"/>
                  </a:lnTo>
                  <a:lnTo>
                    <a:pt x="51194" y="33985"/>
                  </a:lnTo>
                  <a:lnTo>
                    <a:pt x="49459" y="34780"/>
                  </a:lnTo>
                  <a:lnTo>
                    <a:pt x="47723" y="35648"/>
                  </a:lnTo>
                  <a:lnTo>
                    <a:pt x="46060" y="36733"/>
                  </a:lnTo>
                  <a:lnTo>
                    <a:pt x="44542" y="37817"/>
                  </a:lnTo>
                  <a:lnTo>
                    <a:pt x="43023" y="39047"/>
                  </a:lnTo>
                  <a:lnTo>
                    <a:pt x="41577" y="40348"/>
                  </a:lnTo>
                  <a:lnTo>
                    <a:pt x="40348" y="41794"/>
                  </a:lnTo>
                  <a:lnTo>
                    <a:pt x="39119" y="43240"/>
                  </a:lnTo>
                  <a:lnTo>
                    <a:pt x="38106" y="44759"/>
                  </a:lnTo>
                  <a:lnTo>
                    <a:pt x="37166" y="46350"/>
                  </a:lnTo>
                  <a:lnTo>
                    <a:pt x="36443" y="47941"/>
                  </a:lnTo>
                  <a:lnTo>
                    <a:pt x="24440" y="77225"/>
                  </a:lnTo>
                  <a:lnTo>
                    <a:pt x="13160" y="74116"/>
                  </a:lnTo>
                  <a:lnTo>
                    <a:pt x="12365" y="73899"/>
                  </a:lnTo>
                  <a:lnTo>
                    <a:pt x="11569" y="73755"/>
                  </a:lnTo>
                  <a:lnTo>
                    <a:pt x="10774" y="73682"/>
                  </a:lnTo>
                  <a:lnTo>
                    <a:pt x="8894" y="73682"/>
                  </a:lnTo>
                  <a:lnTo>
                    <a:pt x="7882" y="73827"/>
                  </a:lnTo>
                  <a:lnTo>
                    <a:pt x="6869" y="74116"/>
                  </a:lnTo>
                  <a:lnTo>
                    <a:pt x="6002" y="74405"/>
                  </a:lnTo>
                  <a:lnTo>
                    <a:pt x="5062" y="74839"/>
                  </a:lnTo>
                  <a:lnTo>
                    <a:pt x="4266" y="75345"/>
                  </a:lnTo>
                  <a:lnTo>
                    <a:pt x="3471" y="75996"/>
                  </a:lnTo>
                  <a:lnTo>
                    <a:pt x="2820" y="76647"/>
                  </a:lnTo>
                  <a:lnTo>
                    <a:pt x="2169" y="77370"/>
                  </a:lnTo>
                  <a:lnTo>
                    <a:pt x="1591" y="78165"/>
                  </a:lnTo>
                  <a:lnTo>
                    <a:pt x="1157" y="79033"/>
                  </a:lnTo>
                  <a:lnTo>
                    <a:pt x="723" y="79973"/>
                  </a:lnTo>
                  <a:lnTo>
                    <a:pt x="434" y="80913"/>
                  </a:lnTo>
                  <a:lnTo>
                    <a:pt x="145" y="81998"/>
                  </a:lnTo>
                  <a:lnTo>
                    <a:pt x="0" y="83010"/>
                  </a:lnTo>
                  <a:lnTo>
                    <a:pt x="0" y="84167"/>
                  </a:lnTo>
                  <a:lnTo>
                    <a:pt x="0" y="90386"/>
                  </a:lnTo>
                  <a:lnTo>
                    <a:pt x="72" y="91687"/>
                  </a:lnTo>
                  <a:lnTo>
                    <a:pt x="217" y="92989"/>
                  </a:lnTo>
                  <a:lnTo>
                    <a:pt x="578" y="94218"/>
                  </a:lnTo>
                  <a:lnTo>
                    <a:pt x="1012" y="95375"/>
                  </a:lnTo>
                  <a:lnTo>
                    <a:pt x="1518" y="96532"/>
                  </a:lnTo>
                  <a:lnTo>
                    <a:pt x="2169" y="97616"/>
                  </a:lnTo>
                  <a:lnTo>
                    <a:pt x="2965" y="98556"/>
                  </a:lnTo>
                  <a:lnTo>
                    <a:pt x="3760" y="99496"/>
                  </a:lnTo>
                  <a:lnTo>
                    <a:pt x="4700" y="100364"/>
                  </a:lnTo>
                  <a:lnTo>
                    <a:pt x="5640" y="101087"/>
                  </a:lnTo>
                  <a:lnTo>
                    <a:pt x="6725" y="101738"/>
                  </a:lnTo>
                  <a:lnTo>
                    <a:pt x="7882" y="102244"/>
                  </a:lnTo>
                  <a:lnTo>
                    <a:pt x="9039" y="102678"/>
                  </a:lnTo>
                  <a:lnTo>
                    <a:pt x="10268" y="103040"/>
                  </a:lnTo>
                  <a:lnTo>
                    <a:pt x="11569" y="103184"/>
                  </a:lnTo>
                  <a:lnTo>
                    <a:pt x="12871" y="103257"/>
                  </a:lnTo>
                  <a:lnTo>
                    <a:pt x="13739" y="103257"/>
                  </a:lnTo>
                  <a:lnTo>
                    <a:pt x="12003" y="107450"/>
                  </a:lnTo>
                  <a:lnTo>
                    <a:pt x="11352" y="109041"/>
                  </a:lnTo>
                  <a:lnTo>
                    <a:pt x="10774" y="110777"/>
                  </a:lnTo>
                  <a:lnTo>
                    <a:pt x="10195" y="112584"/>
                  </a:lnTo>
                  <a:lnTo>
                    <a:pt x="9617" y="114464"/>
                  </a:lnTo>
                  <a:lnTo>
                    <a:pt x="8605" y="118441"/>
                  </a:lnTo>
                  <a:lnTo>
                    <a:pt x="7665" y="122635"/>
                  </a:lnTo>
                  <a:lnTo>
                    <a:pt x="6942" y="126757"/>
                  </a:lnTo>
                  <a:lnTo>
                    <a:pt x="6363" y="130878"/>
                  </a:lnTo>
                  <a:lnTo>
                    <a:pt x="6219" y="132831"/>
                  </a:lnTo>
                  <a:lnTo>
                    <a:pt x="6074" y="134711"/>
                  </a:lnTo>
                  <a:lnTo>
                    <a:pt x="5929" y="136518"/>
                  </a:lnTo>
                  <a:lnTo>
                    <a:pt x="5929" y="138254"/>
                  </a:lnTo>
                  <a:lnTo>
                    <a:pt x="5929" y="196679"/>
                  </a:lnTo>
                  <a:lnTo>
                    <a:pt x="6002" y="197981"/>
                  </a:lnTo>
                  <a:lnTo>
                    <a:pt x="6146" y="199210"/>
                  </a:lnTo>
                  <a:lnTo>
                    <a:pt x="6508" y="200439"/>
                  </a:lnTo>
                  <a:lnTo>
                    <a:pt x="6942" y="201668"/>
                  </a:lnTo>
                  <a:lnTo>
                    <a:pt x="7448" y="202753"/>
                  </a:lnTo>
                  <a:lnTo>
                    <a:pt x="8099" y="203838"/>
                  </a:lnTo>
                  <a:lnTo>
                    <a:pt x="8894" y="204850"/>
                  </a:lnTo>
                  <a:lnTo>
                    <a:pt x="9689" y="205790"/>
                  </a:lnTo>
                  <a:lnTo>
                    <a:pt x="10629" y="206585"/>
                  </a:lnTo>
                  <a:lnTo>
                    <a:pt x="11642" y="207308"/>
                  </a:lnTo>
                  <a:lnTo>
                    <a:pt x="12654" y="207959"/>
                  </a:lnTo>
                  <a:lnTo>
                    <a:pt x="13811" y="208538"/>
                  </a:lnTo>
                  <a:lnTo>
                    <a:pt x="14968" y="208972"/>
                  </a:lnTo>
                  <a:lnTo>
                    <a:pt x="16197" y="209261"/>
                  </a:lnTo>
                  <a:lnTo>
                    <a:pt x="17499" y="209478"/>
                  </a:lnTo>
                  <a:lnTo>
                    <a:pt x="18800" y="209550"/>
                  </a:lnTo>
                  <a:lnTo>
                    <a:pt x="34346" y="209550"/>
                  </a:lnTo>
                  <a:lnTo>
                    <a:pt x="35648" y="209478"/>
                  </a:lnTo>
                  <a:lnTo>
                    <a:pt x="36877" y="209261"/>
                  </a:lnTo>
                  <a:lnTo>
                    <a:pt x="38179" y="208972"/>
                  </a:lnTo>
                  <a:lnTo>
                    <a:pt x="39336" y="208538"/>
                  </a:lnTo>
                  <a:lnTo>
                    <a:pt x="40493" y="207959"/>
                  </a:lnTo>
                  <a:lnTo>
                    <a:pt x="41505" y="207308"/>
                  </a:lnTo>
                  <a:lnTo>
                    <a:pt x="42517" y="206585"/>
                  </a:lnTo>
                  <a:lnTo>
                    <a:pt x="43457" y="205790"/>
                  </a:lnTo>
                  <a:lnTo>
                    <a:pt x="44253" y="204850"/>
                  </a:lnTo>
                  <a:lnTo>
                    <a:pt x="44976" y="203838"/>
                  </a:lnTo>
                  <a:lnTo>
                    <a:pt x="45626" y="202753"/>
                  </a:lnTo>
                  <a:lnTo>
                    <a:pt x="46205" y="201668"/>
                  </a:lnTo>
                  <a:lnTo>
                    <a:pt x="46639" y="200439"/>
                  </a:lnTo>
                  <a:lnTo>
                    <a:pt x="46928" y="199210"/>
                  </a:lnTo>
                  <a:lnTo>
                    <a:pt x="47145" y="197981"/>
                  </a:lnTo>
                  <a:lnTo>
                    <a:pt x="47217" y="196679"/>
                  </a:lnTo>
                  <a:lnTo>
                    <a:pt x="47217" y="182290"/>
                  </a:lnTo>
                  <a:lnTo>
                    <a:pt x="186772" y="182290"/>
                  </a:lnTo>
                  <a:lnTo>
                    <a:pt x="186772" y="196679"/>
                  </a:lnTo>
                  <a:lnTo>
                    <a:pt x="186772" y="197981"/>
                  </a:lnTo>
                  <a:lnTo>
                    <a:pt x="186989" y="199210"/>
                  </a:lnTo>
                  <a:lnTo>
                    <a:pt x="187351" y="200439"/>
                  </a:lnTo>
                  <a:lnTo>
                    <a:pt x="187784" y="201668"/>
                  </a:lnTo>
                  <a:lnTo>
                    <a:pt x="188291" y="202753"/>
                  </a:lnTo>
                  <a:lnTo>
                    <a:pt x="188941" y="203838"/>
                  </a:lnTo>
                  <a:lnTo>
                    <a:pt x="189664" y="204850"/>
                  </a:lnTo>
                  <a:lnTo>
                    <a:pt x="190532" y="205790"/>
                  </a:lnTo>
                  <a:lnTo>
                    <a:pt x="191472" y="206585"/>
                  </a:lnTo>
                  <a:lnTo>
                    <a:pt x="192412" y="207308"/>
                  </a:lnTo>
                  <a:lnTo>
                    <a:pt x="193497" y="207959"/>
                  </a:lnTo>
                  <a:lnTo>
                    <a:pt x="194654" y="208538"/>
                  </a:lnTo>
                  <a:lnTo>
                    <a:pt x="195811" y="208972"/>
                  </a:lnTo>
                  <a:lnTo>
                    <a:pt x="197040" y="209261"/>
                  </a:lnTo>
                  <a:lnTo>
                    <a:pt x="198341" y="209478"/>
                  </a:lnTo>
                  <a:lnTo>
                    <a:pt x="199643" y="209550"/>
                  </a:lnTo>
                  <a:lnTo>
                    <a:pt x="215117" y="209550"/>
                  </a:lnTo>
                  <a:lnTo>
                    <a:pt x="216418" y="209478"/>
                  </a:lnTo>
                  <a:lnTo>
                    <a:pt x="217720" y="209261"/>
                  </a:lnTo>
                  <a:lnTo>
                    <a:pt x="218949" y="208972"/>
                  </a:lnTo>
                  <a:lnTo>
                    <a:pt x="220179" y="208538"/>
                  </a:lnTo>
                  <a:lnTo>
                    <a:pt x="221263" y="207959"/>
                  </a:lnTo>
                  <a:lnTo>
                    <a:pt x="222348" y="207308"/>
                  </a:lnTo>
                  <a:lnTo>
                    <a:pt x="223360" y="206585"/>
                  </a:lnTo>
                  <a:lnTo>
                    <a:pt x="224228" y="205790"/>
                  </a:lnTo>
                  <a:lnTo>
                    <a:pt x="225095" y="204850"/>
                  </a:lnTo>
                  <a:lnTo>
                    <a:pt x="225819" y="203838"/>
                  </a:lnTo>
                  <a:lnTo>
                    <a:pt x="226469" y="202753"/>
                  </a:lnTo>
                  <a:lnTo>
                    <a:pt x="227048" y="201668"/>
                  </a:lnTo>
                  <a:lnTo>
                    <a:pt x="227482" y="200439"/>
                  </a:lnTo>
                  <a:lnTo>
                    <a:pt x="227771" y="199210"/>
                  </a:lnTo>
                  <a:lnTo>
                    <a:pt x="227988" y="197981"/>
                  </a:lnTo>
                  <a:lnTo>
                    <a:pt x="228060" y="196679"/>
                  </a:lnTo>
                  <a:lnTo>
                    <a:pt x="228060" y="138254"/>
                  </a:lnTo>
                  <a:lnTo>
                    <a:pt x="227988" y="136518"/>
                  </a:lnTo>
                  <a:lnTo>
                    <a:pt x="227916" y="134711"/>
                  </a:lnTo>
                  <a:lnTo>
                    <a:pt x="227771" y="132831"/>
                  </a:lnTo>
                  <a:lnTo>
                    <a:pt x="227554" y="130878"/>
                  </a:lnTo>
                  <a:lnTo>
                    <a:pt x="226976" y="126757"/>
                  </a:lnTo>
                  <a:lnTo>
                    <a:pt x="226252" y="122635"/>
                  </a:lnTo>
                  <a:lnTo>
                    <a:pt x="225385" y="118441"/>
                  </a:lnTo>
                  <a:lnTo>
                    <a:pt x="224300" y="114464"/>
                  </a:lnTo>
                  <a:lnTo>
                    <a:pt x="223794" y="112584"/>
                  </a:lnTo>
                  <a:lnTo>
                    <a:pt x="223215" y="110777"/>
                  </a:lnTo>
                  <a:lnTo>
                    <a:pt x="222565" y="109041"/>
                  </a:lnTo>
                  <a:lnTo>
                    <a:pt x="221986" y="107450"/>
                  </a:lnTo>
                  <a:lnTo>
                    <a:pt x="220251" y="103257"/>
                  </a:lnTo>
                  <a:lnTo>
                    <a:pt x="221263" y="103257"/>
                  </a:lnTo>
                  <a:lnTo>
                    <a:pt x="222565" y="103184"/>
                  </a:lnTo>
                  <a:lnTo>
                    <a:pt x="223866" y="103040"/>
                  </a:lnTo>
                  <a:lnTo>
                    <a:pt x="225095" y="102678"/>
                  </a:lnTo>
                  <a:lnTo>
                    <a:pt x="226252" y="102244"/>
                  </a:lnTo>
                  <a:lnTo>
                    <a:pt x="227409" y="101738"/>
                  </a:lnTo>
                  <a:lnTo>
                    <a:pt x="228422" y="101087"/>
                  </a:lnTo>
                  <a:lnTo>
                    <a:pt x="229434" y="100364"/>
                  </a:lnTo>
                  <a:lnTo>
                    <a:pt x="230374" y="99496"/>
                  </a:lnTo>
                  <a:lnTo>
                    <a:pt x="231169" y="98556"/>
                  </a:lnTo>
                  <a:lnTo>
                    <a:pt x="231892" y="97616"/>
                  </a:lnTo>
                  <a:lnTo>
                    <a:pt x="232543" y="96532"/>
                  </a:lnTo>
                  <a:lnTo>
                    <a:pt x="233122" y="95375"/>
                  </a:lnTo>
                  <a:lnTo>
                    <a:pt x="233556" y="94218"/>
                  </a:lnTo>
                  <a:lnTo>
                    <a:pt x="233845" y="92989"/>
                  </a:lnTo>
                  <a:lnTo>
                    <a:pt x="234062" y="91687"/>
                  </a:lnTo>
                  <a:lnTo>
                    <a:pt x="234134" y="90386"/>
                  </a:lnTo>
                  <a:lnTo>
                    <a:pt x="234134" y="84167"/>
                  </a:lnTo>
                  <a:lnTo>
                    <a:pt x="234062" y="83010"/>
                  </a:lnTo>
                  <a:lnTo>
                    <a:pt x="233917" y="81998"/>
                  </a:lnTo>
                  <a:lnTo>
                    <a:pt x="233700" y="80913"/>
                  </a:lnTo>
                  <a:lnTo>
                    <a:pt x="233411" y="79973"/>
                  </a:lnTo>
                  <a:lnTo>
                    <a:pt x="232977" y="79033"/>
                  </a:lnTo>
                  <a:lnTo>
                    <a:pt x="232471" y="78165"/>
                  </a:lnTo>
                  <a:lnTo>
                    <a:pt x="231965" y="77370"/>
                  </a:lnTo>
                  <a:lnTo>
                    <a:pt x="231314" y="76647"/>
                  </a:lnTo>
                  <a:lnTo>
                    <a:pt x="230591" y="75996"/>
                  </a:lnTo>
                  <a:lnTo>
                    <a:pt x="229868" y="75345"/>
                  </a:lnTo>
                  <a:lnTo>
                    <a:pt x="229000" y="74839"/>
                  </a:lnTo>
                  <a:lnTo>
                    <a:pt x="228132" y="74405"/>
                  </a:lnTo>
                  <a:lnTo>
                    <a:pt x="227192" y="74116"/>
                  </a:lnTo>
                  <a:lnTo>
                    <a:pt x="226252" y="73827"/>
                  </a:lnTo>
                  <a:lnTo>
                    <a:pt x="225240" y="73682"/>
                  </a:lnTo>
                  <a:lnTo>
                    <a:pt x="223360" y="73682"/>
                  </a:lnTo>
                  <a:lnTo>
                    <a:pt x="222565" y="73755"/>
                  </a:lnTo>
                  <a:lnTo>
                    <a:pt x="221769" y="73899"/>
                  </a:lnTo>
                  <a:lnTo>
                    <a:pt x="220902" y="74116"/>
                  </a:lnTo>
                  <a:lnTo>
                    <a:pt x="209549" y="77225"/>
                  </a:lnTo>
                  <a:lnTo>
                    <a:pt x="197546" y="47941"/>
                  </a:lnTo>
                  <a:lnTo>
                    <a:pt x="196751" y="46350"/>
                  </a:lnTo>
                  <a:lnTo>
                    <a:pt x="195883" y="44759"/>
                  </a:lnTo>
                  <a:lnTo>
                    <a:pt x="194798" y="43240"/>
                  </a:lnTo>
                  <a:lnTo>
                    <a:pt x="193641" y="41794"/>
                  </a:lnTo>
                  <a:lnTo>
                    <a:pt x="192340" y="40348"/>
                  </a:lnTo>
                  <a:lnTo>
                    <a:pt x="190966" y="39047"/>
                  </a:lnTo>
                  <a:lnTo>
                    <a:pt x="189448" y="37817"/>
                  </a:lnTo>
                  <a:lnTo>
                    <a:pt x="187857" y="36733"/>
                  </a:lnTo>
                  <a:lnTo>
                    <a:pt x="186194" y="35648"/>
                  </a:lnTo>
                  <a:lnTo>
                    <a:pt x="184531" y="34780"/>
                  </a:lnTo>
                  <a:lnTo>
                    <a:pt x="182795" y="33985"/>
                  </a:lnTo>
                  <a:lnTo>
                    <a:pt x="180987" y="33262"/>
                  </a:lnTo>
                  <a:lnTo>
                    <a:pt x="179180" y="32756"/>
                  </a:lnTo>
                  <a:lnTo>
                    <a:pt x="177372" y="32394"/>
                  </a:lnTo>
                  <a:lnTo>
                    <a:pt x="175564" y="32105"/>
                  </a:lnTo>
                  <a:lnTo>
                    <a:pt x="173829" y="32033"/>
                  </a:lnTo>
                  <a:lnTo>
                    <a:pt x="165803" y="32033"/>
                  </a:lnTo>
                  <a:lnTo>
                    <a:pt x="165803" y="7737"/>
                  </a:lnTo>
                  <a:lnTo>
                    <a:pt x="165730" y="6942"/>
                  </a:lnTo>
                  <a:lnTo>
                    <a:pt x="165658" y="6219"/>
                  </a:lnTo>
                  <a:lnTo>
                    <a:pt x="165441" y="5495"/>
                  </a:lnTo>
                  <a:lnTo>
                    <a:pt x="165152" y="4772"/>
                  </a:lnTo>
                  <a:lnTo>
                    <a:pt x="164863" y="4049"/>
                  </a:lnTo>
                  <a:lnTo>
                    <a:pt x="164501" y="3471"/>
                  </a:lnTo>
                  <a:lnTo>
                    <a:pt x="163995" y="2820"/>
                  </a:lnTo>
                  <a:lnTo>
                    <a:pt x="163561" y="2314"/>
                  </a:lnTo>
                  <a:lnTo>
                    <a:pt x="162983" y="1808"/>
                  </a:lnTo>
                  <a:lnTo>
                    <a:pt x="162404" y="1374"/>
                  </a:lnTo>
                  <a:lnTo>
                    <a:pt x="161753" y="940"/>
                  </a:lnTo>
                  <a:lnTo>
                    <a:pt x="161103" y="651"/>
                  </a:lnTo>
                  <a:lnTo>
                    <a:pt x="160380" y="362"/>
                  </a:lnTo>
                  <a:lnTo>
                    <a:pt x="159584" y="217"/>
                  </a:lnTo>
                  <a:lnTo>
                    <a:pt x="158861" y="72"/>
                  </a:lnTo>
                  <a:lnTo>
                    <a:pt x="1580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3537025" y="644850"/>
              <a:ext cx="141025" cy="159100"/>
            </a:xfrm>
            <a:custGeom>
              <a:avLst/>
              <a:gdLst/>
              <a:ahLst/>
              <a:cxnLst/>
              <a:rect l="l" t="t" r="r" b="b"/>
              <a:pathLst>
                <a:path w="5641" h="6364" extrusionOk="0">
                  <a:moveTo>
                    <a:pt x="2893" y="0"/>
                  </a:moveTo>
                  <a:lnTo>
                    <a:pt x="2820" y="73"/>
                  </a:lnTo>
                  <a:lnTo>
                    <a:pt x="2748" y="145"/>
                  </a:lnTo>
                  <a:lnTo>
                    <a:pt x="73" y="6074"/>
                  </a:lnTo>
                  <a:lnTo>
                    <a:pt x="0" y="6219"/>
                  </a:lnTo>
                  <a:lnTo>
                    <a:pt x="73" y="6291"/>
                  </a:lnTo>
                  <a:lnTo>
                    <a:pt x="145" y="6364"/>
                  </a:lnTo>
                  <a:lnTo>
                    <a:pt x="5496" y="6364"/>
                  </a:lnTo>
                  <a:lnTo>
                    <a:pt x="5568" y="6291"/>
                  </a:lnTo>
                  <a:lnTo>
                    <a:pt x="5641" y="6219"/>
                  </a:lnTo>
                  <a:lnTo>
                    <a:pt x="5568" y="6074"/>
                  </a:lnTo>
                  <a:lnTo>
                    <a:pt x="3037" y="145"/>
                  </a:lnTo>
                  <a:lnTo>
                    <a:pt x="2965" y="73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979;p24">
            <a:extLst>
              <a:ext uri="{FF2B5EF4-FFF2-40B4-BE49-F238E27FC236}">
                <a16:creationId xmlns:a16="http://schemas.microsoft.com/office/drawing/2014/main" id="{7D7D19A0-BF96-4074-935A-03377046D18D}"/>
              </a:ext>
            </a:extLst>
          </p:cNvPr>
          <p:cNvSpPr txBox="1"/>
          <p:nvPr/>
        </p:nvSpPr>
        <p:spPr>
          <a:xfrm>
            <a:off x="509689" y="3171441"/>
            <a:ext cx="2794513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更新 </a:t>
            </a:r>
            <a:r>
              <a:rPr lang="en-US" altLang="zh-TW" sz="1800" b="1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onnx</a:t>
            </a:r>
            <a:r>
              <a:rPr lang="en-US" altLang="zh-TW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to </a:t>
            </a:r>
            <a:r>
              <a:rPr lang="en-US" altLang="zh-TW" sz="1800" b="1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tflite</a:t>
            </a:r>
            <a:r>
              <a:rPr lang="en-US" altLang="zh-TW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converter</a:t>
            </a:r>
          </a:p>
        </p:txBody>
      </p:sp>
      <p:sp>
        <p:nvSpPr>
          <p:cNvPr id="27" name="Google Shape;979;p24">
            <a:extLst>
              <a:ext uri="{FF2B5EF4-FFF2-40B4-BE49-F238E27FC236}">
                <a16:creationId xmlns:a16="http://schemas.microsoft.com/office/drawing/2014/main" id="{F791DD4A-68C8-4049-BAFD-FBEED3CC6E0C}"/>
              </a:ext>
            </a:extLst>
          </p:cNvPr>
          <p:cNvSpPr txBox="1"/>
          <p:nvPr/>
        </p:nvSpPr>
        <p:spPr>
          <a:xfrm>
            <a:off x="330693" y="4144303"/>
            <a:ext cx="3026821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推送到各大車站、擴大規模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96A286-B091-41AB-BDAE-4B5A0B9D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067" y="300884"/>
            <a:ext cx="8520600" cy="841800"/>
          </a:xfrm>
        </p:spPr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E2E553E-2972-4281-AFFE-A69D8EDEEAF2}"/>
              </a:ext>
            </a:extLst>
          </p:cNvPr>
          <p:cNvSpPr txBox="1"/>
          <p:nvPr/>
        </p:nvSpPr>
        <p:spPr>
          <a:xfrm>
            <a:off x="311700" y="1212275"/>
            <a:ext cx="85205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Arial"/>
              <a:buAutoNum type="arabicPeriod"/>
            </a:pPr>
            <a:r>
              <a:rPr lang="zh-TW" altLang="en-US" sz="1200" dirty="0"/>
              <a:t>自由時報 </a:t>
            </a:r>
            <a:r>
              <a:rPr lang="zh-TW" altLang="en-US" sz="1200" dirty="0">
                <a:hlinkClick r:id="rId2"/>
              </a:rPr>
              <a:t>https://news.ltn.com.tw/news/life/breakingnews/1988053</a:t>
            </a:r>
            <a:endParaRPr lang="en-US" altLang="zh-TW" sz="1200" dirty="0"/>
          </a:p>
          <a:p>
            <a:pPr marL="228600" indent="-228600">
              <a:lnSpc>
                <a:spcPct val="150000"/>
              </a:lnSpc>
              <a:buFont typeface="Arial"/>
              <a:buAutoNum type="arabicPeriod"/>
            </a:pPr>
            <a:r>
              <a:rPr lang="zh-TW" altLang="en-US" sz="1200" dirty="0"/>
              <a:t>環境資訊中心</a:t>
            </a:r>
            <a:r>
              <a:rPr lang="en-US" altLang="zh-TW" sz="1200" dirty="0"/>
              <a:t>:</a:t>
            </a:r>
            <a:r>
              <a:rPr lang="zh-TW" altLang="en-US" sz="1200" dirty="0"/>
              <a:t> </a:t>
            </a:r>
            <a:r>
              <a:rPr lang="zh-TW" altLang="en-US" sz="1200" dirty="0">
                <a:hlinkClick r:id="rId3"/>
              </a:rPr>
              <a:t>https://e-info.org.tw/node/29539</a:t>
            </a:r>
            <a:endParaRPr lang="en-US" altLang="zh-TW" sz="1200" dirty="0"/>
          </a:p>
          <a:p>
            <a:pPr marL="228600" indent="-228600">
              <a:lnSpc>
                <a:spcPct val="150000"/>
              </a:lnSpc>
              <a:buFont typeface="Arial"/>
              <a:buAutoNum type="arabicPeriod"/>
            </a:pPr>
            <a:r>
              <a:rPr lang="en-US" altLang="zh-TW" sz="1200" dirty="0"/>
              <a:t>LIVE cameras around Japan! Let‘s armchair travel!:</a:t>
            </a:r>
            <a:r>
              <a:rPr lang="zh-TW" altLang="en-US" sz="1200" dirty="0"/>
              <a:t> </a:t>
            </a:r>
            <a:r>
              <a:rPr lang="en-US" altLang="zh-TW" sz="1200" dirty="0">
                <a:hlinkClick r:id="rId4"/>
              </a:rPr>
              <a:t>https://www.youtube.com/watch?v=58Ec7cDnNVY</a:t>
            </a:r>
            <a:r>
              <a:rPr lang="en-US" altLang="zh-TW" sz="1200" dirty="0"/>
              <a:t>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zh-TW" sz="1200" b="0" i="0" u="none" strike="noStrike" dirty="0">
                <a:solidFill>
                  <a:srgbClr val="363636"/>
                </a:solidFill>
                <a:effectLst/>
                <a:latin typeface="Arial" panose="020B0604020202020204" pitchFamily="34" charset="0"/>
              </a:rPr>
              <a:t>Howard, A. G., Zhu, M., Chen, B., </a:t>
            </a:r>
            <a:r>
              <a:rPr lang="en-US" altLang="zh-TW" sz="1200" b="0" i="0" u="none" strike="noStrike" dirty="0" err="1">
                <a:solidFill>
                  <a:srgbClr val="363636"/>
                </a:solidFill>
                <a:effectLst/>
                <a:latin typeface="Arial" panose="020B0604020202020204" pitchFamily="34" charset="0"/>
              </a:rPr>
              <a:t>Kalenichenko</a:t>
            </a:r>
            <a:r>
              <a:rPr lang="en-US" altLang="zh-TW" sz="1200" b="0" i="0" u="none" strike="noStrike" dirty="0">
                <a:solidFill>
                  <a:srgbClr val="363636"/>
                </a:solidFill>
                <a:effectLst/>
                <a:latin typeface="Arial" panose="020B0604020202020204" pitchFamily="34" charset="0"/>
              </a:rPr>
              <a:t>, D., Wang, W., </a:t>
            </a:r>
            <a:r>
              <a:rPr lang="en-US" altLang="zh-TW" sz="1200" b="0" i="0" u="none" strike="noStrike" dirty="0" err="1">
                <a:solidFill>
                  <a:srgbClr val="363636"/>
                </a:solidFill>
                <a:effectLst/>
                <a:latin typeface="Arial" panose="020B0604020202020204" pitchFamily="34" charset="0"/>
              </a:rPr>
              <a:t>Weyand</a:t>
            </a:r>
            <a:r>
              <a:rPr lang="en-US" altLang="zh-TW" sz="1200" b="0" i="0" u="none" strike="noStrike" dirty="0">
                <a:solidFill>
                  <a:srgbClr val="363636"/>
                </a:solidFill>
                <a:effectLst/>
                <a:latin typeface="Arial" panose="020B0604020202020204" pitchFamily="34" charset="0"/>
              </a:rPr>
              <a:t>, T., </a:t>
            </a:r>
            <a:r>
              <a:rPr lang="en-US" altLang="zh-TW" sz="1200" b="0" i="0" u="none" strike="noStrike" dirty="0" err="1">
                <a:solidFill>
                  <a:srgbClr val="363636"/>
                </a:solidFill>
                <a:effectLst/>
                <a:latin typeface="Arial" panose="020B0604020202020204" pitchFamily="34" charset="0"/>
              </a:rPr>
              <a:t>Andreetto</a:t>
            </a:r>
            <a:r>
              <a:rPr lang="en-US" altLang="zh-TW" sz="1200" b="0" i="0" u="none" strike="noStrike" dirty="0">
                <a:solidFill>
                  <a:srgbClr val="363636"/>
                </a:solidFill>
                <a:effectLst/>
                <a:latin typeface="Arial" panose="020B0604020202020204" pitchFamily="34" charset="0"/>
              </a:rPr>
              <a:t>, M., &amp; Adam, H. (n.d.). </a:t>
            </a:r>
            <a:r>
              <a:rPr lang="en-US" altLang="zh-TW" sz="1200" b="0" i="0" u="none" strike="noStrike" dirty="0" err="1">
                <a:solidFill>
                  <a:srgbClr val="363636"/>
                </a:solidFill>
                <a:effectLst/>
                <a:latin typeface="Arial" panose="020B0604020202020204" pitchFamily="34" charset="0"/>
              </a:rPr>
              <a:t>MobileNets</a:t>
            </a:r>
            <a:r>
              <a:rPr lang="en-US" altLang="zh-TW" sz="1200" b="0" i="0" u="none" strike="noStrike" dirty="0">
                <a:solidFill>
                  <a:srgbClr val="363636"/>
                </a:solidFill>
                <a:effectLst/>
                <a:latin typeface="Arial" panose="020B0604020202020204" pitchFamily="34" charset="0"/>
              </a:rPr>
              <a:t>: Efficient Convolutional Neural Networks for Mobile Vision Applications. </a:t>
            </a:r>
            <a:r>
              <a:rPr lang="en-US" altLang="zh-TW" sz="1200" b="0" i="1" u="none" strike="noStrike" dirty="0" err="1">
                <a:solidFill>
                  <a:srgbClr val="363636"/>
                </a:solidFill>
                <a:effectLst/>
                <a:latin typeface="Arial" panose="020B0604020202020204" pitchFamily="34" charset="0"/>
              </a:rPr>
              <a:t>ArXiv.Org</a:t>
            </a:r>
            <a:r>
              <a:rPr lang="en-US" altLang="zh-TW" sz="1200" b="0" i="0" u="none" strike="noStrike" dirty="0">
                <a:solidFill>
                  <a:srgbClr val="363636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altLang="zh-TW" sz="1200" b="0" i="0" u="none" strike="noStrike" dirty="0">
                <a:solidFill>
                  <a:srgbClr val="363636"/>
                </a:solidFill>
                <a:effectLst/>
                <a:latin typeface="Arial" panose="020B0604020202020204" pitchFamily="34" charset="0"/>
                <a:hlinkClick r:id="rId5"/>
              </a:rPr>
              <a:t>https://arxiv.org/abs/1704.04861</a:t>
            </a:r>
            <a:endParaRPr lang="en-US" altLang="zh-TW" sz="1200" b="0" i="0" u="none" strike="noStrike" dirty="0">
              <a:solidFill>
                <a:srgbClr val="363636"/>
              </a:solidFill>
              <a:effectLst/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49447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52862" y="629416"/>
            <a:ext cx="5839500" cy="10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Thank you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06592" y="1622709"/>
            <a:ext cx="41148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哪次不骰子了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2857179" y="2057743"/>
            <a:ext cx="6844156" cy="2674364"/>
            <a:chOff x="1474600" y="238125"/>
            <a:chExt cx="4680725" cy="1829000"/>
          </a:xfrm>
        </p:grpSpPr>
        <p:sp>
          <p:nvSpPr>
            <p:cNvPr id="49" name="Google Shape;49;p15"/>
            <p:cNvSpPr/>
            <p:nvPr/>
          </p:nvSpPr>
          <p:spPr>
            <a:xfrm>
              <a:off x="3698775" y="238125"/>
              <a:ext cx="548125" cy="198600"/>
            </a:xfrm>
            <a:custGeom>
              <a:avLst/>
              <a:gdLst/>
              <a:ahLst/>
              <a:cxnLst/>
              <a:rect l="l" t="t" r="r" b="b"/>
              <a:pathLst>
                <a:path w="21925" h="7944" extrusionOk="0">
                  <a:moveTo>
                    <a:pt x="19303" y="0"/>
                  </a:moveTo>
                  <a:lnTo>
                    <a:pt x="3019" y="715"/>
                  </a:lnTo>
                  <a:lnTo>
                    <a:pt x="1" y="7546"/>
                  </a:lnTo>
                  <a:lnTo>
                    <a:pt x="21925" y="7944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1756600" y="1252900"/>
              <a:ext cx="3812900" cy="399175"/>
            </a:xfrm>
            <a:custGeom>
              <a:avLst/>
              <a:gdLst/>
              <a:ahLst/>
              <a:cxnLst/>
              <a:rect l="l" t="t" r="r" b="b"/>
              <a:pathLst>
                <a:path w="152516" h="15967" extrusionOk="0">
                  <a:moveTo>
                    <a:pt x="73557" y="0"/>
                  </a:moveTo>
                  <a:lnTo>
                    <a:pt x="0" y="1351"/>
                  </a:lnTo>
                  <a:lnTo>
                    <a:pt x="874" y="12472"/>
                  </a:lnTo>
                  <a:lnTo>
                    <a:pt x="7864" y="12472"/>
                  </a:lnTo>
                  <a:lnTo>
                    <a:pt x="27485" y="13345"/>
                  </a:lnTo>
                  <a:lnTo>
                    <a:pt x="28279" y="13743"/>
                  </a:lnTo>
                  <a:lnTo>
                    <a:pt x="29153" y="14140"/>
                  </a:lnTo>
                  <a:lnTo>
                    <a:pt x="30186" y="14616"/>
                  </a:lnTo>
                  <a:lnTo>
                    <a:pt x="31456" y="15093"/>
                  </a:lnTo>
                  <a:lnTo>
                    <a:pt x="32886" y="15490"/>
                  </a:lnTo>
                  <a:lnTo>
                    <a:pt x="34316" y="15808"/>
                  </a:lnTo>
                  <a:lnTo>
                    <a:pt x="35031" y="15887"/>
                  </a:lnTo>
                  <a:lnTo>
                    <a:pt x="35746" y="15967"/>
                  </a:lnTo>
                  <a:lnTo>
                    <a:pt x="116929" y="15967"/>
                  </a:lnTo>
                  <a:lnTo>
                    <a:pt x="117564" y="15887"/>
                  </a:lnTo>
                  <a:lnTo>
                    <a:pt x="117961" y="15808"/>
                  </a:lnTo>
                  <a:lnTo>
                    <a:pt x="118358" y="15570"/>
                  </a:lnTo>
                  <a:lnTo>
                    <a:pt x="118835" y="15252"/>
                  </a:lnTo>
                  <a:lnTo>
                    <a:pt x="119312" y="14855"/>
                  </a:lnTo>
                  <a:lnTo>
                    <a:pt x="119868" y="14299"/>
                  </a:lnTo>
                  <a:lnTo>
                    <a:pt x="120662" y="13822"/>
                  </a:lnTo>
                  <a:lnTo>
                    <a:pt x="121536" y="13425"/>
                  </a:lnTo>
                  <a:lnTo>
                    <a:pt x="122489" y="13028"/>
                  </a:lnTo>
                  <a:lnTo>
                    <a:pt x="123998" y="12551"/>
                  </a:lnTo>
                  <a:lnTo>
                    <a:pt x="124713" y="12313"/>
                  </a:lnTo>
                  <a:lnTo>
                    <a:pt x="145684" y="14696"/>
                  </a:lnTo>
                  <a:lnTo>
                    <a:pt x="152515" y="14696"/>
                  </a:lnTo>
                  <a:lnTo>
                    <a:pt x="152515" y="318"/>
                  </a:lnTo>
                  <a:lnTo>
                    <a:pt x="73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3591550" y="1608375"/>
              <a:ext cx="232375" cy="83425"/>
            </a:xfrm>
            <a:custGeom>
              <a:avLst/>
              <a:gdLst/>
              <a:ahLst/>
              <a:cxnLst/>
              <a:rect l="l" t="t" r="r" b="b"/>
              <a:pathLst>
                <a:path w="9295" h="3337" extrusionOk="0">
                  <a:moveTo>
                    <a:pt x="3019" y="0"/>
                  </a:moveTo>
                  <a:lnTo>
                    <a:pt x="1668" y="80"/>
                  </a:lnTo>
                  <a:lnTo>
                    <a:pt x="1112" y="80"/>
                  </a:lnTo>
                  <a:lnTo>
                    <a:pt x="636" y="239"/>
                  </a:lnTo>
                  <a:lnTo>
                    <a:pt x="318" y="397"/>
                  </a:lnTo>
                  <a:lnTo>
                    <a:pt x="80" y="636"/>
                  </a:lnTo>
                  <a:lnTo>
                    <a:pt x="0" y="1033"/>
                  </a:lnTo>
                  <a:lnTo>
                    <a:pt x="80" y="1510"/>
                  </a:lnTo>
                  <a:lnTo>
                    <a:pt x="238" y="2145"/>
                  </a:lnTo>
                  <a:lnTo>
                    <a:pt x="477" y="2781"/>
                  </a:lnTo>
                  <a:lnTo>
                    <a:pt x="636" y="2939"/>
                  </a:lnTo>
                  <a:lnTo>
                    <a:pt x="874" y="3178"/>
                  </a:lnTo>
                  <a:lnTo>
                    <a:pt x="1192" y="3257"/>
                  </a:lnTo>
                  <a:lnTo>
                    <a:pt x="1509" y="3337"/>
                  </a:lnTo>
                  <a:lnTo>
                    <a:pt x="4131" y="3257"/>
                  </a:lnTo>
                  <a:lnTo>
                    <a:pt x="6752" y="3337"/>
                  </a:lnTo>
                  <a:lnTo>
                    <a:pt x="7705" y="3257"/>
                  </a:lnTo>
                  <a:lnTo>
                    <a:pt x="8261" y="3178"/>
                  </a:lnTo>
                  <a:lnTo>
                    <a:pt x="8500" y="3019"/>
                  </a:lnTo>
                  <a:lnTo>
                    <a:pt x="8659" y="2860"/>
                  </a:lnTo>
                  <a:lnTo>
                    <a:pt x="8897" y="2463"/>
                  </a:lnTo>
                  <a:lnTo>
                    <a:pt x="9056" y="1907"/>
                  </a:lnTo>
                  <a:lnTo>
                    <a:pt x="9215" y="1510"/>
                  </a:lnTo>
                  <a:lnTo>
                    <a:pt x="9294" y="1192"/>
                  </a:lnTo>
                  <a:lnTo>
                    <a:pt x="9215" y="953"/>
                  </a:lnTo>
                  <a:lnTo>
                    <a:pt x="9135" y="795"/>
                  </a:lnTo>
                  <a:lnTo>
                    <a:pt x="8976" y="556"/>
                  </a:lnTo>
                  <a:lnTo>
                    <a:pt x="8738" y="397"/>
                  </a:lnTo>
                  <a:lnTo>
                    <a:pt x="8420" y="318"/>
                  </a:lnTo>
                  <a:lnTo>
                    <a:pt x="7705" y="159"/>
                  </a:lnTo>
                  <a:lnTo>
                    <a:pt x="6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6040125" y="1217150"/>
              <a:ext cx="67550" cy="63575"/>
            </a:xfrm>
            <a:custGeom>
              <a:avLst/>
              <a:gdLst/>
              <a:ahLst/>
              <a:cxnLst/>
              <a:rect l="l" t="t" r="r" b="b"/>
              <a:pathLst>
                <a:path w="2702" h="2543" extrusionOk="0">
                  <a:moveTo>
                    <a:pt x="1271" y="1"/>
                  </a:moveTo>
                  <a:lnTo>
                    <a:pt x="1033" y="80"/>
                  </a:lnTo>
                  <a:lnTo>
                    <a:pt x="715" y="159"/>
                  </a:lnTo>
                  <a:lnTo>
                    <a:pt x="477" y="318"/>
                  </a:lnTo>
                  <a:lnTo>
                    <a:pt x="318" y="477"/>
                  </a:lnTo>
                  <a:lnTo>
                    <a:pt x="159" y="715"/>
                  </a:lnTo>
                  <a:lnTo>
                    <a:pt x="80" y="954"/>
                  </a:lnTo>
                  <a:lnTo>
                    <a:pt x="1" y="1192"/>
                  </a:lnTo>
                  <a:lnTo>
                    <a:pt x="1" y="1430"/>
                  </a:lnTo>
                  <a:lnTo>
                    <a:pt x="1" y="1748"/>
                  </a:lnTo>
                  <a:lnTo>
                    <a:pt x="80" y="1986"/>
                  </a:lnTo>
                  <a:lnTo>
                    <a:pt x="239" y="2145"/>
                  </a:lnTo>
                  <a:lnTo>
                    <a:pt x="477" y="2304"/>
                  </a:lnTo>
                  <a:lnTo>
                    <a:pt x="715" y="2463"/>
                  </a:lnTo>
                  <a:lnTo>
                    <a:pt x="1033" y="2542"/>
                  </a:lnTo>
                  <a:lnTo>
                    <a:pt x="1589" y="2542"/>
                  </a:lnTo>
                  <a:lnTo>
                    <a:pt x="1828" y="2463"/>
                  </a:lnTo>
                  <a:lnTo>
                    <a:pt x="2145" y="2384"/>
                  </a:lnTo>
                  <a:lnTo>
                    <a:pt x="2384" y="2225"/>
                  </a:lnTo>
                  <a:lnTo>
                    <a:pt x="2542" y="2066"/>
                  </a:lnTo>
                  <a:lnTo>
                    <a:pt x="2622" y="1828"/>
                  </a:lnTo>
                  <a:lnTo>
                    <a:pt x="2701" y="1669"/>
                  </a:lnTo>
                  <a:lnTo>
                    <a:pt x="2701" y="1192"/>
                  </a:lnTo>
                  <a:lnTo>
                    <a:pt x="2542" y="715"/>
                  </a:lnTo>
                  <a:lnTo>
                    <a:pt x="2463" y="477"/>
                  </a:lnTo>
                  <a:lnTo>
                    <a:pt x="2225" y="318"/>
                  </a:lnTo>
                  <a:lnTo>
                    <a:pt x="2066" y="159"/>
                  </a:lnTo>
                  <a:lnTo>
                    <a:pt x="1828" y="80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183007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89" y="1"/>
                  </a:moveTo>
                  <a:lnTo>
                    <a:pt x="11359" y="80"/>
                  </a:lnTo>
                  <a:lnTo>
                    <a:pt x="10009" y="239"/>
                  </a:lnTo>
                  <a:lnTo>
                    <a:pt x="8738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430" y="7309"/>
                  </a:lnTo>
                  <a:lnTo>
                    <a:pt x="874" y="8500"/>
                  </a:lnTo>
                  <a:lnTo>
                    <a:pt x="556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318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131" y="23831"/>
                  </a:lnTo>
                  <a:lnTo>
                    <a:pt x="5084" y="24784"/>
                  </a:lnTo>
                  <a:lnTo>
                    <a:pt x="6196" y="25579"/>
                  </a:lnTo>
                  <a:lnTo>
                    <a:pt x="7308" y="26294"/>
                  </a:lnTo>
                  <a:lnTo>
                    <a:pt x="8579" y="26850"/>
                  </a:lnTo>
                  <a:lnTo>
                    <a:pt x="9850" y="27326"/>
                  </a:lnTo>
                  <a:lnTo>
                    <a:pt x="1120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841" y="27644"/>
                  </a:lnTo>
                  <a:lnTo>
                    <a:pt x="18191" y="27326"/>
                  </a:lnTo>
                  <a:lnTo>
                    <a:pt x="19462" y="26850"/>
                  </a:lnTo>
                  <a:lnTo>
                    <a:pt x="20653" y="26294"/>
                  </a:lnTo>
                  <a:lnTo>
                    <a:pt x="21845" y="25579"/>
                  </a:lnTo>
                  <a:lnTo>
                    <a:pt x="22878" y="24784"/>
                  </a:lnTo>
                  <a:lnTo>
                    <a:pt x="23910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929" y="19383"/>
                  </a:lnTo>
                  <a:lnTo>
                    <a:pt x="27326" y="18112"/>
                  </a:lnTo>
                  <a:lnTo>
                    <a:pt x="27723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0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307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429" y="1113"/>
                  </a:lnTo>
                  <a:lnTo>
                    <a:pt x="16999" y="636"/>
                  </a:lnTo>
                  <a:lnTo>
                    <a:pt x="15649" y="239"/>
                  </a:lnTo>
                  <a:lnTo>
                    <a:pt x="14219" y="80"/>
                  </a:lnTo>
                  <a:lnTo>
                    <a:pt x="12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199490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0" y="875"/>
                  </a:lnTo>
                  <a:lnTo>
                    <a:pt x="3575" y="1272"/>
                  </a:lnTo>
                  <a:lnTo>
                    <a:pt x="3019" y="1748"/>
                  </a:lnTo>
                  <a:lnTo>
                    <a:pt x="2463" y="2225"/>
                  </a:lnTo>
                  <a:lnTo>
                    <a:pt x="1907" y="2781"/>
                  </a:lnTo>
                  <a:lnTo>
                    <a:pt x="1510" y="3416"/>
                  </a:lnTo>
                  <a:lnTo>
                    <a:pt x="1112" y="4052"/>
                  </a:lnTo>
                  <a:lnTo>
                    <a:pt x="715" y="4767"/>
                  </a:lnTo>
                  <a:lnTo>
                    <a:pt x="477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477" y="10486"/>
                  </a:lnTo>
                  <a:lnTo>
                    <a:pt x="715" y="11042"/>
                  </a:lnTo>
                  <a:lnTo>
                    <a:pt x="1112" y="11678"/>
                  </a:lnTo>
                  <a:lnTo>
                    <a:pt x="1510" y="12154"/>
                  </a:lnTo>
                  <a:lnTo>
                    <a:pt x="1907" y="12631"/>
                  </a:lnTo>
                  <a:lnTo>
                    <a:pt x="2463" y="13108"/>
                  </a:lnTo>
                  <a:lnTo>
                    <a:pt x="2939" y="13505"/>
                  </a:lnTo>
                  <a:lnTo>
                    <a:pt x="3575" y="13822"/>
                  </a:lnTo>
                  <a:lnTo>
                    <a:pt x="4210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7070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836" y="13266"/>
                  </a:lnTo>
                  <a:lnTo>
                    <a:pt x="12313" y="12869"/>
                  </a:lnTo>
                  <a:lnTo>
                    <a:pt x="1286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4060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743" y="3575"/>
                  </a:lnTo>
                  <a:lnTo>
                    <a:pt x="13345" y="3019"/>
                  </a:lnTo>
                  <a:lnTo>
                    <a:pt x="12869" y="2463"/>
                  </a:lnTo>
                  <a:lnTo>
                    <a:pt x="12392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64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2090225" y="1624250"/>
              <a:ext cx="178750" cy="182725"/>
            </a:xfrm>
            <a:custGeom>
              <a:avLst/>
              <a:gdLst/>
              <a:ahLst/>
              <a:cxnLst/>
              <a:rect l="l" t="t" r="r" b="b"/>
              <a:pathLst>
                <a:path w="7150" h="7309" extrusionOk="0">
                  <a:moveTo>
                    <a:pt x="2939" y="1"/>
                  </a:moveTo>
                  <a:lnTo>
                    <a:pt x="2304" y="239"/>
                  </a:lnTo>
                  <a:lnTo>
                    <a:pt x="1748" y="557"/>
                  </a:lnTo>
                  <a:lnTo>
                    <a:pt x="1192" y="954"/>
                  </a:lnTo>
                  <a:lnTo>
                    <a:pt x="715" y="1510"/>
                  </a:lnTo>
                  <a:lnTo>
                    <a:pt x="318" y="2066"/>
                  </a:lnTo>
                  <a:lnTo>
                    <a:pt x="80" y="2781"/>
                  </a:lnTo>
                  <a:lnTo>
                    <a:pt x="0" y="3496"/>
                  </a:lnTo>
                  <a:lnTo>
                    <a:pt x="0" y="4211"/>
                  </a:lnTo>
                  <a:lnTo>
                    <a:pt x="159" y="4846"/>
                  </a:lnTo>
                  <a:lnTo>
                    <a:pt x="397" y="5482"/>
                  </a:lnTo>
                  <a:lnTo>
                    <a:pt x="795" y="6038"/>
                  </a:lnTo>
                  <a:lnTo>
                    <a:pt x="1351" y="6594"/>
                  </a:lnTo>
                  <a:lnTo>
                    <a:pt x="1986" y="6991"/>
                  </a:lnTo>
                  <a:lnTo>
                    <a:pt x="2622" y="7229"/>
                  </a:lnTo>
                  <a:lnTo>
                    <a:pt x="3337" y="7309"/>
                  </a:lnTo>
                  <a:lnTo>
                    <a:pt x="4051" y="7309"/>
                  </a:lnTo>
                  <a:lnTo>
                    <a:pt x="4766" y="7150"/>
                  </a:lnTo>
                  <a:lnTo>
                    <a:pt x="5402" y="6912"/>
                  </a:lnTo>
                  <a:lnTo>
                    <a:pt x="5958" y="6514"/>
                  </a:lnTo>
                  <a:lnTo>
                    <a:pt x="6435" y="5958"/>
                  </a:lnTo>
                  <a:lnTo>
                    <a:pt x="6832" y="5323"/>
                  </a:lnTo>
                  <a:lnTo>
                    <a:pt x="7070" y="4687"/>
                  </a:lnTo>
                  <a:lnTo>
                    <a:pt x="7149" y="3973"/>
                  </a:lnTo>
                  <a:lnTo>
                    <a:pt x="7070" y="3178"/>
                  </a:lnTo>
                  <a:lnTo>
                    <a:pt x="6911" y="2543"/>
                  </a:lnTo>
                  <a:lnTo>
                    <a:pt x="6593" y="1828"/>
                  </a:lnTo>
                  <a:lnTo>
                    <a:pt x="6117" y="1272"/>
                  </a:lnTo>
                  <a:lnTo>
                    <a:pt x="5561" y="716"/>
                  </a:lnTo>
                  <a:lnTo>
                    <a:pt x="4925" y="318"/>
                  </a:lnTo>
                  <a:lnTo>
                    <a:pt x="4290" y="80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2125975" y="1662000"/>
              <a:ext cx="111225" cy="109225"/>
            </a:xfrm>
            <a:custGeom>
              <a:avLst/>
              <a:gdLst/>
              <a:ahLst/>
              <a:cxnLst/>
              <a:rect l="l" t="t" r="r" b="b"/>
              <a:pathLst>
                <a:path w="4449" h="4369" extrusionOk="0">
                  <a:moveTo>
                    <a:pt x="2304" y="0"/>
                  </a:moveTo>
                  <a:lnTo>
                    <a:pt x="1827" y="79"/>
                  </a:lnTo>
                  <a:lnTo>
                    <a:pt x="1430" y="159"/>
                  </a:lnTo>
                  <a:lnTo>
                    <a:pt x="1033" y="318"/>
                  </a:lnTo>
                  <a:lnTo>
                    <a:pt x="715" y="556"/>
                  </a:lnTo>
                  <a:lnTo>
                    <a:pt x="397" y="874"/>
                  </a:lnTo>
                  <a:lnTo>
                    <a:pt x="159" y="1271"/>
                  </a:lnTo>
                  <a:lnTo>
                    <a:pt x="0" y="1668"/>
                  </a:lnTo>
                  <a:lnTo>
                    <a:pt x="0" y="2145"/>
                  </a:lnTo>
                  <a:lnTo>
                    <a:pt x="0" y="2542"/>
                  </a:lnTo>
                  <a:lnTo>
                    <a:pt x="80" y="2939"/>
                  </a:lnTo>
                  <a:lnTo>
                    <a:pt x="238" y="3336"/>
                  </a:lnTo>
                  <a:lnTo>
                    <a:pt x="477" y="3654"/>
                  </a:lnTo>
                  <a:lnTo>
                    <a:pt x="794" y="3972"/>
                  </a:lnTo>
                  <a:lnTo>
                    <a:pt x="1192" y="4210"/>
                  </a:lnTo>
                  <a:lnTo>
                    <a:pt x="1668" y="4369"/>
                  </a:lnTo>
                  <a:lnTo>
                    <a:pt x="2542" y="4369"/>
                  </a:lnTo>
                  <a:lnTo>
                    <a:pt x="2939" y="4210"/>
                  </a:lnTo>
                  <a:lnTo>
                    <a:pt x="3336" y="3972"/>
                  </a:lnTo>
                  <a:lnTo>
                    <a:pt x="3654" y="3733"/>
                  </a:lnTo>
                  <a:lnTo>
                    <a:pt x="3972" y="3336"/>
                  </a:lnTo>
                  <a:lnTo>
                    <a:pt x="4210" y="3019"/>
                  </a:lnTo>
                  <a:lnTo>
                    <a:pt x="4369" y="2542"/>
                  </a:lnTo>
                  <a:lnTo>
                    <a:pt x="4448" y="2145"/>
                  </a:lnTo>
                  <a:lnTo>
                    <a:pt x="4369" y="1748"/>
                  </a:lnTo>
                  <a:lnTo>
                    <a:pt x="4290" y="1430"/>
                  </a:lnTo>
                  <a:lnTo>
                    <a:pt x="4051" y="1033"/>
                  </a:lnTo>
                  <a:lnTo>
                    <a:pt x="3813" y="715"/>
                  </a:lnTo>
                  <a:lnTo>
                    <a:pt x="3495" y="477"/>
                  </a:lnTo>
                  <a:lnTo>
                    <a:pt x="3098" y="238"/>
                  </a:lnTo>
                  <a:lnTo>
                    <a:pt x="270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212397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217362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159" y="0"/>
                  </a:moveTo>
                  <a:lnTo>
                    <a:pt x="80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8" y="55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10212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2114050" y="17493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9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15177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219547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98" y="0"/>
                  </a:moveTo>
                  <a:lnTo>
                    <a:pt x="239" y="80"/>
                  </a:ln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6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235200" y="1751350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38" y="1"/>
                  </a:moveTo>
                  <a:lnTo>
                    <a:pt x="79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398"/>
                  </a:lnTo>
                  <a:lnTo>
                    <a:pt x="79" y="557"/>
                  </a:lnTo>
                  <a:lnTo>
                    <a:pt x="159" y="636"/>
                  </a:lnTo>
                  <a:lnTo>
                    <a:pt x="397" y="636"/>
                  </a:lnTo>
                  <a:lnTo>
                    <a:pt x="47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24312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80" y="397"/>
                  </a:lnTo>
                  <a:lnTo>
                    <a:pt x="80" y="477"/>
                  </a:lnTo>
                  <a:lnTo>
                    <a:pt x="239" y="556"/>
                  </a:lnTo>
                  <a:lnTo>
                    <a:pt x="319" y="636"/>
                  </a:lnTo>
                  <a:lnTo>
                    <a:pt x="477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63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21732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7" y="636"/>
                  </a:lnTo>
                  <a:lnTo>
                    <a:pt x="556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2304700" y="1638150"/>
              <a:ext cx="172800" cy="343600"/>
            </a:xfrm>
            <a:custGeom>
              <a:avLst/>
              <a:gdLst/>
              <a:ahLst/>
              <a:cxnLst/>
              <a:rect l="l" t="t" r="r" b="b"/>
              <a:pathLst>
                <a:path w="6912" h="13744" extrusionOk="0">
                  <a:moveTo>
                    <a:pt x="5640" y="1"/>
                  </a:moveTo>
                  <a:lnTo>
                    <a:pt x="5243" y="160"/>
                  </a:lnTo>
                  <a:lnTo>
                    <a:pt x="4925" y="319"/>
                  </a:lnTo>
                  <a:lnTo>
                    <a:pt x="4607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131" y="1590"/>
                  </a:lnTo>
                  <a:lnTo>
                    <a:pt x="3972" y="2543"/>
                  </a:lnTo>
                  <a:lnTo>
                    <a:pt x="3734" y="4846"/>
                  </a:lnTo>
                  <a:lnTo>
                    <a:pt x="3495" y="6117"/>
                  </a:lnTo>
                  <a:lnTo>
                    <a:pt x="3257" y="6753"/>
                  </a:lnTo>
                  <a:lnTo>
                    <a:pt x="3019" y="7388"/>
                  </a:lnTo>
                  <a:lnTo>
                    <a:pt x="2780" y="8024"/>
                  </a:lnTo>
                  <a:lnTo>
                    <a:pt x="2463" y="8580"/>
                  </a:lnTo>
                  <a:lnTo>
                    <a:pt x="1827" y="9533"/>
                  </a:lnTo>
                  <a:lnTo>
                    <a:pt x="636" y="11042"/>
                  </a:lnTo>
                  <a:lnTo>
                    <a:pt x="239" y="11678"/>
                  </a:lnTo>
                  <a:lnTo>
                    <a:pt x="80" y="11916"/>
                  </a:lnTo>
                  <a:lnTo>
                    <a:pt x="0" y="12234"/>
                  </a:lnTo>
                  <a:lnTo>
                    <a:pt x="0" y="12472"/>
                  </a:lnTo>
                  <a:lnTo>
                    <a:pt x="0" y="12790"/>
                  </a:lnTo>
                  <a:lnTo>
                    <a:pt x="159" y="13028"/>
                  </a:lnTo>
                  <a:lnTo>
                    <a:pt x="397" y="13346"/>
                  </a:lnTo>
                  <a:lnTo>
                    <a:pt x="636" y="13584"/>
                  </a:lnTo>
                  <a:lnTo>
                    <a:pt x="874" y="13743"/>
                  </a:lnTo>
                  <a:lnTo>
                    <a:pt x="1192" y="13743"/>
                  </a:lnTo>
                  <a:lnTo>
                    <a:pt x="1510" y="13664"/>
                  </a:lnTo>
                  <a:lnTo>
                    <a:pt x="1827" y="13584"/>
                  </a:lnTo>
                  <a:lnTo>
                    <a:pt x="2224" y="13346"/>
                  </a:lnTo>
                  <a:lnTo>
                    <a:pt x="2939" y="12790"/>
                  </a:lnTo>
                  <a:lnTo>
                    <a:pt x="3654" y="11916"/>
                  </a:lnTo>
                  <a:lnTo>
                    <a:pt x="4369" y="10883"/>
                  </a:lnTo>
                  <a:lnTo>
                    <a:pt x="5084" y="9771"/>
                  </a:lnTo>
                  <a:lnTo>
                    <a:pt x="5640" y="8500"/>
                  </a:lnTo>
                  <a:lnTo>
                    <a:pt x="6117" y="7071"/>
                  </a:lnTo>
                  <a:lnTo>
                    <a:pt x="6514" y="5641"/>
                  </a:lnTo>
                  <a:lnTo>
                    <a:pt x="6832" y="4211"/>
                  </a:lnTo>
                  <a:lnTo>
                    <a:pt x="6911" y="2860"/>
                  </a:lnTo>
                  <a:lnTo>
                    <a:pt x="6911" y="1669"/>
                  </a:lnTo>
                  <a:lnTo>
                    <a:pt x="6832" y="1192"/>
                  </a:lnTo>
                  <a:lnTo>
                    <a:pt x="6673" y="716"/>
                  </a:lnTo>
                  <a:lnTo>
                    <a:pt x="6514" y="398"/>
                  </a:lnTo>
                  <a:lnTo>
                    <a:pt x="6276" y="160"/>
                  </a:lnTo>
                  <a:lnTo>
                    <a:pt x="5958" y="80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480550" y="978850"/>
              <a:ext cx="123150" cy="194625"/>
            </a:xfrm>
            <a:custGeom>
              <a:avLst/>
              <a:gdLst/>
              <a:ahLst/>
              <a:cxnLst/>
              <a:rect l="l" t="t" r="r" b="b"/>
              <a:pathLst>
                <a:path w="4926" h="7785" extrusionOk="0">
                  <a:moveTo>
                    <a:pt x="3178" y="0"/>
                  </a:moveTo>
                  <a:lnTo>
                    <a:pt x="2702" y="80"/>
                  </a:lnTo>
                  <a:lnTo>
                    <a:pt x="2225" y="318"/>
                  </a:lnTo>
                  <a:lnTo>
                    <a:pt x="1669" y="636"/>
                  </a:lnTo>
                  <a:lnTo>
                    <a:pt x="1113" y="1112"/>
                  </a:lnTo>
                  <a:lnTo>
                    <a:pt x="716" y="1668"/>
                  </a:lnTo>
                  <a:lnTo>
                    <a:pt x="318" y="2304"/>
                  </a:lnTo>
                  <a:lnTo>
                    <a:pt x="80" y="3019"/>
                  </a:lnTo>
                  <a:lnTo>
                    <a:pt x="1" y="3813"/>
                  </a:lnTo>
                  <a:lnTo>
                    <a:pt x="80" y="4528"/>
                  </a:lnTo>
                  <a:lnTo>
                    <a:pt x="239" y="5322"/>
                  </a:lnTo>
                  <a:lnTo>
                    <a:pt x="557" y="5958"/>
                  </a:lnTo>
                  <a:lnTo>
                    <a:pt x="954" y="6593"/>
                  </a:lnTo>
                  <a:lnTo>
                    <a:pt x="1351" y="7070"/>
                  </a:lnTo>
                  <a:lnTo>
                    <a:pt x="1828" y="7467"/>
                  </a:lnTo>
                  <a:lnTo>
                    <a:pt x="2304" y="7706"/>
                  </a:lnTo>
                  <a:lnTo>
                    <a:pt x="2781" y="7785"/>
                  </a:lnTo>
                  <a:lnTo>
                    <a:pt x="3178" y="7706"/>
                  </a:lnTo>
                  <a:lnTo>
                    <a:pt x="3655" y="7467"/>
                  </a:lnTo>
                  <a:lnTo>
                    <a:pt x="3972" y="7149"/>
                  </a:lnTo>
                  <a:lnTo>
                    <a:pt x="4290" y="6673"/>
                  </a:lnTo>
                  <a:lnTo>
                    <a:pt x="4608" y="6117"/>
                  </a:lnTo>
                  <a:lnTo>
                    <a:pt x="4767" y="5481"/>
                  </a:lnTo>
                  <a:lnTo>
                    <a:pt x="4926" y="4766"/>
                  </a:lnTo>
                  <a:lnTo>
                    <a:pt x="4926" y="3972"/>
                  </a:lnTo>
                  <a:lnTo>
                    <a:pt x="4926" y="3178"/>
                  </a:lnTo>
                  <a:lnTo>
                    <a:pt x="4846" y="2463"/>
                  </a:lnTo>
                  <a:lnTo>
                    <a:pt x="4687" y="1827"/>
                  </a:lnTo>
                  <a:lnTo>
                    <a:pt x="4529" y="1192"/>
                  </a:lnTo>
                  <a:lnTo>
                    <a:pt x="4290" y="715"/>
                  </a:lnTo>
                  <a:lnTo>
                    <a:pt x="3972" y="318"/>
                  </a:lnTo>
                  <a:lnTo>
                    <a:pt x="3575" y="80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020275" y="1042400"/>
              <a:ext cx="105275" cy="150950"/>
            </a:xfrm>
            <a:custGeom>
              <a:avLst/>
              <a:gdLst/>
              <a:ahLst/>
              <a:cxnLst/>
              <a:rect l="l" t="t" r="r" b="b"/>
              <a:pathLst>
                <a:path w="4211" h="6038" extrusionOk="0">
                  <a:moveTo>
                    <a:pt x="1907" y="0"/>
                  </a:moveTo>
                  <a:lnTo>
                    <a:pt x="1509" y="80"/>
                  </a:lnTo>
                  <a:lnTo>
                    <a:pt x="1112" y="239"/>
                  </a:lnTo>
                  <a:lnTo>
                    <a:pt x="795" y="477"/>
                  </a:lnTo>
                  <a:lnTo>
                    <a:pt x="556" y="874"/>
                  </a:lnTo>
                  <a:lnTo>
                    <a:pt x="318" y="1351"/>
                  </a:lnTo>
                  <a:lnTo>
                    <a:pt x="159" y="1827"/>
                  </a:lnTo>
                  <a:lnTo>
                    <a:pt x="80" y="2383"/>
                  </a:lnTo>
                  <a:lnTo>
                    <a:pt x="0" y="3019"/>
                  </a:lnTo>
                  <a:lnTo>
                    <a:pt x="80" y="3654"/>
                  </a:lnTo>
                  <a:lnTo>
                    <a:pt x="159" y="4210"/>
                  </a:lnTo>
                  <a:lnTo>
                    <a:pt x="318" y="4687"/>
                  </a:lnTo>
                  <a:lnTo>
                    <a:pt x="556" y="5164"/>
                  </a:lnTo>
                  <a:lnTo>
                    <a:pt x="795" y="5561"/>
                  </a:lnTo>
                  <a:lnTo>
                    <a:pt x="1112" y="5799"/>
                  </a:lnTo>
                  <a:lnTo>
                    <a:pt x="1509" y="6037"/>
                  </a:lnTo>
                  <a:lnTo>
                    <a:pt x="1907" y="6037"/>
                  </a:lnTo>
                  <a:lnTo>
                    <a:pt x="2304" y="5958"/>
                  </a:lnTo>
                  <a:lnTo>
                    <a:pt x="2701" y="5799"/>
                  </a:lnTo>
                  <a:lnTo>
                    <a:pt x="3098" y="5481"/>
                  </a:lnTo>
                  <a:lnTo>
                    <a:pt x="3416" y="5005"/>
                  </a:lnTo>
                  <a:lnTo>
                    <a:pt x="3734" y="4528"/>
                  </a:lnTo>
                  <a:lnTo>
                    <a:pt x="3972" y="3972"/>
                  </a:lnTo>
                  <a:lnTo>
                    <a:pt x="4210" y="3337"/>
                  </a:lnTo>
                  <a:lnTo>
                    <a:pt x="4210" y="2780"/>
                  </a:lnTo>
                  <a:lnTo>
                    <a:pt x="4210" y="2145"/>
                  </a:lnTo>
                  <a:lnTo>
                    <a:pt x="3972" y="1589"/>
                  </a:lnTo>
                  <a:lnTo>
                    <a:pt x="3734" y="1112"/>
                  </a:lnTo>
                  <a:lnTo>
                    <a:pt x="3416" y="715"/>
                  </a:lnTo>
                  <a:lnTo>
                    <a:pt x="3098" y="397"/>
                  </a:lnTo>
                  <a:lnTo>
                    <a:pt x="2701" y="15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74732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10" y="1"/>
                  </a:moveTo>
                  <a:lnTo>
                    <a:pt x="11280" y="80"/>
                  </a:lnTo>
                  <a:lnTo>
                    <a:pt x="9930" y="239"/>
                  </a:lnTo>
                  <a:lnTo>
                    <a:pt x="8659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351" y="7309"/>
                  </a:lnTo>
                  <a:lnTo>
                    <a:pt x="874" y="8500"/>
                  </a:lnTo>
                  <a:lnTo>
                    <a:pt x="477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239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052" y="23831"/>
                  </a:lnTo>
                  <a:lnTo>
                    <a:pt x="5084" y="24784"/>
                  </a:lnTo>
                  <a:lnTo>
                    <a:pt x="6117" y="25579"/>
                  </a:lnTo>
                  <a:lnTo>
                    <a:pt x="7308" y="26294"/>
                  </a:lnTo>
                  <a:lnTo>
                    <a:pt x="8500" y="26850"/>
                  </a:lnTo>
                  <a:lnTo>
                    <a:pt x="9850" y="27326"/>
                  </a:lnTo>
                  <a:lnTo>
                    <a:pt x="1112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761" y="27644"/>
                  </a:lnTo>
                  <a:lnTo>
                    <a:pt x="18112" y="27326"/>
                  </a:lnTo>
                  <a:lnTo>
                    <a:pt x="19382" y="26850"/>
                  </a:lnTo>
                  <a:lnTo>
                    <a:pt x="20653" y="26294"/>
                  </a:lnTo>
                  <a:lnTo>
                    <a:pt x="21766" y="25579"/>
                  </a:lnTo>
                  <a:lnTo>
                    <a:pt x="22878" y="24784"/>
                  </a:lnTo>
                  <a:lnTo>
                    <a:pt x="23831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849" y="19383"/>
                  </a:lnTo>
                  <a:lnTo>
                    <a:pt x="27326" y="18112"/>
                  </a:lnTo>
                  <a:lnTo>
                    <a:pt x="27644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1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228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350" y="1113"/>
                  </a:lnTo>
                  <a:lnTo>
                    <a:pt x="16999" y="636"/>
                  </a:lnTo>
                  <a:lnTo>
                    <a:pt x="15570" y="239"/>
                  </a:lnTo>
                  <a:lnTo>
                    <a:pt x="14140" y="80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91215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1" y="875"/>
                  </a:lnTo>
                  <a:lnTo>
                    <a:pt x="3575" y="1272"/>
                  </a:lnTo>
                  <a:lnTo>
                    <a:pt x="2940" y="1748"/>
                  </a:lnTo>
                  <a:lnTo>
                    <a:pt x="2383" y="2225"/>
                  </a:lnTo>
                  <a:lnTo>
                    <a:pt x="1907" y="2781"/>
                  </a:lnTo>
                  <a:lnTo>
                    <a:pt x="1430" y="3416"/>
                  </a:lnTo>
                  <a:lnTo>
                    <a:pt x="1033" y="4052"/>
                  </a:lnTo>
                  <a:lnTo>
                    <a:pt x="715" y="4767"/>
                  </a:lnTo>
                  <a:lnTo>
                    <a:pt x="398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398" y="10486"/>
                  </a:lnTo>
                  <a:lnTo>
                    <a:pt x="715" y="11042"/>
                  </a:lnTo>
                  <a:lnTo>
                    <a:pt x="1033" y="11678"/>
                  </a:lnTo>
                  <a:lnTo>
                    <a:pt x="1430" y="12154"/>
                  </a:lnTo>
                  <a:lnTo>
                    <a:pt x="1907" y="12631"/>
                  </a:lnTo>
                  <a:lnTo>
                    <a:pt x="2383" y="13108"/>
                  </a:lnTo>
                  <a:lnTo>
                    <a:pt x="2940" y="13505"/>
                  </a:lnTo>
                  <a:lnTo>
                    <a:pt x="3575" y="13822"/>
                  </a:lnTo>
                  <a:lnTo>
                    <a:pt x="4211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6991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757" y="13266"/>
                  </a:lnTo>
                  <a:lnTo>
                    <a:pt x="12313" y="12869"/>
                  </a:lnTo>
                  <a:lnTo>
                    <a:pt x="1278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3981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663" y="3575"/>
                  </a:lnTo>
                  <a:lnTo>
                    <a:pt x="13266" y="3019"/>
                  </a:lnTo>
                  <a:lnTo>
                    <a:pt x="12869" y="2463"/>
                  </a:lnTo>
                  <a:lnTo>
                    <a:pt x="12313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56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005475" y="1624250"/>
              <a:ext cx="180750" cy="182725"/>
            </a:xfrm>
            <a:custGeom>
              <a:avLst/>
              <a:gdLst/>
              <a:ahLst/>
              <a:cxnLst/>
              <a:rect l="l" t="t" r="r" b="b"/>
              <a:pathLst>
                <a:path w="7230" h="7309" extrusionOk="0">
                  <a:moveTo>
                    <a:pt x="3019" y="1"/>
                  </a:moveTo>
                  <a:lnTo>
                    <a:pt x="2384" y="239"/>
                  </a:lnTo>
                  <a:lnTo>
                    <a:pt x="1748" y="557"/>
                  </a:lnTo>
                  <a:lnTo>
                    <a:pt x="1272" y="954"/>
                  </a:lnTo>
                  <a:lnTo>
                    <a:pt x="795" y="1510"/>
                  </a:lnTo>
                  <a:lnTo>
                    <a:pt x="398" y="2066"/>
                  </a:lnTo>
                  <a:lnTo>
                    <a:pt x="160" y="2781"/>
                  </a:lnTo>
                  <a:lnTo>
                    <a:pt x="1" y="3496"/>
                  </a:lnTo>
                  <a:lnTo>
                    <a:pt x="80" y="4211"/>
                  </a:lnTo>
                  <a:lnTo>
                    <a:pt x="239" y="4846"/>
                  </a:lnTo>
                  <a:lnTo>
                    <a:pt x="478" y="5482"/>
                  </a:lnTo>
                  <a:lnTo>
                    <a:pt x="875" y="6038"/>
                  </a:lnTo>
                  <a:lnTo>
                    <a:pt x="1431" y="6594"/>
                  </a:lnTo>
                  <a:lnTo>
                    <a:pt x="1987" y="6991"/>
                  </a:lnTo>
                  <a:lnTo>
                    <a:pt x="2702" y="7229"/>
                  </a:lnTo>
                  <a:lnTo>
                    <a:pt x="3417" y="7309"/>
                  </a:lnTo>
                  <a:lnTo>
                    <a:pt x="4132" y="7309"/>
                  </a:lnTo>
                  <a:lnTo>
                    <a:pt x="4767" y="7150"/>
                  </a:lnTo>
                  <a:lnTo>
                    <a:pt x="5402" y="6912"/>
                  </a:lnTo>
                  <a:lnTo>
                    <a:pt x="6038" y="6514"/>
                  </a:lnTo>
                  <a:lnTo>
                    <a:pt x="6515" y="5958"/>
                  </a:lnTo>
                  <a:lnTo>
                    <a:pt x="6912" y="5323"/>
                  </a:lnTo>
                  <a:lnTo>
                    <a:pt x="7150" y="4687"/>
                  </a:lnTo>
                  <a:lnTo>
                    <a:pt x="7229" y="3973"/>
                  </a:lnTo>
                  <a:lnTo>
                    <a:pt x="7150" y="3178"/>
                  </a:lnTo>
                  <a:lnTo>
                    <a:pt x="6912" y="2543"/>
                  </a:lnTo>
                  <a:lnTo>
                    <a:pt x="6594" y="1828"/>
                  </a:lnTo>
                  <a:lnTo>
                    <a:pt x="6197" y="1272"/>
                  </a:lnTo>
                  <a:lnTo>
                    <a:pt x="5641" y="716"/>
                  </a:lnTo>
                  <a:lnTo>
                    <a:pt x="5005" y="318"/>
                  </a:lnTo>
                  <a:lnTo>
                    <a:pt x="4290" y="80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5041225" y="1662000"/>
              <a:ext cx="111250" cy="109225"/>
            </a:xfrm>
            <a:custGeom>
              <a:avLst/>
              <a:gdLst/>
              <a:ahLst/>
              <a:cxnLst/>
              <a:rect l="l" t="t" r="r" b="b"/>
              <a:pathLst>
                <a:path w="4450" h="4369" extrusionOk="0">
                  <a:moveTo>
                    <a:pt x="2304" y="0"/>
                  </a:moveTo>
                  <a:lnTo>
                    <a:pt x="1907" y="79"/>
                  </a:lnTo>
                  <a:lnTo>
                    <a:pt x="1510" y="159"/>
                  </a:lnTo>
                  <a:lnTo>
                    <a:pt x="1113" y="318"/>
                  </a:lnTo>
                  <a:lnTo>
                    <a:pt x="795" y="556"/>
                  </a:lnTo>
                  <a:lnTo>
                    <a:pt x="477" y="874"/>
                  </a:lnTo>
                  <a:lnTo>
                    <a:pt x="239" y="1271"/>
                  </a:lnTo>
                  <a:lnTo>
                    <a:pt x="80" y="1668"/>
                  </a:lnTo>
                  <a:lnTo>
                    <a:pt x="1" y="2145"/>
                  </a:lnTo>
                  <a:lnTo>
                    <a:pt x="80" y="2542"/>
                  </a:lnTo>
                  <a:lnTo>
                    <a:pt x="160" y="2939"/>
                  </a:lnTo>
                  <a:lnTo>
                    <a:pt x="318" y="3336"/>
                  </a:lnTo>
                  <a:lnTo>
                    <a:pt x="557" y="3654"/>
                  </a:lnTo>
                  <a:lnTo>
                    <a:pt x="875" y="3972"/>
                  </a:lnTo>
                  <a:lnTo>
                    <a:pt x="1272" y="4210"/>
                  </a:lnTo>
                  <a:lnTo>
                    <a:pt x="1669" y="4369"/>
                  </a:lnTo>
                  <a:lnTo>
                    <a:pt x="2543" y="4369"/>
                  </a:lnTo>
                  <a:lnTo>
                    <a:pt x="3019" y="4210"/>
                  </a:lnTo>
                  <a:lnTo>
                    <a:pt x="3416" y="3972"/>
                  </a:lnTo>
                  <a:lnTo>
                    <a:pt x="3734" y="3733"/>
                  </a:lnTo>
                  <a:lnTo>
                    <a:pt x="4052" y="3336"/>
                  </a:lnTo>
                  <a:lnTo>
                    <a:pt x="4290" y="3019"/>
                  </a:lnTo>
                  <a:lnTo>
                    <a:pt x="4449" y="2542"/>
                  </a:lnTo>
                  <a:lnTo>
                    <a:pt x="4449" y="2145"/>
                  </a:lnTo>
                  <a:lnTo>
                    <a:pt x="4449" y="1748"/>
                  </a:lnTo>
                  <a:lnTo>
                    <a:pt x="4370" y="1430"/>
                  </a:lnTo>
                  <a:lnTo>
                    <a:pt x="4131" y="1033"/>
                  </a:lnTo>
                  <a:lnTo>
                    <a:pt x="3893" y="715"/>
                  </a:lnTo>
                  <a:lnTo>
                    <a:pt x="3575" y="477"/>
                  </a:lnTo>
                  <a:lnTo>
                    <a:pt x="3178" y="238"/>
                  </a:lnTo>
                  <a:lnTo>
                    <a:pt x="278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04122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1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557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509087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80" y="0"/>
                  </a:moveTo>
                  <a:lnTo>
                    <a:pt x="1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9" y="636"/>
                  </a:lnTo>
                  <a:lnTo>
                    <a:pt x="398" y="55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501937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1" y="477"/>
                  </a:lnTo>
                  <a:lnTo>
                    <a:pt x="160" y="556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8" y="556"/>
                  </a:lnTo>
                  <a:lnTo>
                    <a:pt x="636" y="318"/>
                  </a:lnTo>
                  <a:lnTo>
                    <a:pt x="557" y="238"/>
                  </a:lnTo>
                  <a:lnTo>
                    <a:pt x="557" y="8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5031300" y="174937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06902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80" y="80"/>
                  </a:lnTo>
                  <a:lnTo>
                    <a:pt x="1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11272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lnTo>
                    <a:pt x="239" y="80"/>
                  </a:lnTo>
                  <a:lnTo>
                    <a:pt x="80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150450" y="17513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318"/>
                  </a:lnTo>
                  <a:lnTo>
                    <a:pt x="1" y="398"/>
                  </a:lnTo>
                  <a:lnTo>
                    <a:pt x="80" y="557"/>
                  </a:lnTo>
                  <a:lnTo>
                    <a:pt x="239" y="636"/>
                  </a:lnTo>
                  <a:lnTo>
                    <a:pt x="477" y="636"/>
                  </a:lnTo>
                  <a:lnTo>
                    <a:pt x="55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636" y="159"/>
                  </a:lnTo>
                  <a:lnTo>
                    <a:pt x="477" y="80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16037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13457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80" y="80"/>
                  </a:lnTo>
                  <a:lnTo>
                    <a:pt x="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8" y="636"/>
                  </a:lnTo>
                  <a:lnTo>
                    <a:pt x="397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219950" y="1638150"/>
              <a:ext cx="174800" cy="343600"/>
            </a:xfrm>
            <a:custGeom>
              <a:avLst/>
              <a:gdLst/>
              <a:ahLst/>
              <a:cxnLst/>
              <a:rect l="l" t="t" r="r" b="b"/>
              <a:pathLst>
                <a:path w="6992" h="13744" extrusionOk="0">
                  <a:moveTo>
                    <a:pt x="5641" y="1"/>
                  </a:moveTo>
                  <a:lnTo>
                    <a:pt x="5244" y="160"/>
                  </a:lnTo>
                  <a:lnTo>
                    <a:pt x="4926" y="319"/>
                  </a:lnTo>
                  <a:lnTo>
                    <a:pt x="4688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211" y="1590"/>
                  </a:lnTo>
                  <a:lnTo>
                    <a:pt x="4052" y="2543"/>
                  </a:lnTo>
                  <a:lnTo>
                    <a:pt x="3814" y="4846"/>
                  </a:lnTo>
                  <a:lnTo>
                    <a:pt x="3496" y="6117"/>
                  </a:lnTo>
                  <a:lnTo>
                    <a:pt x="3337" y="6753"/>
                  </a:lnTo>
                  <a:lnTo>
                    <a:pt x="3099" y="7388"/>
                  </a:lnTo>
                  <a:lnTo>
                    <a:pt x="2781" y="8024"/>
                  </a:lnTo>
                  <a:lnTo>
                    <a:pt x="2543" y="8580"/>
                  </a:lnTo>
                  <a:lnTo>
                    <a:pt x="1828" y="9533"/>
                  </a:lnTo>
                  <a:lnTo>
                    <a:pt x="716" y="11042"/>
                  </a:lnTo>
                  <a:lnTo>
                    <a:pt x="239" y="11678"/>
                  </a:lnTo>
                  <a:lnTo>
                    <a:pt x="160" y="11916"/>
                  </a:lnTo>
                  <a:lnTo>
                    <a:pt x="80" y="12234"/>
                  </a:lnTo>
                  <a:lnTo>
                    <a:pt x="1" y="12472"/>
                  </a:lnTo>
                  <a:lnTo>
                    <a:pt x="80" y="12790"/>
                  </a:lnTo>
                  <a:lnTo>
                    <a:pt x="239" y="13028"/>
                  </a:lnTo>
                  <a:lnTo>
                    <a:pt x="477" y="13346"/>
                  </a:lnTo>
                  <a:lnTo>
                    <a:pt x="716" y="13584"/>
                  </a:lnTo>
                  <a:lnTo>
                    <a:pt x="954" y="13743"/>
                  </a:lnTo>
                  <a:lnTo>
                    <a:pt x="1272" y="13743"/>
                  </a:lnTo>
                  <a:lnTo>
                    <a:pt x="1590" y="13664"/>
                  </a:lnTo>
                  <a:lnTo>
                    <a:pt x="1907" y="13584"/>
                  </a:lnTo>
                  <a:lnTo>
                    <a:pt x="2225" y="13346"/>
                  </a:lnTo>
                  <a:lnTo>
                    <a:pt x="2940" y="12790"/>
                  </a:lnTo>
                  <a:lnTo>
                    <a:pt x="3734" y="11916"/>
                  </a:lnTo>
                  <a:lnTo>
                    <a:pt x="4449" y="10883"/>
                  </a:lnTo>
                  <a:lnTo>
                    <a:pt x="5085" y="9771"/>
                  </a:lnTo>
                  <a:lnTo>
                    <a:pt x="5720" y="8500"/>
                  </a:lnTo>
                  <a:lnTo>
                    <a:pt x="6197" y="7071"/>
                  </a:lnTo>
                  <a:lnTo>
                    <a:pt x="6594" y="5641"/>
                  </a:lnTo>
                  <a:lnTo>
                    <a:pt x="6832" y="4211"/>
                  </a:lnTo>
                  <a:lnTo>
                    <a:pt x="6991" y="2860"/>
                  </a:lnTo>
                  <a:lnTo>
                    <a:pt x="6912" y="1669"/>
                  </a:lnTo>
                  <a:lnTo>
                    <a:pt x="6832" y="1192"/>
                  </a:lnTo>
                  <a:lnTo>
                    <a:pt x="6753" y="716"/>
                  </a:lnTo>
                  <a:lnTo>
                    <a:pt x="6515" y="398"/>
                  </a:lnTo>
                  <a:lnTo>
                    <a:pt x="6276" y="160"/>
                  </a:lnTo>
                  <a:lnTo>
                    <a:pt x="6038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528225" y="418825"/>
              <a:ext cx="4559575" cy="1215375"/>
            </a:xfrm>
            <a:custGeom>
              <a:avLst/>
              <a:gdLst/>
              <a:ahLst/>
              <a:cxnLst/>
              <a:rect l="l" t="t" r="r" b="b"/>
              <a:pathLst>
                <a:path w="182383" h="48615" extrusionOk="0">
                  <a:moveTo>
                    <a:pt x="82215" y="3734"/>
                  </a:moveTo>
                  <a:lnTo>
                    <a:pt x="83407" y="3813"/>
                  </a:lnTo>
                  <a:lnTo>
                    <a:pt x="84440" y="3893"/>
                  </a:lnTo>
                  <a:lnTo>
                    <a:pt x="85234" y="4052"/>
                  </a:lnTo>
                  <a:lnTo>
                    <a:pt x="85869" y="4290"/>
                  </a:lnTo>
                  <a:lnTo>
                    <a:pt x="86346" y="4608"/>
                  </a:lnTo>
                  <a:lnTo>
                    <a:pt x="86664" y="5005"/>
                  </a:lnTo>
                  <a:lnTo>
                    <a:pt x="86902" y="5482"/>
                  </a:lnTo>
                  <a:lnTo>
                    <a:pt x="87061" y="6038"/>
                  </a:lnTo>
                  <a:lnTo>
                    <a:pt x="87140" y="6753"/>
                  </a:lnTo>
                  <a:lnTo>
                    <a:pt x="87140" y="7626"/>
                  </a:lnTo>
                  <a:lnTo>
                    <a:pt x="87061" y="9692"/>
                  </a:lnTo>
                  <a:lnTo>
                    <a:pt x="86982" y="12472"/>
                  </a:lnTo>
                  <a:lnTo>
                    <a:pt x="86982" y="15252"/>
                  </a:lnTo>
                  <a:lnTo>
                    <a:pt x="86902" y="16364"/>
                  </a:lnTo>
                  <a:lnTo>
                    <a:pt x="86823" y="17317"/>
                  </a:lnTo>
                  <a:lnTo>
                    <a:pt x="86664" y="18112"/>
                  </a:lnTo>
                  <a:lnTo>
                    <a:pt x="86425" y="18668"/>
                  </a:lnTo>
                  <a:lnTo>
                    <a:pt x="86108" y="19224"/>
                  </a:lnTo>
                  <a:lnTo>
                    <a:pt x="85790" y="19542"/>
                  </a:lnTo>
                  <a:lnTo>
                    <a:pt x="85313" y="19859"/>
                  </a:lnTo>
                  <a:lnTo>
                    <a:pt x="84678" y="20018"/>
                  </a:lnTo>
                  <a:lnTo>
                    <a:pt x="83963" y="20177"/>
                  </a:lnTo>
                  <a:lnTo>
                    <a:pt x="83089" y="20177"/>
                  </a:lnTo>
                  <a:lnTo>
                    <a:pt x="80944" y="20257"/>
                  </a:lnTo>
                  <a:lnTo>
                    <a:pt x="78085" y="20177"/>
                  </a:lnTo>
                  <a:lnTo>
                    <a:pt x="73080" y="20257"/>
                  </a:lnTo>
                  <a:lnTo>
                    <a:pt x="68950" y="20336"/>
                  </a:lnTo>
                  <a:lnTo>
                    <a:pt x="63230" y="20495"/>
                  </a:lnTo>
                  <a:lnTo>
                    <a:pt x="61324" y="20415"/>
                  </a:lnTo>
                  <a:lnTo>
                    <a:pt x="60609" y="20415"/>
                  </a:lnTo>
                  <a:lnTo>
                    <a:pt x="59894" y="20336"/>
                  </a:lnTo>
                  <a:lnTo>
                    <a:pt x="59338" y="20177"/>
                  </a:lnTo>
                  <a:lnTo>
                    <a:pt x="58862" y="20018"/>
                  </a:lnTo>
                  <a:lnTo>
                    <a:pt x="58464" y="19780"/>
                  </a:lnTo>
                  <a:lnTo>
                    <a:pt x="58147" y="19462"/>
                  </a:lnTo>
                  <a:lnTo>
                    <a:pt x="57908" y="19144"/>
                  </a:lnTo>
                  <a:lnTo>
                    <a:pt x="57749" y="18747"/>
                  </a:lnTo>
                  <a:lnTo>
                    <a:pt x="57749" y="18350"/>
                  </a:lnTo>
                  <a:lnTo>
                    <a:pt x="57829" y="17794"/>
                  </a:lnTo>
                  <a:lnTo>
                    <a:pt x="58067" y="17317"/>
                  </a:lnTo>
                  <a:lnTo>
                    <a:pt x="58305" y="16761"/>
                  </a:lnTo>
                  <a:lnTo>
                    <a:pt x="58941" y="15570"/>
                  </a:lnTo>
                  <a:lnTo>
                    <a:pt x="59735" y="14458"/>
                  </a:lnTo>
                  <a:lnTo>
                    <a:pt x="60609" y="13346"/>
                  </a:lnTo>
                  <a:lnTo>
                    <a:pt x="61880" y="11598"/>
                  </a:lnTo>
                  <a:lnTo>
                    <a:pt x="63072" y="9851"/>
                  </a:lnTo>
                  <a:lnTo>
                    <a:pt x="64422" y="8024"/>
                  </a:lnTo>
                  <a:lnTo>
                    <a:pt x="65216" y="7150"/>
                  </a:lnTo>
                  <a:lnTo>
                    <a:pt x="65931" y="6355"/>
                  </a:lnTo>
                  <a:lnTo>
                    <a:pt x="66805" y="5640"/>
                  </a:lnTo>
                  <a:lnTo>
                    <a:pt x="67599" y="5084"/>
                  </a:lnTo>
                  <a:lnTo>
                    <a:pt x="68553" y="4608"/>
                  </a:lnTo>
                  <a:lnTo>
                    <a:pt x="69665" y="4290"/>
                  </a:lnTo>
                  <a:lnTo>
                    <a:pt x="70936" y="4052"/>
                  </a:lnTo>
                  <a:lnTo>
                    <a:pt x="72286" y="3893"/>
                  </a:lnTo>
                  <a:lnTo>
                    <a:pt x="73795" y="3813"/>
                  </a:lnTo>
                  <a:lnTo>
                    <a:pt x="75384" y="3734"/>
                  </a:lnTo>
                  <a:close/>
                  <a:moveTo>
                    <a:pt x="114148" y="4131"/>
                  </a:moveTo>
                  <a:lnTo>
                    <a:pt x="115260" y="4211"/>
                  </a:lnTo>
                  <a:lnTo>
                    <a:pt x="116134" y="4370"/>
                  </a:lnTo>
                  <a:lnTo>
                    <a:pt x="116929" y="4608"/>
                  </a:lnTo>
                  <a:lnTo>
                    <a:pt x="117485" y="4846"/>
                  </a:lnTo>
                  <a:lnTo>
                    <a:pt x="118041" y="5164"/>
                  </a:lnTo>
                  <a:lnTo>
                    <a:pt x="118358" y="5640"/>
                  </a:lnTo>
                  <a:lnTo>
                    <a:pt x="118676" y="6197"/>
                  </a:lnTo>
                  <a:lnTo>
                    <a:pt x="118835" y="6911"/>
                  </a:lnTo>
                  <a:lnTo>
                    <a:pt x="118994" y="7706"/>
                  </a:lnTo>
                  <a:lnTo>
                    <a:pt x="119073" y="8659"/>
                  </a:lnTo>
                  <a:lnTo>
                    <a:pt x="119073" y="9771"/>
                  </a:lnTo>
                  <a:lnTo>
                    <a:pt x="119073" y="12472"/>
                  </a:lnTo>
                  <a:lnTo>
                    <a:pt x="119073" y="15252"/>
                  </a:lnTo>
                  <a:lnTo>
                    <a:pt x="119073" y="17397"/>
                  </a:lnTo>
                  <a:lnTo>
                    <a:pt x="119073" y="18191"/>
                  </a:lnTo>
                  <a:lnTo>
                    <a:pt x="118914" y="18827"/>
                  </a:lnTo>
                  <a:lnTo>
                    <a:pt x="118756" y="19383"/>
                  </a:lnTo>
                  <a:lnTo>
                    <a:pt x="118517" y="19780"/>
                  </a:lnTo>
                  <a:lnTo>
                    <a:pt x="118120" y="20098"/>
                  </a:lnTo>
                  <a:lnTo>
                    <a:pt x="117643" y="20257"/>
                  </a:lnTo>
                  <a:lnTo>
                    <a:pt x="117008" y="20415"/>
                  </a:lnTo>
                  <a:lnTo>
                    <a:pt x="116293" y="20495"/>
                  </a:lnTo>
                  <a:lnTo>
                    <a:pt x="114228" y="20574"/>
                  </a:lnTo>
                  <a:lnTo>
                    <a:pt x="111448" y="20574"/>
                  </a:lnTo>
                  <a:lnTo>
                    <a:pt x="106364" y="20654"/>
                  </a:lnTo>
                  <a:lnTo>
                    <a:pt x="102074" y="20654"/>
                  </a:lnTo>
                  <a:lnTo>
                    <a:pt x="95719" y="20813"/>
                  </a:lnTo>
                  <a:lnTo>
                    <a:pt x="93495" y="20733"/>
                  </a:lnTo>
                  <a:lnTo>
                    <a:pt x="91827" y="20654"/>
                  </a:lnTo>
                  <a:lnTo>
                    <a:pt x="91112" y="20574"/>
                  </a:lnTo>
                  <a:lnTo>
                    <a:pt x="90556" y="20415"/>
                  </a:lnTo>
                  <a:lnTo>
                    <a:pt x="90000" y="20177"/>
                  </a:lnTo>
                  <a:lnTo>
                    <a:pt x="89603" y="19939"/>
                  </a:lnTo>
                  <a:lnTo>
                    <a:pt x="89444" y="19780"/>
                  </a:lnTo>
                  <a:lnTo>
                    <a:pt x="89365" y="19542"/>
                  </a:lnTo>
                  <a:lnTo>
                    <a:pt x="89206" y="18668"/>
                  </a:lnTo>
                  <a:lnTo>
                    <a:pt x="89047" y="17476"/>
                  </a:lnTo>
                  <a:lnTo>
                    <a:pt x="88967" y="16126"/>
                  </a:lnTo>
                  <a:lnTo>
                    <a:pt x="88967" y="13266"/>
                  </a:lnTo>
                  <a:lnTo>
                    <a:pt x="88967" y="11122"/>
                  </a:lnTo>
                  <a:lnTo>
                    <a:pt x="88967" y="9612"/>
                  </a:lnTo>
                  <a:lnTo>
                    <a:pt x="88967" y="8262"/>
                  </a:lnTo>
                  <a:lnTo>
                    <a:pt x="88967" y="7150"/>
                  </a:lnTo>
                  <a:lnTo>
                    <a:pt x="89126" y="6197"/>
                  </a:lnTo>
                  <a:lnTo>
                    <a:pt x="89285" y="5720"/>
                  </a:lnTo>
                  <a:lnTo>
                    <a:pt x="89444" y="5402"/>
                  </a:lnTo>
                  <a:lnTo>
                    <a:pt x="89682" y="5005"/>
                  </a:lnTo>
                  <a:lnTo>
                    <a:pt x="90000" y="4767"/>
                  </a:lnTo>
                  <a:lnTo>
                    <a:pt x="90397" y="4528"/>
                  </a:lnTo>
                  <a:lnTo>
                    <a:pt x="90874" y="4370"/>
                  </a:lnTo>
                  <a:lnTo>
                    <a:pt x="91430" y="4290"/>
                  </a:lnTo>
                  <a:lnTo>
                    <a:pt x="92065" y="4211"/>
                  </a:lnTo>
                  <a:lnTo>
                    <a:pt x="99929" y="4131"/>
                  </a:lnTo>
                  <a:close/>
                  <a:moveTo>
                    <a:pt x="124554" y="5561"/>
                  </a:moveTo>
                  <a:lnTo>
                    <a:pt x="125269" y="5799"/>
                  </a:lnTo>
                  <a:lnTo>
                    <a:pt x="126064" y="6038"/>
                  </a:lnTo>
                  <a:lnTo>
                    <a:pt x="126858" y="6355"/>
                  </a:lnTo>
                  <a:lnTo>
                    <a:pt x="127573" y="6673"/>
                  </a:lnTo>
                  <a:lnTo>
                    <a:pt x="129082" y="7547"/>
                  </a:lnTo>
                  <a:lnTo>
                    <a:pt x="130432" y="8421"/>
                  </a:lnTo>
                  <a:lnTo>
                    <a:pt x="131703" y="9453"/>
                  </a:lnTo>
                  <a:lnTo>
                    <a:pt x="132895" y="10486"/>
                  </a:lnTo>
                  <a:lnTo>
                    <a:pt x="133928" y="11519"/>
                  </a:lnTo>
                  <a:lnTo>
                    <a:pt x="134801" y="12472"/>
                  </a:lnTo>
                  <a:lnTo>
                    <a:pt x="135437" y="13266"/>
                  </a:lnTo>
                  <a:lnTo>
                    <a:pt x="135834" y="13822"/>
                  </a:lnTo>
                  <a:lnTo>
                    <a:pt x="136231" y="14617"/>
                  </a:lnTo>
                  <a:lnTo>
                    <a:pt x="136708" y="15570"/>
                  </a:lnTo>
                  <a:lnTo>
                    <a:pt x="137105" y="16603"/>
                  </a:lnTo>
                  <a:lnTo>
                    <a:pt x="137423" y="17635"/>
                  </a:lnTo>
                  <a:lnTo>
                    <a:pt x="137661" y="18588"/>
                  </a:lnTo>
                  <a:lnTo>
                    <a:pt x="137661" y="18986"/>
                  </a:lnTo>
                  <a:lnTo>
                    <a:pt x="137661" y="19383"/>
                  </a:lnTo>
                  <a:lnTo>
                    <a:pt x="137582" y="19701"/>
                  </a:lnTo>
                  <a:lnTo>
                    <a:pt x="137423" y="20018"/>
                  </a:lnTo>
                  <a:lnTo>
                    <a:pt x="137264" y="20257"/>
                  </a:lnTo>
                  <a:lnTo>
                    <a:pt x="137026" y="20415"/>
                  </a:lnTo>
                  <a:lnTo>
                    <a:pt x="136787" y="20574"/>
                  </a:lnTo>
                  <a:lnTo>
                    <a:pt x="136470" y="20733"/>
                  </a:lnTo>
                  <a:lnTo>
                    <a:pt x="135755" y="20813"/>
                  </a:lnTo>
                  <a:lnTo>
                    <a:pt x="134722" y="20892"/>
                  </a:lnTo>
                  <a:lnTo>
                    <a:pt x="131624" y="20733"/>
                  </a:lnTo>
                  <a:lnTo>
                    <a:pt x="129479" y="20654"/>
                  </a:lnTo>
                  <a:lnTo>
                    <a:pt x="124078" y="20654"/>
                  </a:lnTo>
                  <a:lnTo>
                    <a:pt x="123601" y="20574"/>
                  </a:lnTo>
                  <a:lnTo>
                    <a:pt x="123204" y="20495"/>
                  </a:lnTo>
                  <a:lnTo>
                    <a:pt x="122886" y="20336"/>
                  </a:lnTo>
                  <a:lnTo>
                    <a:pt x="122648" y="20098"/>
                  </a:lnTo>
                  <a:lnTo>
                    <a:pt x="122410" y="19780"/>
                  </a:lnTo>
                  <a:lnTo>
                    <a:pt x="122251" y="19303"/>
                  </a:lnTo>
                  <a:lnTo>
                    <a:pt x="122171" y="18827"/>
                  </a:lnTo>
                  <a:lnTo>
                    <a:pt x="122092" y="18112"/>
                  </a:lnTo>
                  <a:lnTo>
                    <a:pt x="122012" y="16364"/>
                  </a:lnTo>
                  <a:lnTo>
                    <a:pt x="122012" y="13981"/>
                  </a:lnTo>
                  <a:lnTo>
                    <a:pt x="121933" y="9533"/>
                  </a:lnTo>
                  <a:lnTo>
                    <a:pt x="122012" y="7944"/>
                  </a:lnTo>
                  <a:lnTo>
                    <a:pt x="122092" y="7229"/>
                  </a:lnTo>
                  <a:lnTo>
                    <a:pt x="122251" y="6753"/>
                  </a:lnTo>
                  <a:lnTo>
                    <a:pt x="122410" y="6276"/>
                  </a:lnTo>
                  <a:lnTo>
                    <a:pt x="122648" y="5958"/>
                  </a:lnTo>
                  <a:lnTo>
                    <a:pt x="122966" y="5720"/>
                  </a:lnTo>
                  <a:lnTo>
                    <a:pt x="123363" y="5561"/>
                  </a:lnTo>
                  <a:close/>
                  <a:moveTo>
                    <a:pt x="80865" y="1"/>
                  </a:moveTo>
                  <a:lnTo>
                    <a:pt x="77846" y="159"/>
                  </a:lnTo>
                  <a:lnTo>
                    <a:pt x="75066" y="318"/>
                  </a:lnTo>
                  <a:lnTo>
                    <a:pt x="72604" y="636"/>
                  </a:lnTo>
                  <a:lnTo>
                    <a:pt x="70380" y="1113"/>
                  </a:lnTo>
                  <a:lnTo>
                    <a:pt x="69347" y="1351"/>
                  </a:lnTo>
                  <a:lnTo>
                    <a:pt x="68394" y="1669"/>
                  </a:lnTo>
                  <a:lnTo>
                    <a:pt x="67520" y="1986"/>
                  </a:lnTo>
                  <a:lnTo>
                    <a:pt x="66726" y="2384"/>
                  </a:lnTo>
                  <a:lnTo>
                    <a:pt x="66011" y="2860"/>
                  </a:lnTo>
                  <a:lnTo>
                    <a:pt x="65375" y="3337"/>
                  </a:lnTo>
                  <a:lnTo>
                    <a:pt x="64819" y="3813"/>
                  </a:lnTo>
                  <a:lnTo>
                    <a:pt x="64343" y="4370"/>
                  </a:lnTo>
                  <a:lnTo>
                    <a:pt x="60609" y="9136"/>
                  </a:lnTo>
                  <a:lnTo>
                    <a:pt x="56717" y="13822"/>
                  </a:lnTo>
                  <a:lnTo>
                    <a:pt x="52507" y="18906"/>
                  </a:lnTo>
                  <a:lnTo>
                    <a:pt x="44960" y="19224"/>
                  </a:lnTo>
                  <a:lnTo>
                    <a:pt x="28120" y="20018"/>
                  </a:lnTo>
                  <a:lnTo>
                    <a:pt x="18985" y="20495"/>
                  </a:lnTo>
                  <a:lnTo>
                    <a:pt x="10883" y="20971"/>
                  </a:lnTo>
                  <a:lnTo>
                    <a:pt x="4846" y="21369"/>
                  </a:lnTo>
                  <a:lnTo>
                    <a:pt x="2939" y="21528"/>
                  </a:lnTo>
                  <a:lnTo>
                    <a:pt x="2065" y="21686"/>
                  </a:lnTo>
                  <a:lnTo>
                    <a:pt x="1668" y="21925"/>
                  </a:lnTo>
                  <a:lnTo>
                    <a:pt x="1271" y="22242"/>
                  </a:lnTo>
                  <a:lnTo>
                    <a:pt x="1033" y="22719"/>
                  </a:lnTo>
                  <a:lnTo>
                    <a:pt x="715" y="23275"/>
                  </a:lnTo>
                  <a:lnTo>
                    <a:pt x="556" y="23831"/>
                  </a:lnTo>
                  <a:lnTo>
                    <a:pt x="397" y="24546"/>
                  </a:lnTo>
                  <a:lnTo>
                    <a:pt x="159" y="25976"/>
                  </a:lnTo>
                  <a:lnTo>
                    <a:pt x="80" y="27406"/>
                  </a:lnTo>
                  <a:lnTo>
                    <a:pt x="0" y="28756"/>
                  </a:lnTo>
                  <a:lnTo>
                    <a:pt x="80" y="29789"/>
                  </a:lnTo>
                  <a:lnTo>
                    <a:pt x="159" y="30424"/>
                  </a:lnTo>
                  <a:lnTo>
                    <a:pt x="238" y="30583"/>
                  </a:lnTo>
                  <a:lnTo>
                    <a:pt x="318" y="30663"/>
                  </a:lnTo>
                  <a:lnTo>
                    <a:pt x="953" y="30663"/>
                  </a:lnTo>
                  <a:lnTo>
                    <a:pt x="1112" y="30742"/>
                  </a:lnTo>
                  <a:lnTo>
                    <a:pt x="1271" y="30901"/>
                  </a:lnTo>
                  <a:lnTo>
                    <a:pt x="1430" y="31139"/>
                  </a:lnTo>
                  <a:lnTo>
                    <a:pt x="1589" y="31457"/>
                  </a:lnTo>
                  <a:lnTo>
                    <a:pt x="1668" y="31934"/>
                  </a:lnTo>
                  <a:lnTo>
                    <a:pt x="1748" y="32490"/>
                  </a:lnTo>
                  <a:lnTo>
                    <a:pt x="1827" y="33284"/>
                  </a:lnTo>
                  <a:lnTo>
                    <a:pt x="1827" y="34317"/>
                  </a:lnTo>
                  <a:lnTo>
                    <a:pt x="1668" y="37017"/>
                  </a:lnTo>
                  <a:lnTo>
                    <a:pt x="1589" y="37732"/>
                  </a:lnTo>
                  <a:lnTo>
                    <a:pt x="1589" y="39400"/>
                  </a:lnTo>
                  <a:lnTo>
                    <a:pt x="1668" y="40274"/>
                  </a:lnTo>
                  <a:lnTo>
                    <a:pt x="1827" y="41069"/>
                  </a:lnTo>
                  <a:lnTo>
                    <a:pt x="1986" y="41466"/>
                  </a:lnTo>
                  <a:lnTo>
                    <a:pt x="2145" y="41704"/>
                  </a:lnTo>
                  <a:lnTo>
                    <a:pt x="2304" y="41863"/>
                  </a:lnTo>
                  <a:lnTo>
                    <a:pt x="2542" y="41942"/>
                  </a:lnTo>
                  <a:lnTo>
                    <a:pt x="4528" y="42101"/>
                  </a:lnTo>
                  <a:lnTo>
                    <a:pt x="6990" y="42260"/>
                  </a:lnTo>
                  <a:lnTo>
                    <a:pt x="10883" y="42260"/>
                  </a:lnTo>
                  <a:lnTo>
                    <a:pt x="11995" y="42181"/>
                  </a:lnTo>
                  <a:lnTo>
                    <a:pt x="12551" y="42101"/>
                  </a:lnTo>
                  <a:lnTo>
                    <a:pt x="13028" y="41863"/>
                  </a:lnTo>
                  <a:lnTo>
                    <a:pt x="13425" y="41625"/>
                  </a:lnTo>
                  <a:lnTo>
                    <a:pt x="13901" y="41307"/>
                  </a:lnTo>
                  <a:lnTo>
                    <a:pt x="14934" y="40433"/>
                  </a:lnTo>
                  <a:lnTo>
                    <a:pt x="16046" y="39559"/>
                  </a:lnTo>
                  <a:lnTo>
                    <a:pt x="16761" y="39083"/>
                  </a:lnTo>
                  <a:lnTo>
                    <a:pt x="17555" y="38686"/>
                  </a:lnTo>
                  <a:lnTo>
                    <a:pt x="18429" y="38288"/>
                  </a:lnTo>
                  <a:lnTo>
                    <a:pt x="19462" y="37971"/>
                  </a:lnTo>
                  <a:lnTo>
                    <a:pt x="20653" y="37653"/>
                  </a:lnTo>
                  <a:lnTo>
                    <a:pt x="21924" y="37494"/>
                  </a:lnTo>
                  <a:lnTo>
                    <a:pt x="23354" y="37415"/>
                  </a:lnTo>
                  <a:lnTo>
                    <a:pt x="25022" y="37415"/>
                  </a:lnTo>
                  <a:lnTo>
                    <a:pt x="26690" y="37573"/>
                  </a:lnTo>
                  <a:lnTo>
                    <a:pt x="28200" y="37812"/>
                  </a:lnTo>
                  <a:lnTo>
                    <a:pt x="29629" y="38129"/>
                  </a:lnTo>
                  <a:lnTo>
                    <a:pt x="30980" y="38527"/>
                  </a:lnTo>
                  <a:lnTo>
                    <a:pt x="32171" y="39003"/>
                  </a:lnTo>
                  <a:lnTo>
                    <a:pt x="33283" y="39480"/>
                  </a:lnTo>
                  <a:lnTo>
                    <a:pt x="34316" y="40036"/>
                  </a:lnTo>
                  <a:lnTo>
                    <a:pt x="35190" y="40592"/>
                  </a:lnTo>
                  <a:lnTo>
                    <a:pt x="36064" y="41227"/>
                  </a:lnTo>
                  <a:lnTo>
                    <a:pt x="36858" y="41863"/>
                  </a:lnTo>
                  <a:lnTo>
                    <a:pt x="37493" y="42498"/>
                  </a:lnTo>
                  <a:lnTo>
                    <a:pt x="38129" y="43134"/>
                  </a:lnTo>
                  <a:lnTo>
                    <a:pt x="39162" y="44325"/>
                  </a:lnTo>
                  <a:lnTo>
                    <a:pt x="40035" y="45438"/>
                  </a:lnTo>
                  <a:lnTo>
                    <a:pt x="40671" y="46391"/>
                  </a:lnTo>
                  <a:lnTo>
                    <a:pt x="40909" y="46788"/>
                  </a:lnTo>
                  <a:lnTo>
                    <a:pt x="41227" y="47106"/>
                  </a:lnTo>
                  <a:lnTo>
                    <a:pt x="41545" y="47423"/>
                  </a:lnTo>
                  <a:lnTo>
                    <a:pt x="41942" y="47662"/>
                  </a:lnTo>
                  <a:lnTo>
                    <a:pt x="42498" y="47900"/>
                  </a:lnTo>
                  <a:lnTo>
                    <a:pt x="43133" y="48059"/>
                  </a:lnTo>
                  <a:lnTo>
                    <a:pt x="44007" y="48138"/>
                  </a:lnTo>
                  <a:lnTo>
                    <a:pt x="45040" y="48297"/>
                  </a:lnTo>
                  <a:lnTo>
                    <a:pt x="47899" y="48377"/>
                  </a:lnTo>
                  <a:lnTo>
                    <a:pt x="51951" y="48297"/>
                  </a:lnTo>
                  <a:lnTo>
                    <a:pt x="57511" y="48218"/>
                  </a:lnTo>
                  <a:lnTo>
                    <a:pt x="65057" y="48059"/>
                  </a:lnTo>
                  <a:lnTo>
                    <a:pt x="74351" y="47979"/>
                  </a:lnTo>
                  <a:lnTo>
                    <a:pt x="84678" y="48059"/>
                  </a:lnTo>
                  <a:lnTo>
                    <a:pt x="94925" y="48138"/>
                  </a:lnTo>
                  <a:lnTo>
                    <a:pt x="112401" y="48297"/>
                  </a:lnTo>
                  <a:lnTo>
                    <a:pt x="119709" y="48456"/>
                  </a:lnTo>
                  <a:lnTo>
                    <a:pt x="120662" y="48615"/>
                  </a:lnTo>
                  <a:lnTo>
                    <a:pt x="123045" y="48615"/>
                  </a:lnTo>
                  <a:lnTo>
                    <a:pt x="123680" y="48535"/>
                  </a:lnTo>
                  <a:lnTo>
                    <a:pt x="124395" y="48456"/>
                  </a:lnTo>
                  <a:lnTo>
                    <a:pt x="125110" y="48297"/>
                  </a:lnTo>
                  <a:lnTo>
                    <a:pt x="125825" y="48059"/>
                  </a:lnTo>
                  <a:lnTo>
                    <a:pt x="126461" y="47662"/>
                  </a:lnTo>
                  <a:lnTo>
                    <a:pt x="127096" y="47265"/>
                  </a:lnTo>
                  <a:lnTo>
                    <a:pt x="127652" y="46788"/>
                  </a:lnTo>
                  <a:lnTo>
                    <a:pt x="128208" y="46232"/>
                  </a:lnTo>
                  <a:lnTo>
                    <a:pt x="129241" y="44881"/>
                  </a:lnTo>
                  <a:lnTo>
                    <a:pt x="130432" y="43611"/>
                  </a:lnTo>
                  <a:lnTo>
                    <a:pt x="131783" y="42498"/>
                  </a:lnTo>
                  <a:lnTo>
                    <a:pt x="132498" y="41942"/>
                  </a:lnTo>
                  <a:lnTo>
                    <a:pt x="133292" y="41466"/>
                  </a:lnTo>
                  <a:lnTo>
                    <a:pt x="134086" y="40989"/>
                  </a:lnTo>
                  <a:lnTo>
                    <a:pt x="134881" y="40513"/>
                  </a:lnTo>
                  <a:lnTo>
                    <a:pt x="135755" y="40195"/>
                  </a:lnTo>
                  <a:lnTo>
                    <a:pt x="136628" y="39798"/>
                  </a:lnTo>
                  <a:lnTo>
                    <a:pt x="137582" y="39559"/>
                  </a:lnTo>
                  <a:lnTo>
                    <a:pt x="138535" y="39321"/>
                  </a:lnTo>
                  <a:lnTo>
                    <a:pt x="139488" y="39162"/>
                  </a:lnTo>
                  <a:lnTo>
                    <a:pt x="140441" y="39083"/>
                  </a:lnTo>
                  <a:lnTo>
                    <a:pt x="144651" y="39083"/>
                  </a:lnTo>
                  <a:lnTo>
                    <a:pt x="145684" y="39242"/>
                  </a:lnTo>
                  <a:lnTo>
                    <a:pt x="146796" y="39321"/>
                  </a:lnTo>
                  <a:lnTo>
                    <a:pt x="147908" y="39559"/>
                  </a:lnTo>
                  <a:lnTo>
                    <a:pt x="149020" y="39877"/>
                  </a:lnTo>
                  <a:lnTo>
                    <a:pt x="150132" y="40195"/>
                  </a:lnTo>
                  <a:lnTo>
                    <a:pt x="151165" y="40592"/>
                  </a:lnTo>
                  <a:lnTo>
                    <a:pt x="152198" y="41148"/>
                  </a:lnTo>
                  <a:lnTo>
                    <a:pt x="153151" y="41784"/>
                  </a:lnTo>
                  <a:lnTo>
                    <a:pt x="154104" y="42498"/>
                  </a:lnTo>
                  <a:lnTo>
                    <a:pt x="155057" y="43372"/>
                  </a:lnTo>
                  <a:lnTo>
                    <a:pt x="155852" y="44325"/>
                  </a:lnTo>
                  <a:lnTo>
                    <a:pt x="156646" y="45438"/>
                  </a:lnTo>
                  <a:lnTo>
                    <a:pt x="156884" y="45676"/>
                  </a:lnTo>
                  <a:lnTo>
                    <a:pt x="157202" y="45914"/>
                  </a:lnTo>
                  <a:lnTo>
                    <a:pt x="157679" y="46232"/>
                  </a:lnTo>
                  <a:lnTo>
                    <a:pt x="158394" y="46550"/>
                  </a:lnTo>
                  <a:lnTo>
                    <a:pt x="159267" y="46788"/>
                  </a:lnTo>
                  <a:lnTo>
                    <a:pt x="160459" y="47026"/>
                  </a:lnTo>
                  <a:lnTo>
                    <a:pt x="161889" y="47185"/>
                  </a:lnTo>
                  <a:lnTo>
                    <a:pt x="171977" y="47265"/>
                  </a:lnTo>
                  <a:lnTo>
                    <a:pt x="181112" y="47265"/>
                  </a:lnTo>
                  <a:lnTo>
                    <a:pt x="181906" y="47185"/>
                  </a:lnTo>
                  <a:lnTo>
                    <a:pt x="181906" y="46311"/>
                  </a:lnTo>
                  <a:lnTo>
                    <a:pt x="181906" y="43928"/>
                  </a:lnTo>
                  <a:lnTo>
                    <a:pt x="182145" y="36859"/>
                  </a:lnTo>
                  <a:lnTo>
                    <a:pt x="182304" y="29392"/>
                  </a:lnTo>
                  <a:lnTo>
                    <a:pt x="182383" y="25182"/>
                  </a:lnTo>
                  <a:lnTo>
                    <a:pt x="182383" y="24546"/>
                  </a:lnTo>
                  <a:lnTo>
                    <a:pt x="182383" y="24228"/>
                  </a:lnTo>
                  <a:lnTo>
                    <a:pt x="182383" y="23831"/>
                  </a:lnTo>
                  <a:lnTo>
                    <a:pt x="182224" y="23513"/>
                  </a:lnTo>
                  <a:lnTo>
                    <a:pt x="181986" y="23196"/>
                  </a:lnTo>
                  <a:lnTo>
                    <a:pt x="181589" y="22798"/>
                  </a:lnTo>
                  <a:lnTo>
                    <a:pt x="181033" y="22481"/>
                  </a:lnTo>
                  <a:lnTo>
                    <a:pt x="180238" y="22163"/>
                  </a:lnTo>
                  <a:lnTo>
                    <a:pt x="179285" y="21925"/>
                  </a:lnTo>
                  <a:lnTo>
                    <a:pt x="178014" y="21686"/>
                  </a:lnTo>
                  <a:lnTo>
                    <a:pt x="176425" y="21448"/>
                  </a:lnTo>
                  <a:lnTo>
                    <a:pt x="174519" y="21289"/>
                  </a:lnTo>
                  <a:lnTo>
                    <a:pt x="172295" y="21130"/>
                  </a:lnTo>
                  <a:lnTo>
                    <a:pt x="169673" y="21051"/>
                  </a:lnTo>
                  <a:lnTo>
                    <a:pt x="156011" y="21051"/>
                  </a:lnTo>
                  <a:lnTo>
                    <a:pt x="152357" y="20971"/>
                  </a:lnTo>
                  <a:lnTo>
                    <a:pt x="150768" y="20892"/>
                  </a:lnTo>
                  <a:lnTo>
                    <a:pt x="149417" y="20733"/>
                  </a:lnTo>
                  <a:lnTo>
                    <a:pt x="148226" y="20495"/>
                  </a:lnTo>
                  <a:lnTo>
                    <a:pt x="147193" y="20257"/>
                  </a:lnTo>
                  <a:lnTo>
                    <a:pt x="146161" y="19859"/>
                  </a:lnTo>
                  <a:lnTo>
                    <a:pt x="145287" y="19383"/>
                  </a:lnTo>
                  <a:lnTo>
                    <a:pt x="144413" y="18747"/>
                  </a:lnTo>
                  <a:lnTo>
                    <a:pt x="143619" y="18032"/>
                  </a:lnTo>
                  <a:lnTo>
                    <a:pt x="142745" y="17238"/>
                  </a:lnTo>
                  <a:lnTo>
                    <a:pt x="141951" y="16205"/>
                  </a:lnTo>
                  <a:lnTo>
                    <a:pt x="141077" y="15093"/>
                  </a:lnTo>
                  <a:lnTo>
                    <a:pt x="140362" y="13902"/>
                  </a:lnTo>
                  <a:lnTo>
                    <a:pt x="138932" y="11439"/>
                  </a:lnTo>
                  <a:lnTo>
                    <a:pt x="138138" y="10089"/>
                  </a:lnTo>
                  <a:lnTo>
                    <a:pt x="137264" y="8818"/>
                  </a:lnTo>
                  <a:lnTo>
                    <a:pt x="136231" y="7547"/>
                  </a:lnTo>
                  <a:lnTo>
                    <a:pt x="135596" y="6911"/>
                  </a:lnTo>
                  <a:lnTo>
                    <a:pt x="134960" y="6355"/>
                  </a:lnTo>
                  <a:lnTo>
                    <a:pt x="134245" y="5720"/>
                  </a:lnTo>
                  <a:lnTo>
                    <a:pt x="133451" y="5164"/>
                  </a:lnTo>
                  <a:lnTo>
                    <a:pt x="132657" y="4608"/>
                  </a:lnTo>
                  <a:lnTo>
                    <a:pt x="131703" y="4131"/>
                  </a:lnTo>
                  <a:lnTo>
                    <a:pt x="130750" y="3575"/>
                  </a:lnTo>
                  <a:lnTo>
                    <a:pt x="129638" y="3099"/>
                  </a:lnTo>
                  <a:lnTo>
                    <a:pt x="128447" y="2701"/>
                  </a:lnTo>
                  <a:lnTo>
                    <a:pt x="127176" y="2304"/>
                  </a:lnTo>
                  <a:lnTo>
                    <a:pt x="125746" y="1907"/>
                  </a:lnTo>
                  <a:lnTo>
                    <a:pt x="124237" y="1589"/>
                  </a:lnTo>
                  <a:lnTo>
                    <a:pt x="122648" y="1272"/>
                  </a:lnTo>
                  <a:lnTo>
                    <a:pt x="120900" y="1033"/>
                  </a:lnTo>
                  <a:lnTo>
                    <a:pt x="119073" y="874"/>
                  </a:lnTo>
                  <a:lnTo>
                    <a:pt x="117008" y="716"/>
                  </a:lnTo>
                  <a:lnTo>
                    <a:pt x="114863" y="636"/>
                  </a:lnTo>
                  <a:lnTo>
                    <a:pt x="112639" y="557"/>
                  </a:lnTo>
                  <a:lnTo>
                    <a:pt x="103504" y="398"/>
                  </a:lnTo>
                  <a:lnTo>
                    <a:pt x="95163" y="159"/>
                  </a:lnTo>
                  <a:lnTo>
                    <a:pt x="87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5781950" y="1223100"/>
              <a:ext cx="95350" cy="87400"/>
            </a:xfrm>
            <a:custGeom>
              <a:avLst/>
              <a:gdLst/>
              <a:ahLst/>
              <a:cxnLst/>
              <a:rect l="l" t="t" r="r" b="b"/>
              <a:pathLst>
                <a:path w="3814" h="3496" extrusionOk="0">
                  <a:moveTo>
                    <a:pt x="1351" y="1"/>
                  </a:moveTo>
                  <a:lnTo>
                    <a:pt x="1034" y="160"/>
                  </a:lnTo>
                  <a:lnTo>
                    <a:pt x="716" y="398"/>
                  </a:lnTo>
                  <a:lnTo>
                    <a:pt x="478" y="636"/>
                  </a:lnTo>
                  <a:lnTo>
                    <a:pt x="239" y="954"/>
                  </a:lnTo>
                  <a:lnTo>
                    <a:pt x="80" y="1272"/>
                  </a:lnTo>
                  <a:lnTo>
                    <a:pt x="1" y="1590"/>
                  </a:lnTo>
                  <a:lnTo>
                    <a:pt x="1" y="1987"/>
                  </a:lnTo>
                  <a:lnTo>
                    <a:pt x="1" y="2304"/>
                  </a:lnTo>
                  <a:lnTo>
                    <a:pt x="160" y="2622"/>
                  </a:lnTo>
                  <a:lnTo>
                    <a:pt x="398" y="2940"/>
                  </a:lnTo>
                  <a:lnTo>
                    <a:pt x="636" y="3178"/>
                  </a:lnTo>
                  <a:lnTo>
                    <a:pt x="1034" y="3337"/>
                  </a:lnTo>
                  <a:lnTo>
                    <a:pt x="1351" y="3417"/>
                  </a:lnTo>
                  <a:lnTo>
                    <a:pt x="1749" y="3496"/>
                  </a:lnTo>
                  <a:lnTo>
                    <a:pt x="2146" y="3417"/>
                  </a:lnTo>
                  <a:lnTo>
                    <a:pt x="2543" y="3337"/>
                  </a:lnTo>
                  <a:lnTo>
                    <a:pt x="2940" y="3178"/>
                  </a:lnTo>
                  <a:lnTo>
                    <a:pt x="3258" y="3019"/>
                  </a:lnTo>
                  <a:lnTo>
                    <a:pt x="3496" y="2781"/>
                  </a:lnTo>
                  <a:lnTo>
                    <a:pt x="3655" y="2463"/>
                  </a:lnTo>
                  <a:lnTo>
                    <a:pt x="3734" y="2225"/>
                  </a:lnTo>
                  <a:lnTo>
                    <a:pt x="3814" y="1907"/>
                  </a:lnTo>
                  <a:lnTo>
                    <a:pt x="3734" y="1590"/>
                  </a:lnTo>
                  <a:lnTo>
                    <a:pt x="3655" y="1272"/>
                  </a:lnTo>
                  <a:lnTo>
                    <a:pt x="3496" y="875"/>
                  </a:lnTo>
                  <a:lnTo>
                    <a:pt x="3337" y="636"/>
                  </a:lnTo>
                  <a:lnTo>
                    <a:pt x="3099" y="319"/>
                  </a:lnTo>
                  <a:lnTo>
                    <a:pt x="2781" y="160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817700" y="1231050"/>
              <a:ext cx="43725" cy="47700"/>
            </a:xfrm>
            <a:custGeom>
              <a:avLst/>
              <a:gdLst/>
              <a:ahLst/>
              <a:cxnLst/>
              <a:rect l="l" t="t" r="r" b="b"/>
              <a:pathLst>
                <a:path w="1749" h="1908" extrusionOk="0">
                  <a:moveTo>
                    <a:pt x="557" y="1"/>
                  </a:moveTo>
                  <a:lnTo>
                    <a:pt x="239" y="159"/>
                  </a:lnTo>
                  <a:lnTo>
                    <a:pt x="160" y="318"/>
                  </a:lnTo>
                  <a:lnTo>
                    <a:pt x="1" y="477"/>
                  </a:lnTo>
                  <a:lnTo>
                    <a:pt x="1" y="874"/>
                  </a:lnTo>
                  <a:lnTo>
                    <a:pt x="1" y="1272"/>
                  </a:lnTo>
                  <a:lnTo>
                    <a:pt x="239" y="1589"/>
                  </a:lnTo>
                  <a:lnTo>
                    <a:pt x="477" y="1828"/>
                  </a:lnTo>
                  <a:lnTo>
                    <a:pt x="795" y="1907"/>
                  </a:lnTo>
                  <a:lnTo>
                    <a:pt x="1113" y="1907"/>
                  </a:lnTo>
                  <a:lnTo>
                    <a:pt x="1431" y="1748"/>
                  </a:lnTo>
                  <a:lnTo>
                    <a:pt x="1669" y="1430"/>
                  </a:lnTo>
                  <a:lnTo>
                    <a:pt x="1748" y="1113"/>
                  </a:lnTo>
                  <a:lnTo>
                    <a:pt x="1748" y="716"/>
                  </a:lnTo>
                  <a:lnTo>
                    <a:pt x="1590" y="398"/>
                  </a:lnTo>
                  <a:lnTo>
                    <a:pt x="1272" y="15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6156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671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726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7824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838025" y="10285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891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9472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002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058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114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16965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2232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278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334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390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445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5013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5549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610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666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721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777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8329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6" y="222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8865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94215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9977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053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108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16457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218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273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329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38500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440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4962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549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605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661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16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722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825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881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937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992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4048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10390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157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4213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4268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4324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43799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4435550" y="10841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4891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54475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600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655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7115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76717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820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4876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49320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49876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50432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509882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5152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5208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5263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3192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53748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54304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6" y="2225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54840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553967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5595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56509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57065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5760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815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871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9269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98252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545650" y="1524950"/>
              <a:ext cx="609675" cy="133100"/>
            </a:xfrm>
            <a:custGeom>
              <a:avLst/>
              <a:gdLst/>
              <a:ahLst/>
              <a:cxnLst/>
              <a:rect l="l" t="t" r="r" b="b"/>
              <a:pathLst>
                <a:path w="24387" h="5324" extrusionOk="0">
                  <a:moveTo>
                    <a:pt x="7467" y="1"/>
                  </a:moveTo>
                  <a:lnTo>
                    <a:pt x="4766" y="80"/>
                  </a:lnTo>
                  <a:lnTo>
                    <a:pt x="2780" y="160"/>
                  </a:lnTo>
                  <a:lnTo>
                    <a:pt x="1509" y="319"/>
                  </a:lnTo>
                  <a:lnTo>
                    <a:pt x="1033" y="478"/>
                  </a:lnTo>
                  <a:lnTo>
                    <a:pt x="636" y="636"/>
                  </a:lnTo>
                  <a:lnTo>
                    <a:pt x="397" y="875"/>
                  </a:lnTo>
                  <a:lnTo>
                    <a:pt x="159" y="1113"/>
                  </a:lnTo>
                  <a:lnTo>
                    <a:pt x="80" y="1351"/>
                  </a:lnTo>
                  <a:lnTo>
                    <a:pt x="0" y="1669"/>
                  </a:lnTo>
                  <a:lnTo>
                    <a:pt x="0" y="2463"/>
                  </a:lnTo>
                  <a:lnTo>
                    <a:pt x="0" y="3417"/>
                  </a:lnTo>
                  <a:lnTo>
                    <a:pt x="80" y="3814"/>
                  </a:lnTo>
                  <a:lnTo>
                    <a:pt x="239" y="4132"/>
                  </a:lnTo>
                  <a:lnTo>
                    <a:pt x="477" y="4449"/>
                  </a:lnTo>
                  <a:lnTo>
                    <a:pt x="795" y="4688"/>
                  </a:lnTo>
                  <a:lnTo>
                    <a:pt x="1192" y="4847"/>
                  </a:lnTo>
                  <a:lnTo>
                    <a:pt x="1748" y="5005"/>
                  </a:lnTo>
                  <a:lnTo>
                    <a:pt x="2383" y="5085"/>
                  </a:lnTo>
                  <a:lnTo>
                    <a:pt x="3257" y="5244"/>
                  </a:lnTo>
                  <a:lnTo>
                    <a:pt x="5402" y="5323"/>
                  </a:lnTo>
                  <a:lnTo>
                    <a:pt x="18667" y="5323"/>
                  </a:lnTo>
                  <a:lnTo>
                    <a:pt x="20812" y="5244"/>
                  </a:lnTo>
                  <a:lnTo>
                    <a:pt x="21686" y="5164"/>
                  </a:lnTo>
                  <a:lnTo>
                    <a:pt x="22321" y="5085"/>
                  </a:lnTo>
                  <a:lnTo>
                    <a:pt x="22957" y="4926"/>
                  </a:lnTo>
                  <a:lnTo>
                    <a:pt x="23354" y="4767"/>
                  </a:lnTo>
                  <a:lnTo>
                    <a:pt x="23751" y="4529"/>
                  </a:lnTo>
                  <a:lnTo>
                    <a:pt x="23990" y="4211"/>
                  </a:lnTo>
                  <a:lnTo>
                    <a:pt x="24148" y="3893"/>
                  </a:lnTo>
                  <a:lnTo>
                    <a:pt x="24307" y="3496"/>
                  </a:lnTo>
                  <a:lnTo>
                    <a:pt x="24387" y="3020"/>
                  </a:lnTo>
                  <a:lnTo>
                    <a:pt x="24387" y="2463"/>
                  </a:lnTo>
                  <a:lnTo>
                    <a:pt x="24387" y="1749"/>
                  </a:lnTo>
                  <a:lnTo>
                    <a:pt x="24387" y="1431"/>
                  </a:lnTo>
                  <a:lnTo>
                    <a:pt x="24307" y="1193"/>
                  </a:lnTo>
                  <a:lnTo>
                    <a:pt x="24148" y="954"/>
                  </a:lnTo>
                  <a:lnTo>
                    <a:pt x="23910" y="716"/>
                  </a:lnTo>
                  <a:lnTo>
                    <a:pt x="23513" y="557"/>
                  </a:lnTo>
                  <a:lnTo>
                    <a:pt x="23036" y="398"/>
                  </a:lnTo>
                  <a:lnTo>
                    <a:pt x="22321" y="319"/>
                  </a:lnTo>
                  <a:lnTo>
                    <a:pt x="21448" y="239"/>
                  </a:lnTo>
                  <a:lnTo>
                    <a:pt x="19065" y="80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821675" y="1550775"/>
              <a:ext cx="303875" cy="79475"/>
            </a:xfrm>
            <a:custGeom>
              <a:avLst/>
              <a:gdLst/>
              <a:ahLst/>
              <a:cxnLst/>
              <a:rect l="l" t="t" r="r" b="b"/>
              <a:pathLst>
                <a:path w="12155" h="3179" extrusionOk="0">
                  <a:moveTo>
                    <a:pt x="3893" y="1"/>
                  </a:moveTo>
                  <a:lnTo>
                    <a:pt x="2145" y="80"/>
                  </a:lnTo>
                  <a:lnTo>
                    <a:pt x="1510" y="160"/>
                  </a:lnTo>
                  <a:lnTo>
                    <a:pt x="954" y="318"/>
                  </a:lnTo>
                  <a:lnTo>
                    <a:pt x="557" y="477"/>
                  </a:lnTo>
                  <a:lnTo>
                    <a:pt x="239" y="716"/>
                  </a:lnTo>
                  <a:lnTo>
                    <a:pt x="80" y="1033"/>
                  </a:lnTo>
                  <a:lnTo>
                    <a:pt x="1" y="1510"/>
                  </a:lnTo>
                  <a:lnTo>
                    <a:pt x="80" y="1987"/>
                  </a:lnTo>
                  <a:lnTo>
                    <a:pt x="239" y="2384"/>
                  </a:lnTo>
                  <a:lnTo>
                    <a:pt x="557" y="2622"/>
                  </a:lnTo>
                  <a:lnTo>
                    <a:pt x="1033" y="2860"/>
                  </a:lnTo>
                  <a:lnTo>
                    <a:pt x="1748" y="3019"/>
                  </a:lnTo>
                  <a:lnTo>
                    <a:pt x="2543" y="3099"/>
                  </a:lnTo>
                  <a:lnTo>
                    <a:pt x="5005" y="3178"/>
                  </a:lnTo>
                  <a:lnTo>
                    <a:pt x="7706" y="3099"/>
                  </a:lnTo>
                  <a:lnTo>
                    <a:pt x="8897" y="3019"/>
                  </a:lnTo>
                  <a:lnTo>
                    <a:pt x="10009" y="2860"/>
                  </a:lnTo>
                  <a:lnTo>
                    <a:pt x="10883" y="2701"/>
                  </a:lnTo>
                  <a:lnTo>
                    <a:pt x="11519" y="2384"/>
                  </a:lnTo>
                  <a:lnTo>
                    <a:pt x="11757" y="2225"/>
                  </a:lnTo>
                  <a:lnTo>
                    <a:pt x="11995" y="1987"/>
                  </a:lnTo>
                  <a:lnTo>
                    <a:pt x="12075" y="1748"/>
                  </a:lnTo>
                  <a:lnTo>
                    <a:pt x="12154" y="1510"/>
                  </a:lnTo>
                  <a:lnTo>
                    <a:pt x="12075" y="1272"/>
                  </a:lnTo>
                  <a:lnTo>
                    <a:pt x="11995" y="1113"/>
                  </a:lnTo>
                  <a:lnTo>
                    <a:pt x="11757" y="954"/>
                  </a:lnTo>
                  <a:lnTo>
                    <a:pt x="11519" y="795"/>
                  </a:lnTo>
                  <a:lnTo>
                    <a:pt x="10804" y="557"/>
                  </a:lnTo>
                  <a:lnTo>
                    <a:pt x="9851" y="318"/>
                  </a:lnTo>
                  <a:lnTo>
                    <a:pt x="8659" y="160"/>
                  </a:lnTo>
                  <a:lnTo>
                    <a:pt x="7229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474600" y="1441550"/>
              <a:ext cx="359475" cy="135075"/>
            </a:xfrm>
            <a:custGeom>
              <a:avLst/>
              <a:gdLst/>
              <a:ahLst/>
              <a:cxnLst/>
              <a:rect l="l" t="t" r="r" b="b"/>
              <a:pathLst>
                <a:path w="14379" h="5403" extrusionOk="0">
                  <a:moveTo>
                    <a:pt x="6514" y="1"/>
                  </a:moveTo>
                  <a:lnTo>
                    <a:pt x="4369" y="80"/>
                  </a:lnTo>
                  <a:lnTo>
                    <a:pt x="2781" y="80"/>
                  </a:lnTo>
                  <a:lnTo>
                    <a:pt x="1669" y="160"/>
                  </a:lnTo>
                  <a:lnTo>
                    <a:pt x="874" y="398"/>
                  </a:lnTo>
                  <a:lnTo>
                    <a:pt x="636" y="477"/>
                  </a:lnTo>
                  <a:lnTo>
                    <a:pt x="398" y="716"/>
                  </a:lnTo>
                  <a:lnTo>
                    <a:pt x="239" y="875"/>
                  </a:lnTo>
                  <a:lnTo>
                    <a:pt x="159" y="1113"/>
                  </a:lnTo>
                  <a:lnTo>
                    <a:pt x="0" y="1748"/>
                  </a:lnTo>
                  <a:lnTo>
                    <a:pt x="0" y="2543"/>
                  </a:lnTo>
                  <a:lnTo>
                    <a:pt x="0" y="3496"/>
                  </a:lnTo>
                  <a:lnTo>
                    <a:pt x="80" y="3893"/>
                  </a:lnTo>
                  <a:lnTo>
                    <a:pt x="159" y="4211"/>
                  </a:lnTo>
                  <a:lnTo>
                    <a:pt x="318" y="4449"/>
                  </a:lnTo>
                  <a:lnTo>
                    <a:pt x="477" y="4687"/>
                  </a:lnTo>
                  <a:lnTo>
                    <a:pt x="715" y="4926"/>
                  </a:lnTo>
                  <a:lnTo>
                    <a:pt x="1033" y="5085"/>
                  </a:lnTo>
                  <a:lnTo>
                    <a:pt x="1430" y="5164"/>
                  </a:lnTo>
                  <a:lnTo>
                    <a:pt x="1907" y="5243"/>
                  </a:lnTo>
                  <a:lnTo>
                    <a:pt x="3178" y="5402"/>
                  </a:lnTo>
                  <a:lnTo>
                    <a:pt x="10962" y="5402"/>
                  </a:lnTo>
                  <a:lnTo>
                    <a:pt x="12233" y="5323"/>
                  </a:lnTo>
                  <a:lnTo>
                    <a:pt x="12789" y="5243"/>
                  </a:lnTo>
                  <a:lnTo>
                    <a:pt x="13187" y="5085"/>
                  </a:lnTo>
                  <a:lnTo>
                    <a:pt x="13504" y="5005"/>
                  </a:lnTo>
                  <a:lnTo>
                    <a:pt x="13743" y="4767"/>
                  </a:lnTo>
                  <a:lnTo>
                    <a:pt x="13981" y="4529"/>
                  </a:lnTo>
                  <a:lnTo>
                    <a:pt x="14140" y="4290"/>
                  </a:lnTo>
                  <a:lnTo>
                    <a:pt x="14219" y="3893"/>
                  </a:lnTo>
                  <a:lnTo>
                    <a:pt x="14299" y="3496"/>
                  </a:lnTo>
                  <a:lnTo>
                    <a:pt x="14378" y="2543"/>
                  </a:lnTo>
                  <a:lnTo>
                    <a:pt x="14378" y="1828"/>
                  </a:lnTo>
                  <a:lnTo>
                    <a:pt x="14299" y="1192"/>
                  </a:lnTo>
                  <a:lnTo>
                    <a:pt x="14219" y="1033"/>
                  </a:lnTo>
                  <a:lnTo>
                    <a:pt x="14060" y="795"/>
                  </a:lnTo>
                  <a:lnTo>
                    <a:pt x="13822" y="636"/>
                  </a:lnTo>
                  <a:lnTo>
                    <a:pt x="13584" y="477"/>
                  </a:lnTo>
                  <a:lnTo>
                    <a:pt x="13187" y="318"/>
                  </a:lnTo>
                  <a:lnTo>
                    <a:pt x="12631" y="239"/>
                  </a:lnTo>
                  <a:lnTo>
                    <a:pt x="11280" y="160"/>
                  </a:lnTo>
                  <a:lnTo>
                    <a:pt x="9215" y="80"/>
                  </a:lnTo>
                  <a:lnTo>
                    <a:pt x="6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1629500" y="1469350"/>
              <a:ext cx="178750" cy="77475"/>
            </a:xfrm>
            <a:custGeom>
              <a:avLst/>
              <a:gdLst/>
              <a:ahLst/>
              <a:cxnLst/>
              <a:rect l="l" t="t" r="r" b="b"/>
              <a:pathLst>
                <a:path w="7150" h="3099" extrusionOk="0">
                  <a:moveTo>
                    <a:pt x="2304" y="1"/>
                  </a:moveTo>
                  <a:lnTo>
                    <a:pt x="1271" y="80"/>
                  </a:lnTo>
                  <a:lnTo>
                    <a:pt x="874" y="160"/>
                  </a:lnTo>
                  <a:lnTo>
                    <a:pt x="556" y="239"/>
                  </a:lnTo>
                  <a:lnTo>
                    <a:pt x="318" y="477"/>
                  </a:lnTo>
                  <a:lnTo>
                    <a:pt x="159" y="716"/>
                  </a:lnTo>
                  <a:lnTo>
                    <a:pt x="80" y="1033"/>
                  </a:lnTo>
                  <a:lnTo>
                    <a:pt x="0" y="1431"/>
                  </a:lnTo>
                  <a:lnTo>
                    <a:pt x="0" y="1907"/>
                  </a:lnTo>
                  <a:lnTo>
                    <a:pt x="159" y="2304"/>
                  </a:lnTo>
                  <a:lnTo>
                    <a:pt x="318" y="2622"/>
                  </a:lnTo>
                  <a:lnTo>
                    <a:pt x="636" y="2860"/>
                  </a:lnTo>
                  <a:lnTo>
                    <a:pt x="1033" y="2940"/>
                  </a:lnTo>
                  <a:lnTo>
                    <a:pt x="1510" y="3099"/>
                  </a:lnTo>
                  <a:lnTo>
                    <a:pt x="4528" y="3099"/>
                  </a:lnTo>
                  <a:lnTo>
                    <a:pt x="5243" y="3019"/>
                  </a:lnTo>
                  <a:lnTo>
                    <a:pt x="5879" y="2860"/>
                  </a:lnTo>
                  <a:lnTo>
                    <a:pt x="6355" y="2622"/>
                  </a:lnTo>
                  <a:lnTo>
                    <a:pt x="6752" y="2304"/>
                  </a:lnTo>
                  <a:lnTo>
                    <a:pt x="7070" y="1907"/>
                  </a:lnTo>
                  <a:lnTo>
                    <a:pt x="7070" y="1669"/>
                  </a:lnTo>
                  <a:lnTo>
                    <a:pt x="7150" y="1431"/>
                  </a:lnTo>
                  <a:lnTo>
                    <a:pt x="7070" y="1033"/>
                  </a:lnTo>
                  <a:lnTo>
                    <a:pt x="6752" y="716"/>
                  </a:lnTo>
                  <a:lnTo>
                    <a:pt x="6355" y="477"/>
                  </a:lnTo>
                  <a:lnTo>
                    <a:pt x="5799" y="239"/>
                  </a:lnTo>
                  <a:lnTo>
                    <a:pt x="5084" y="80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3857650" y="283800"/>
              <a:ext cx="59600" cy="75475"/>
            </a:xfrm>
            <a:custGeom>
              <a:avLst/>
              <a:gdLst/>
              <a:ahLst/>
              <a:cxnLst/>
              <a:rect l="l" t="t" r="r" b="b"/>
              <a:pathLst>
                <a:path w="2384" h="3019" extrusionOk="0">
                  <a:moveTo>
                    <a:pt x="0" y="0"/>
                  </a:moveTo>
                  <a:lnTo>
                    <a:pt x="0" y="556"/>
                  </a:lnTo>
                  <a:lnTo>
                    <a:pt x="874" y="556"/>
                  </a:lnTo>
                  <a:lnTo>
                    <a:pt x="874" y="3019"/>
                  </a:lnTo>
                  <a:lnTo>
                    <a:pt x="1510" y="3019"/>
                  </a:lnTo>
                  <a:lnTo>
                    <a:pt x="1510" y="556"/>
                  </a:lnTo>
                  <a:lnTo>
                    <a:pt x="2383" y="55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919200" y="283800"/>
              <a:ext cx="69550" cy="75475"/>
            </a:xfrm>
            <a:custGeom>
              <a:avLst/>
              <a:gdLst/>
              <a:ahLst/>
              <a:cxnLst/>
              <a:rect l="l" t="t" r="r" b="b"/>
              <a:pathLst>
                <a:path w="2782" h="3019" extrusionOk="0">
                  <a:moveTo>
                    <a:pt x="1351" y="715"/>
                  </a:moveTo>
                  <a:lnTo>
                    <a:pt x="1749" y="1827"/>
                  </a:lnTo>
                  <a:lnTo>
                    <a:pt x="954" y="1827"/>
                  </a:lnTo>
                  <a:lnTo>
                    <a:pt x="1351" y="715"/>
                  </a:lnTo>
                  <a:close/>
                  <a:moveTo>
                    <a:pt x="1034" y="0"/>
                  </a:moveTo>
                  <a:lnTo>
                    <a:pt x="1" y="3019"/>
                  </a:lnTo>
                  <a:lnTo>
                    <a:pt x="636" y="3019"/>
                  </a:lnTo>
                  <a:lnTo>
                    <a:pt x="795" y="2383"/>
                  </a:lnTo>
                  <a:lnTo>
                    <a:pt x="1907" y="2383"/>
                  </a:lnTo>
                  <a:lnTo>
                    <a:pt x="2146" y="3019"/>
                  </a:lnTo>
                  <a:lnTo>
                    <a:pt x="2781" y="3019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3996650" y="283800"/>
              <a:ext cx="65575" cy="75475"/>
            </a:xfrm>
            <a:custGeom>
              <a:avLst/>
              <a:gdLst/>
              <a:ahLst/>
              <a:cxnLst/>
              <a:rect l="l" t="t" r="r" b="b"/>
              <a:pathLst>
                <a:path w="2623" h="3019" extrusionOk="0">
                  <a:moveTo>
                    <a:pt x="80" y="0"/>
                  </a:moveTo>
                  <a:lnTo>
                    <a:pt x="954" y="1509"/>
                  </a:lnTo>
                  <a:lnTo>
                    <a:pt x="1" y="3019"/>
                  </a:lnTo>
                  <a:lnTo>
                    <a:pt x="716" y="3019"/>
                  </a:lnTo>
                  <a:lnTo>
                    <a:pt x="1351" y="1986"/>
                  </a:lnTo>
                  <a:lnTo>
                    <a:pt x="1907" y="3019"/>
                  </a:lnTo>
                  <a:lnTo>
                    <a:pt x="2622" y="3019"/>
                  </a:lnTo>
                  <a:lnTo>
                    <a:pt x="1669" y="1430"/>
                  </a:lnTo>
                  <a:lnTo>
                    <a:pt x="2543" y="0"/>
                  </a:lnTo>
                  <a:lnTo>
                    <a:pt x="1828" y="0"/>
                  </a:lnTo>
                  <a:lnTo>
                    <a:pt x="1351" y="953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4076100" y="283800"/>
              <a:ext cx="13925" cy="75475"/>
            </a:xfrm>
            <a:custGeom>
              <a:avLst/>
              <a:gdLst/>
              <a:ahLst/>
              <a:cxnLst/>
              <a:rect l="l" t="t" r="r" b="b"/>
              <a:pathLst>
                <a:path w="557" h="3019" extrusionOk="0">
                  <a:moveTo>
                    <a:pt x="0" y="0"/>
                  </a:moveTo>
                  <a:lnTo>
                    <a:pt x="0" y="3019"/>
                  </a:lnTo>
                  <a:lnTo>
                    <a:pt x="556" y="30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100" y="4732075"/>
            <a:ext cx="91440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03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B1EA72-31E2-4DEB-B89F-719840AF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Picture 2" descr="屏東火車站計程車搭乘區規劃前、後站各1處- 生活- 自由時報電子報">
            <a:extLst>
              <a:ext uri="{FF2B5EF4-FFF2-40B4-BE49-F238E27FC236}">
                <a16:creationId xmlns:a16="http://schemas.microsoft.com/office/drawing/2014/main" id="{B9F65092-AC6A-495F-9FC4-3B5D6450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39" y="660926"/>
            <a:ext cx="6804121" cy="382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84C7CAA-1BE2-4CCD-BAF9-AEEDA37AD0BF}"/>
              </a:ext>
            </a:extLst>
          </p:cNvPr>
          <p:cNvSpPr txBox="1"/>
          <p:nvPr/>
        </p:nvSpPr>
        <p:spPr>
          <a:xfrm>
            <a:off x="4614334" y="4897279"/>
            <a:ext cx="64304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/>
              <a:t>圖片來源：自由時報 </a:t>
            </a:r>
            <a:r>
              <a:rPr lang="zh-TW" altLang="en-US" sz="1000" dirty="0">
                <a:hlinkClick r:id="rId3"/>
              </a:rPr>
              <a:t>https://news.ltn.com.tw/news/life/breakingnews/1988053</a:t>
            </a:r>
            <a:r>
              <a:rPr lang="zh-TW" alt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792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Google Shape;3111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/>
              <a:t>一輛汽車每天怠速</a:t>
            </a:r>
            <a:r>
              <a:rPr lang="en-US" altLang="zh-TW" sz="3200" dirty="0"/>
              <a:t>30</a:t>
            </a:r>
            <a:r>
              <a:rPr lang="zh-TW" altLang="en-US" sz="3200" dirty="0"/>
              <a:t>分鐘，一年下來</a:t>
            </a:r>
            <a:r>
              <a:rPr lang="en-US" altLang="zh-TW" sz="3200" dirty="0"/>
              <a:t>…</a:t>
            </a:r>
            <a:endParaRPr sz="3200" dirty="0"/>
          </a:p>
        </p:txBody>
      </p:sp>
      <p:sp>
        <p:nvSpPr>
          <p:cNvPr id="3112" name="Google Shape;3112;p44"/>
          <p:cNvSpPr/>
          <p:nvPr/>
        </p:nvSpPr>
        <p:spPr>
          <a:xfrm>
            <a:off x="685801" y="1120488"/>
            <a:ext cx="701700" cy="701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3113" name="Google Shape;3113;p44"/>
          <p:cNvGrpSpPr/>
          <p:nvPr/>
        </p:nvGrpSpPr>
        <p:grpSpPr>
          <a:xfrm>
            <a:off x="1791649" y="1668133"/>
            <a:ext cx="1456206" cy="853596"/>
            <a:chOff x="1791649" y="1668133"/>
            <a:chExt cx="1456206" cy="853596"/>
          </a:xfrm>
        </p:grpSpPr>
        <p:sp>
          <p:nvSpPr>
            <p:cNvPr id="3114" name="Google Shape;3114;p44"/>
            <p:cNvSpPr txBox="1"/>
            <p:nvPr/>
          </p:nvSpPr>
          <p:spPr>
            <a:xfrm>
              <a:off x="1791649" y="1668133"/>
              <a:ext cx="1314567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二氧化碳 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16" name="Google Shape;3116;p44"/>
            <p:cNvSpPr txBox="1"/>
            <p:nvPr/>
          </p:nvSpPr>
          <p:spPr>
            <a:xfrm>
              <a:off x="1791649" y="1988334"/>
              <a:ext cx="1456206" cy="5333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1.4</a:t>
              </a:r>
              <a:r>
                <a:rPr lang="zh-TW" altLang="en-US" sz="36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噸</a:t>
              </a:r>
              <a:endParaRPr sz="36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17" name="Google Shape;3117;p44"/>
          <p:cNvGrpSpPr/>
          <p:nvPr/>
        </p:nvGrpSpPr>
        <p:grpSpPr>
          <a:xfrm>
            <a:off x="1525984" y="1370400"/>
            <a:ext cx="1659300" cy="201906"/>
            <a:chOff x="1525984" y="1370400"/>
            <a:chExt cx="1659300" cy="201906"/>
          </a:xfrm>
        </p:grpSpPr>
        <p:sp>
          <p:nvSpPr>
            <p:cNvPr id="3118" name="Google Shape;3118;p44"/>
            <p:cNvSpPr/>
            <p:nvPr/>
          </p:nvSpPr>
          <p:spPr>
            <a:xfrm>
              <a:off x="1525984" y="1370406"/>
              <a:ext cx="1659300" cy="201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4"/>
            <p:cNvSpPr/>
            <p:nvPr/>
          </p:nvSpPr>
          <p:spPr>
            <a:xfrm>
              <a:off x="1525988" y="1370400"/>
              <a:ext cx="1206000" cy="201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0" name="Google Shape;3120;p44"/>
          <p:cNvSpPr/>
          <p:nvPr/>
        </p:nvSpPr>
        <p:spPr>
          <a:xfrm>
            <a:off x="685801" y="3025488"/>
            <a:ext cx="701700" cy="701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3121" name="Google Shape;3121;p44"/>
          <p:cNvGrpSpPr/>
          <p:nvPr/>
        </p:nvGrpSpPr>
        <p:grpSpPr>
          <a:xfrm>
            <a:off x="1416663" y="3602357"/>
            <a:ext cx="1877941" cy="718679"/>
            <a:chOff x="1233920" y="3727188"/>
            <a:chExt cx="1877941" cy="718679"/>
          </a:xfrm>
        </p:grpSpPr>
        <p:sp>
          <p:nvSpPr>
            <p:cNvPr id="3122" name="Google Shape;3122;p44"/>
            <p:cNvSpPr txBox="1"/>
            <p:nvPr/>
          </p:nvSpPr>
          <p:spPr>
            <a:xfrm>
              <a:off x="1525999" y="3727188"/>
              <a:ext cx="1157933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一氧化碳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24" name="Google Shape;3124;p44"/>
            <p:cNvSpPr txBox="1"/>
            <p:nvPr/>
          </p:nvSpPr>
          <p:spPr>
            <a:xfrm>
              <a:off x="1233920" y="4114067"/>
              <a:ext cx="1877941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54.3</a:t>
              </a:r>
              <a:r>
                <a:rPr lang="zh-TW" altLang="en-US" sz="36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公斤</a:t>
              </a:r>
              <a:endParaRPr sz="3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25" name="Google Shape;3125;p44"/>
          <p:cNvGrpSpPr/>
          <p:nvPr/>
        </p:nvGrpSpPr>
        <p:grpSpPr>
          <a:xfrm>
            <a:off x="5877817" y="3275400"/>
            <a:ext cx="1659300" cy="201906"/>
            <a:chOff x="1525984" y="3275400"/>
            <a:chExt cx="1659300" cy="201906"/>
          </a:xfrm>
        </p:grpSpPr>
        <p:sp>
          <p:nvSpPr>
            <p:cNvPr id="3126" name="Google Shape;3126;p44"/>
            <p:cNvSpPr/>
            <p:nvPr/>
          </p:nvSpPr>
          <p:spPr>
            <a:xfrm>
              <a:off x="1525984" y="3275406"/>
              <a:ext cx="1659300" cy="201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4"/>
            <p:cNvSpPr/>
            <p:nvPr/>
          </p:nvSpPr>
          <p:spPr>
            <a:xfrm>
              <a:off x="1525999" y="3275400"/>
              <a:ext cx="531300" cy="2019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128" name="Google Shape;3128;p44"/>
          <p:cNvSpPr/>
          <p:nvPr/>
        </p:nvSpPr>
        <p:spPr>
          <a:xfrm>
            <a:off x="5034401" y="1120488"/>
            <a:ext cx="701700" cy="701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3129" name="Google Shape;3129;p44"/>
          <p:cNvGrpSpPr/>
          <p:nvPr/>
        </p:nvGrpSpPr>
        <p:grpSpPr>
          <a:xfrm>
            <a:off x="5833535" y="1667677"/>
            <a:ext cx="1987529" cy="760975"/>
            <a:chOff x="5833535" y="1667677"/>
            <a:chExt cx="1987529" cy="760975"/>
          </a:xfrm>
        </p:grpSpPr>
        <p:sp>
          <p:nvSpPr>
            <p:cNvPr id="3130" name="Google Shape;3130;p44"/>
            <p:cNvSpPr txBox="1"/>
            <p:nvPr/>
          </p:nvSpPr>
          <p:spPr>
            <a:xfrm>
              <a:off x="6359599" y="1667677"/>
              <a:ext cx="93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汽油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32" name="Google Shape;3132;p44"/>
            <p:cNvSpPr txBox="1"/>
            <p:nvPr/>
          </p:nvSpPr>
          <p:spPr>
            <a:xfrm>
              <a:off x="5833535" y="2096852"/>
              <a:ext cx="198752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640</a:t>
              </a:r>
              <a:r>
                <a:rPr lang="zh-TW" altLang="en-US" sz="36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公升</a:t>
              </a:r>
              <a:endParaRPr sz="36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33" name="Google Shape;3133;p44"/>
          <p:cNvGrpSpPr/>
          <p:nvPr/>
        </p:nvGrpSpPr>
        <p:grpSpPr>
          <a:xfrm>
            <a:off x="5874584" y="1370400"/>
            <a:ext cx="1659300" cy="201906"/>
            <a:chOff x="5874584" y="1370400"/>
            <a:chExt cx="1659300" cy="201906"/>
          </a:xfrm>
        </p:grpSpPr>
        <p:sp>
          <p:nvSpPr>
            <p:cNvPr id="3134" name="Google Shape;3134;p44"/>
            <p:cNvSpPr/>
            <p:nvPr/>
          </p:nvSpPr>
          <p:spPr>
            <a:xfrm>
              <a:off x="5874584" y="1370406"/>
              <a:ext cx="1659300" cy="201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4"/>
            <p:cNvSpPr/>
            <p:nvPr/>
          </p:nvSpPr>
          <p:spPr>
            <a:xfrm>
              <a:off x="5874596" y="1370400"/>
              <a:ext cx="849900" cy="201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6" name="Google Shape;3136;p44"/>
          <p:cNvSpPr/>
          <p:nvPr/>
        </p:nvSpPr>
        <p:spPr>
          <a:xfrm>
            <a:off x="5034401" y="3025488"/>
            <a:ext cx="701700" cy="7017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3137" name="Google Shape;3137;p44"/>
          <p:cNvGrpSpPr/>
          <p:nvPr/>
        </p:nvGrpSpPr>
        <p:grpSpPr>
          <a:xfrm>
            <a:off x="5833535" y="3602357"/>
            <a:ext cx="1944889" cy="732815"/>
            <a:chOff x="5833535" y="3602357"/>
            <a:chExt cx="1944889" cy="732815"/>
          </a:xfrm>
        </p:grpSpPr>
        <p:sp>
          <p:nvSpPr>
            <p:cNvPr id="3138" name="Google Shape;3138;p44"/>
            <p:cNvSpPr txBox="1"/>
            <p:nvPr/>
          </p:nvSpPr>
          <p:spPr>
            <a:xfrm>
              <a:off x="6019917" y="3602357"/>
              <a:ext cx="1368633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有機化合物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40" name="Google Shape;3140;p44"/>
            <p:cNvSpPr txBox="1"/>
            <p:nvPr/>
          </p:nvSpPr>
          <p:spPr>
            <a:xfrm>
              <a:off x="5833535" y="4003372"/>
              <a:ext cx="194488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 dirty="0">
                  <a:solidFill>
                    <a:schemeClr val="tx2">
                      <a:lumMod val="50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3.4 </a:t>
              </a:r>
              <a:r>
                <a:rPr lang="zh-TW" altLang="en-US" sz="3600" b="1" dirty="0">
                  <a:solidFill>
                    <a:schemeClr val="tx2">
                      <a:lumMod val="50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公斤</a:t>
              </a:r>
              <a:endParaRPr sz="3600" b="1" dirty="0">
                <a:solidFill>
                  <a:schemeClr val="tx2">
                    <a:lumMod val="5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41" name="Google Shape;3141;p44"/>
          <p:cNvGrpSpPr/>
          <p:nvPr/>
        </p:nvGrpSpPr>
        <p:grpSpPr>
          <a:xfrm>
            <a:off x="1573550" y="3275400"/>
            <a:ext cx="1659300" cy="201906"/>
            <a:chOff x="5874584" y="3275400"/>
            <a:chExt cx="1659300" cy="201906"/>
          </a:xfrm>
        </p:grpSpPr>
        <p:sp>
          <p:nvSpPr>
            <p:cNvPr id="3142" name="Google Shape;3142;p44"/>
            <p:cNvSpPr/>
            <p:nvPr/>
          </p:nvSpPr>
          <p:spPr>
            <a:xfrm>
              <a:off x="5874584" y="3275406"/>
              <a:ext cx="1659300" cy="201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4"/>
            <p:cNvSpPr/>
            <p:nvPr/>
          </p:nvSpPr>
          <p:spPr>
            <a:xfrm>
              <a:off x="5874594" y="3275400"/>
              <a:ext cx="701700" cy="201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4" name="Google Shape;3144;p44"/>
          <p:cNvGrpSpPr/>
          <p:nvPr/>
        </p:nvGrpSpPr>
        <p:grpSpPr>
          <a:xfrm>
            <a:off x="5203888" y="1288480"/>
            <a:ext cx="362706" cy="365737"/>
            <a:chOff x="1463650" y="2480450"/>
            <a:chExt cx="644925" cy="644925"/>
          </a:xfrm>
        </p:grpSpPr>
        <p:sp>
          <p:nvSpPr>
            <p:cNvPr id="3145" name="Google Shape;3145;p44"/>
            <p:cNvSpPr/>
            <p:nvPr/>
          </p:nvSpPr>
          <p:spPr>
            <a:xfrm>
              <a:off x="1976300" y="3053975"/>
              <a:ext cx="132275" cy="71400"/>
            </a:xfrm>
            <a:custGeom>
              <a:avLst/>
              <a:gdLst/>
              <a:ahLst/>
              <a:cxnLst/>
              <a:rect l="l" t="t" r="r" b="b"/>
              <a:pathLst>
                <a:path w="5291" h="2856" extrusionOk="0">
                  <a:moveTo>
                    <a:pt x="17" y="0"/>
                  </a:moveTo>
                  <a:lnTo>
                    <a:pt x="0" y="202"/>
                  </a:lnTo>
                  <a:lnTo>
                    <a:pt x="17" y="470"/>
                  </a:lnTo>
                  <a:lnTo>
                    <a:pt x="51" y="739"/>
                  </a:lnTo>
                  <a:lnTo>
                    <a:pt x="118" y="991"/>
                  </a:lnTo>
                  <a:lnTo>
                    <a:pt x="219" y="1226"/>
                  </a:lnTo>
                  <a:lnTo>
                    <a:pt x="319" y="1461"/>
                  </a:lnTo>
                  <a:lnTo>
                    <a:pt x="454" y="1679"/>
                  </a:lnTo>
                  <a:lnTo>
                    <a:pt x="605" y="1881"/>
                  </a:lnTo>
                  <a:lnTo>
                    <a:pt x="773" y="2066"/>
                  </a:lnTo>
                  <a:lnTo>
                    <a:pt x="974" y="2250"/>
                  </a:lnTo>
                  <a:lnTo>
                    <a:pt x="1176" y="2402"/>
                  </a:lnTo>
                  <a:lnTo>
                    <a:pt x="1394" y="2536"/>
                  </a:lnTo>
                  <a:lnTo>
                    <a:pt x="1612" y="2637"/>
                  </a:lnTo>
                  <a:lnTo>
                    <a:pt x="1864" y="2737"/>
                  </a:lnTo>
                  <a:lnTo>
                    <a:pt x="2116" y="2788"/>
                  </a:lnTo>
                  <a:lnTo>
                    <a:pt x="2385" y="2838"/>
                  </a:lnTo>
                  <a:lnTo>
                    <a:pt x="2654" y="2855"/>
                  </a:lnTo>
                  <a:lnTo>
                    <a:pt x="2922" y="2838"/>
                  </a:lnTo>
                  <a:lnTo>
                    <a:pt x="3174" y="2788"/>
                  </a:lnTo>
                  <a:lnTo>
                    <a:pt x="3426" y="2737"/>
                  </a:lnTo>
                  <a:lnTo>
                    <a:pt x="3678" y="2637"/>
                  </a:lnTo>
                  <a:lnTo>
                    <a:pt x="3913" y="2536"/>
                  </a:lnTo>
                  <a:lnTo>
                    <a:pt x="4132" y="2402"/>
                  </a:lnTo>
                  <a:lnTo>
                    <a:pt x="4333" y="2250"/>
                  </a:lnTo>
                  <a:lnTo>
                    <a:pt x="4518" y="2066"/>
                  </a:lnTo>
                  <a:lnTo>
                    <a:pt x="4686" y="1881"/>
                  </a:lnTo>
                  <a:lnTo>
                    <a:pt x="4837" y="1679"/>
                  </a:lnTo>
                  <a:lnTo>
                    <a:pt x="4971" y="1461"/>
                  </a:lnTo>
                  <a:lnTo>
                    <a:pt x="5089" y="1226"/>
                  </a:lnTo>
                  <a:lnTo>
                    <a:pt x="5173" y="991"/>
                  </a:lnTo>
                  <a:lnTo>
                    <a:pt x="5240" y="739"/>
                  </a:lnTo>
                  <a:lnTo>
                    <a:pt x="5274" y="470"/>
                  </a:lnTo>
                  <a:lnTo>
                    <a:pt x="5290" y="202"/>
                  </a:lnTo>
                  <a:lnTo>
                    <a:pt x="5290" y="0"/>
                  </a:lnTo>
                  <a:lnTo>
                    <a:pt x="5005" y="202"/>
                  </a:lnTo>
                  <a:lnTo>
                    <a:pt x="4703" y="386"/>
                  </a:lnTo>
                  <a:lnTo>
                    <a:pt x="4400" y="554"/>
                  </a:lnTo>
                  <a:lnTo>
                    <a:pt x="4064" y="689"/>
                  </a:lnTo>
                  <a:lnTo>
                    <a:pt x="3728" y="806"/>
                  </a:lnTo>
                  <a:lnTo>
                    <a:pt x="3376" y="873"/>
                  </a:lnTo>
                  <a:lnTo>
                    <a:pt x="3023" y="924"/>
                  </a:lnTo>
                  <a:lnTo>
                    <a:pt x="2654" y="941"/>
                  </a:lnTo>
                  <a:lnTo>
                    <a:pt x="2284" y="924"/>
                  </a:lnTo>
                  <a:lnTo>
                    <a:pt x="1915" y="873"/>
                  </a:lnTo>
                  <a:lnTo>
                    <a:pt x="1562" y="806"/>
                  </a:lnTo>
                  <a:lnTo>
                    <a:pt x="1226" y="689"/>
                  </a:lnTo>
                  <a:lnTo>
                    <a:pt x="890" y="554"/>
                  </a:lnTo>
                  <a:lnTo>
                    <a:pt x="588" y="386"/>
                  </a:lnTo>
                  <a:lnTo>
                    <a:pt x="286" y="20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44"/>
            <p:cNvSpPr/>
            <p:nvPr/>
          </p:nvSpPr>
          <p:spPr>
            <a:xfrm>
              <a:off x="1976300" y="3053975"/>
              <a:ext cx="132275" cy="71400"/>
            </a:xfrm>
            <a:custGeom>
              <a:avLst/>
              <a:gdLst/>
              <a:ahLst/>
              <a:cxnLst/>
              <a:rect l="l" t="t" r="r" b="b"/>
              <a:pathLst>
                <a:path w="5291" h="2856" fill="none" extrusionOk="0">
                  <a:moveTo>
                    <a:pt x="17" y="0"/>
                  </a:moveTo>
                  <a:lnTo>
                    <a:pt x="17" y="0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17" y="470"/>
                  </a:lnTo>
                  <a:lnTo>
                    <a:pt x="51" y="739"/>
                  </a:lnTo>
                  <a:lnTo>
                    <a:pt x="118" y="991"/>
                  </a:lnTo>
                  <a:lnTo>
                    <a:pt x="219" y="1226"/>
                  </a:lnTo>
                  <a:lnTo>
                    <a:pt x="319" y="1461"/>
                  </a:lnTo>
                  <a:lnTo>
                    <a:pt x="454" y="1679"/>
                  </a:lnTo>
                  <a:lnTo>
                    <a:pt x="605" y="1881"/>
                  </a:lnTo>
                  <a:lnTo>
                    <a:pt x="773" y="2066"/>
                  </a:lnTo>
                  <a:lnTo>
                    <a:pt x="974" y="2250"/>
                  </a:lnTo>
                  <a:lnTo>
                    <a:pt x="1176" y="2402"/>
                  </a:lnTo>
                  <a:lnTo>
                    <a:pt x="1394" y="2536"/>
                  </a:lnTo>
                  <a:lnTo>
                    <a:pt x="1612" y="2637"/>
                  </a:lnTo>
                  <a:lnTo>
                    <a:pt x="1864" y="2737"/>
                  </a:lnTo>
                  <a:lnTo>
                    <a:pt x="2116" y="2788"/>
                  </a:lnTo>
                  <a:lnTo>
                    <a:pt x="2385" y="2838"/>
                  </a:lnTo>
                  <a:lnTo>
                    <a:pt x="2654" y="2855"/>
                  </a:lnTo>
                  <a:lnTo>
                    <a:pt x="2654" y="2855"/>
                  </a:lnTo>
                  <a:lnTo>
                    <a:pt x="2922" y="2838"/>
                  </a:lnTo>
                  <a:lnTo>
                    <a:pt x="3174" y="2788"/>
                  </a:lnTo>
                  <a:lnTo>
                    <a:pt x="3426" y="2737"/>
                  </a:lnTo>
                  <a:lnTo>
                    <a:pt x="3678" y="2637"/>
                  </a:lnTo>
                  <a:lnTo>
                    <a:pt x="3913" y="2536"/>
                  </a:lnTo>
                  <a:lnTo>
                    <a:pt x="4132" y="2402"/>
                  </a:lnTo>
                  <a:lnTo>
                    <a:pt x="4333" y="2250"/>
                  </a:lnTo>
                  <a:lnTo>
                    <a:pt x="4518" y="2066"/>
                  </a:lnTo>
                  <a:lnTo>
                    <a:pt x="4686" y="1881"/>
                  </a:lnTo>
                  <a:lnTo>
                    <a:pt x="4837" y="1679"/>
                  </a:lnTo>
                  <a:lnTo>
                    <a:pt x="4971" y="1461"/>
                  </a:lnTo>
                  <a:lnTo>
                    <a:pt x="5089" y="1226"/>
                  </a:lnTo>
                  <a:lnTo>
                    <a:pt x="5173" y="991"/>
                  </a:lnTo>
                  <a:lnTo>
                    <a:pt x="5240" y="739"/>
                  </a:lnTo>
                  <a:lnTo>
                    <a:pt x="5274" y="470"/>
                  </a:lnTo>
                  <a:lnTo>
                    <a:pt x="5290" y="202"/>
                  </a:lnTo>
                  <a:lnTo>
                    <a:pt x="5290" y="202"/>
                  </a:lnTo>
                  <a:lnTo>
                    <a:pt x="5290" y="0"/>
                  </a:lnTo>
                  <a:lnTo>
                    <a:pt x="5290" y="0"/>
                  </a:lnTo>
                  <a:lnTo>
                    <a:pt x="5005" y="202"/>
                  </a:lnTo>
                  <a:lnTo>
                    <a:pt x="4703" y="386"/>
                  </a:lnTo>
                  <a:lnTo>
                    <a:pt x="4400" y="554"/>
                  </a:lnTo>
                  <a:lnTo>
                    <a:pt x="4064" y="689"/>
                  </a:lnTo>
                  <a:lnTo>
                    <a:pt x="3728" y="806"/>
                  </a:lnTo>
                  <a:lnTo>
                    <a:pt x="3376" y="873"/>
                  </a:lnTo>
                  <a:lnTo>
                    <a:pt x="3023" y="924"/>
                  </a:lnTo>
                  <a:lnTo>
                    <a:pt x="2654" y="941"/>
                  </a:lnTo>
                  <a:lnTo>
                    <a:pt x="2654" y="941"/>
                  </a:lnTo>
                  <a:lnTo>
                    <a:pt x="2284" y="924"/>
                  </a:lnTo>
                  <a:lnTo>
                    <a:pt x="1915" y="873"/>
                  </a:lnTo>
                  <a:lnTo>
                    <a:pt x="1562" y="806"/>
                  </a:lnTo>
                  <a:lnTo>
                    <a:pt x="1226" y="689"/>
                  </a:lnTo>
                  <a:lnTo>
                    <a:pt x="890" y="554"/>
                  </a:lnTo>
                  <a:lnTo>
                    <a:pt x="588" y="386"/>
                  </a:lnTo>
                  <a:lnTo>
                    <a:pt x="286" y="202"/>
                  </a:lnTo>
                  <a:lnTo>
                    <a:pt x="17" y="0"/>
                  </a:lnTo>
                  <a:lnTo>
                    <a:pt x="17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44"/>
            <p:cNvSpPr/>
            <p:nvPr/>
          </p:nvSpPr>
          <p:spPr>
            <a:xfrm>
              <a:off x="1976700" y="3053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44"/>
            <p:cNvSpPr/>
            <p:nvPr/>
          </p:nvSpPr>
          <p:spPr>
            <a:xfrm>
              <a:off x="1976300" y="2968325"/>
              <a:ext cx="132275" cy="71400"/>
            </a:xfrm>
            <a:custGeom>
              <a:avLst/>
              <a:gdLst/>
              <a:ahLst/>
              <a:cxnLst/>
              <a:rect l="l" t="t" r="r" b="b"/>
              <a:pathLst>
                <a:path w="5291" h="2856" extrusionOk="0">
                  <a:moveTo>
                    <a:pt x="17" y="0"/>
                  </a:moveTo>
                  <a:lnTo>
                    <a:pt x="0" y="218"/>
                  </a:lnTo>
                  <a:lnTo>
                    <a:pt x="17" y="487"/>
                  </a:lnTo>
                  <a:lnTo>
                    <a:pt x="51" y="739"/>
                  </a:lnTo>
                  <a:lnTo>
                    <a:pt x="118" y="991"/>
                  </a:lnTo>
                  <a:lnTo>
                    <a:pt x="219" y="1243"/>
                  </a:lnTo>
                  <a:lnTo>
                    <a:pt x="319" y="1478"/>
                  </a:lnTo>
                  <a:lnTo>
                    <a:pt x="454" y="1696"/>
                  </a:lnTo>
                  <a:lnTo>
                    <a:pt x="605" y="1898"/>
                  </a:lnTo>
                  <a:lnTo>
                    <a:pt x="773" y="2083"/>
                  </a:lnTo>
                  <a:lnTo>
                    <a:pt x="974" y="2251"/>
                  </a:lnTo>
                  <a:lnTo>
                    <a:pt x="1176" y="2402"/>
                  </a:lnTo>
                  <a:lnTo>
                    <a:pt x="1394" y="2536"/>
                  </a:lnTo>
                  <a:lnTo>
                    <a:pt x="1612" y="2654"/>
                  </a:lnTo>
                  <a:lnTo>
                    <a:pt x="1864" y="2738"/>
                  </a:lnTo>
                  <a:lnTo>
                    <a:pt x="2116" y="2805"/>
                  </a:lnTo>
                  <a:lnTo>
                    <a:pt x="2385" y="2838"/>
                  </a:lnTo>
                  <a:lnTo>
                    <a:pt x="2654" y="2855"/>
                  </a:lnTo>
                  <a:lnTo>
                    <a:pt x="2922" y="2838"/>
                  </a:lnTo>
                  <a:lnTo>
                    <a:pt x="3174" y="2805"/>
                  </a:lnTo>
                  <a:lnTo>
                    <a:pt x="3426" y="2738"/>
                  </a:lnTo>
                  <a:lnTo>
                    <a:pt x="3678" y="2654"/>
                  </a:lnTo>
                  <a:lnTo>
                    <a:pt x="3913" y="2536"/>
                  </a:lnTo>
                  <a:lnTo>
                    <a:pt x="4132" y="2402"/>
                  </a:lnTo>
                  <a:lnTo>
                    <a:pt x="4333" y="2251"/>
                  </a:lnTo>
                  <a:lnTo>
                    <a:pt x="4518" y="2083"/>
                  </a:lnTo>
                  <a:lnTo>
                    <a:pt x="4686" y="1898"/>
                  </a:lnTo>
                  <a:lnTo>
                    <a:pt x="4837" y="1696"/>
                  </a:lnTo>
                  <a:lnTo>
                    <a:pt x="4971" y="1478"/>
                  </a:lnTo>
                  <a:lnTo>
                    <a:pt x="5089" y="1243"/>
                  </a:lnTo>
                  <a:lnTo>
                    <a:pt x="5173" y="991"/>
                  </a:lnTo>
                  <a:lnTo>
                    <a:pt x="5240" y="739"/>
                  </a:lnTo>
                  <a:lnTo>
                    <a:pt x="5274" y="487"/>
                  </a:lnTo>
                  <a:lnTo>
                    <a:pt x="5290" y="218"/>
                  </a:lnTo>
                  <a:lnTo>
                    <a:pt x="5290" y="0"/>
                  </a:lnTo>
                  <a:lnTo>
                    <a:pt x="5005" y="218"/>
                  </a:lnTo>
                  <a:lnTo>
                    <a:pt x="4703" y="403"/>
                  </a:lnTo>
                  <a:lnTo>
                    <a:pt x="4400" y="571"/>
                  </a:lnTo>
                  <a:lnTo>
                    <a:pt x="4064" y="705"/>
                  </a:lnTo>
                  <a:lnTo>
                    <a:pt x="3728" y="806"/>
                  </a:lnTo>
                  <a:lnTo>
                    <a:pt x="3376" y="890"/>
                  </a:lnTo>
                  <a:lnTo>
                    <a:pt x="3023" y="941"/>
                  </a:lnTo>
                  <a:lnTo>
                    <a:pt x="2654" y="957"/>
                  </a:lnTo>
                  <a:lnTo>
                    <a:pt x="2284" y="941"/>
                  </a:lnTo>
                  <a:lnTo>
                    <a:pt x="1915" y="890"/>
                  </a:lnTo>
                  <a:lnTo>
                    <a:pt x="1562" y="806"/>
                  </a:lnTo>
                  <a:lnTo>
                    <a:pt x="1226" y="705"/>
                  </a:lnTo>
                  <a:lnTo>
                    <a:pt x="890" y="571"/>
                  </a:lnTo>
                  <a:lnTo>
                    <a:pt x="588" y="403"/>
                  </a:lnTo>
                  <a:lnTo>
                    <a:pt x="286" y="21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44"/>
            <p:cNvSpPr/>
            <p:nvPr/>
          </p:nvSpPr>
          <p:spPr>
            <a:xfrm>
              <a:off x="1976300" y="2968325"/>
              <a:ext cx="132275" cy="71400"/>
            </a:xfrm>
            <a:custGeom>
              <a:avLst/>
              <a:gdLst/>
              <a:ahLst/>
              <a:cxnLst/>
              <a:rect l="l" t="t" r="r" b="b"/>
              <a:pathLst>
                <a:path w="5291" h="2856" fill="none" extrusionOk="0">
                  <a:moveTo>
                    <a:pt x="2654" y="957"/>
                  </a:moveTo>
                  <a:lnTo>
                    <a:pt x="2654" y="957"/>
                  </a:lnTo>
                  <a:lnTo>
                    <a:pt x="2284" y="941"/>
                  </a:lnTo>
                  <a:lnTo>
                    <a:pt x="1915" y="890"/>
                  </a:lnTo>
                  <a:lnTo>
                    <a:pt x="1562" y="806"/>
                  </a:lnTo>
                  <a:lnTo>
                    <a:pt x="1226" y="705"/>
                  </a:lnTo>
                  <a:lnTo>
                    <a:pt x="890" y="571"/>
                  </a:lnTo>
                  <a:lnTo>
                    <a:pt x="588" y="403"/>
                  </a:lnTo>
                  <a:lnTo>
                    <a:pt x="286" y="218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17" y="487"/>
                  </a:lnTo>
                  <a:lnTo>
                    <a:pt x="51" y="739"/>
                  </a:lnTo>
                  <a:lnTo>
                    <a:pt x="118" y="991"/>
                  </a:lnTo>
                  <a:lnTo>
                    <a:pt x="219" y="1243"/>
                  </a:lnTo>
                  <a:lnTo>
                    <a:pt x="319" y="1478"/>
                  </a:lnTo>
                  <a:lnTo>
                    <a:pt x="454" y="1696"/>
                  </a:lnTo>
                  <a:lnTo>
                    <a:pt x="605" y="1898"/>
                  </a:lnTo>
                  <a:lnTo>
                    <a:pt x="773" y="2083"/>
                  </a:lnTo>
                  <a:lnTo>
                    <a:pt x="974" y="2251"/>
                  </a:lnTo>
                  <a:lnTo>
                    <a:pt x="1176" y="2402"/>
                  </a:lnTo>
                  <a:lnTo>
                    <a:pt x="1394" y="2536"/>
                  </a:lnTo>
                  <a:lnTo>
                    <a:pt x="1612" y="2654"/>
                  </a:lnTo>
                  <a:lnTo>
                    <a:pt x="1864" y="2738"/>
                  </a:lnTo>
                  <a:lnTo>
                    <a:pt x="2116" y="2805"/>
                  </a:lnTo>
                  <a:lnTo>
                    <a:pt x="2385" y="2838"/>
                  </a:lnTo>
                  <a:lnTo>
                    <a:pt x="2654" y="2855"/>
                  </a:lnTo>
                  <a:lnTo>
                    <a:pt x="2654" y="2855"/>
                  </a:lnTo>
                  <a:lnTo>
                    <a:pt x="2922" y="2838"/>
                  </a:lnTo>
                  <a:lnTo>
                    <a:pt x="3174" y="2805"/>
                  </a:lnTo>
                  <a:lnTo>
                    <a:pt x="3426" y="2738"/>
                  </a:lnTo>
                  <a:lnTo>
                    <a:pt x="3678" y="2654"/>
                  </a:lnTo>
                  <a:lnTo>
                    <a:pt x="3913" y="2536"/>
                  </a:lnTo>
                  <a:lnTo>
                    <a:pt x="4132" y="2402"/>
                  </a:lnTo>
                  <a:lnTo>
                    <a:pt x="4333" y="2251"/>
                  </a:lnTo>
                  <a:lnTo>
                    <a:pt x="4518" y="2083"/>
                  </a:lnTo>
                  <a:lnTo>
                    <a:pt x="4686" y="1898"/>
                  </a:lnTo>
                  <a:lnTo>
                    <a:pt x="4837" y="1696"/>
                  </a:lnTo>
                  <a:lnTo>
                    <a:pt x="4971" y="1478"/>
                  </a:lnTo>
                  <a:lnTo>
                    <a:pt x="5089" y="1243"/>
                  </a:lnTo>
                  <a:lnTo>
                    <a:pt x="5173" y="991"/>
                  </a:lnTo>
                  <a:lnTo>
                    <a:pt x="5240" y="739"/>
                  </a:lnTo>
                  <a:lnTo>
                    <a:pt x="5274" y="487"/>
                  </a:lnTo>
                  <a:lnTo>
                    <a:pt x="5290" y="218"/>
                  </a:lnTo>
                  <a:lnTo>
                    <a:pt x="5290" y="218"/>
                  </a:lnTo>
                  <a:lnTo>
                    <a:pt x="5290" y="0"/>
                  </a:lnTo>
                  <a:lnTo>
                    <a:pt x="5290" y="0"/>
                  </a:lnTo>
                  <a:lnTo>
                    <a:pt x="5005" y="218"/>
                  </a:lnTo>
                  <a:lnTo>
                    <a:pt x="4703" y="403"/>
                  </a:lnTo>
                  <a:lnTo>
                    <a:pt x="4400" y="571"/>
                  </a:lnTo>
                  <a:lnTo>
                    <a:pt x="4064" y="705"/>
                  </a:lnTo>
                  <a:lnTo>
                    <a:pt x="3728" y="806"/>
                  </a:lnTo>
                  <a:lnTo>
                    <a:pt x="3376" y="890"/>
                  </a:lnTo>
                  <a:lnTo>
                    <a:pt x="3023" y="941"/>
                  </a:lnTo>
                  <a:lnTo>
                    <a:pt x="2654" y="957"/>
                  </a:lnTo>
                  <a:lnTo>
                    <a:pt x="2654" y="95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4"/>
            <p:cNvSpPr/>
            <p:nvPr/>
          </p:nvSpPr>
          <p:spPr>
            <a:xfrm>
              <a:off x="2042625" y="2992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44"/>
            <p:cNvSpPr/>
            <p:nvPr/>
          </p:nvSpPr>
          <p:spPr>
            <a:xfrm>
              <a:off x="1976300" y="2883075"/>
              <a:ext cx="132275" cy="71400"/>
            </a:xfrm>
            <a:custGeom>
              <a:avLst/>
              <a:gdLst/>
              <a:ahLst/>
              <a:cxnLst/>
              <a:rect l="l" t="t" r="r" b="b"/>
              <a:pathLst>
                <a:path w="5291" h="2856" extrusionOk="0">
                  <a:moveTo>
                    <a:pt x="17" y="1"/>
                  </a:moveTo>
                  <a:lnTo>
                    <a:pt x="0" y="202"/>
                  </a:lnTo>
                  <a:lnTo>
                    <a:pt x="17" y="471"/>
                  </a:lnTo>
                  <a:lnTo>
                    <a:pt x="51" y="740"/>
                  </a:lnTo>
                  <a:lnTo>
                    <a:pt x="118" y="992"/>
                  </a:lnTo>
                  <a:lnTo>
                    <a:pt x="219" y="1227"/>
                  </a:lnTo>
                  <a:lnTo>
                    <a:pt x="319" y="1462"/>
                  </a:lnTo>
                  <a:lnTo>
                    <a:pt x="454" y="1680"/>
                  </a:lnTo>
                  <a:lnTo>
                    <a:pt x="605" y="1882"/>
                  </a:lnTo>
                  <a:lnTo>
                    <a:pt x="773" y="2083"/>
                  </a:lnTo>
                  <a:lnTo>
                    <a:pt x="974" y="2251"/>
                  </a:lnTo>
                  <a:lnTo>
                    <a:pt x="1176" y="2402"/>
                  </a:lnTo>
                  <a:lnTo>
                    <a:pt x="1394" y="2537"/>
                  </a:lnTo>
                  <a:lnTo>
                    <a:pt x="1612" y="2638"/>
                  </a:lnTo>
                  <a:lnTo>
                    <a:pt x="1864" y="2738"/>
                  </a:lnTo>
                  <a:lnTo>
                    <a:pt x="2116" y="2789"/>
                  </a:lnTo>
                  <a:lnTo>
                    <a:pt x="2385" y="2839"/>
                  </a:lnTo>
                  <a:lnTo>
                    <a:pt x="2654" y="2856"/>
                  </a:lnTo>
                  <a:lnTo>
                    <a:pt x="2922" y="2839"/>
                  </a:lnTo>
                  <a:lnTo>
                    <a:pt x="3174" y="2789"/>
                  </a:lnTo>
                  <a:lnTo>
                    <a:pt x="3426" y="2738"/>
                  </a:lnTo>
                  <a:lnTo>
                    <a:pt x="3678" y="2638"/>
                  </a:lnTo>
                  <a:lnTo>
                    <a:pt x="3913" y="2537"/>
                  </a:lnTo>
                  <a:lnTo>
                    <a:pt x="4132" y="2402"/>
                  </a:lnTo>
                  <a:lnTo>
                    <a:pt x="4333" y="2251"/>
                  </a:lnTo>
                  <a:lnTo>
                    <a:pt x="4518" y="2083"/>
                  </a:lnTo>
                  <a:lnTo>
                    <a:pt x="4686" y="1882"/>
                  </a:lnTo>
                  <a:lnTo>
                    <a:pt x="4837" y="1680"/>
                  </a:lnTo>
                  <a:lnTo>
                    <a:pt x="4971" y="1462"/>
                  </a:lnTo>
                  <a:lnTo>
                    <a:pt x="5089" y="1227"/>
                  </a:lnTo>
                  <a:lnTo>
                    <a:pt x="5173" y="992"/>
                  </a:lnTo>
                  <a:lnTo>
                    <a:pt x="5240" y="740"/>
                  </a:lnTo>
                  <a:lnTo>
                    <a:pt x="5274" y="471"/>
                  </a:lnTo>
                  <a:lnTo>
                    <a:pt x="5290" y="202"/>
                  </a:lnTo>
                  <a:lnTo>
                    <a:pt x="5290" y="1"/>
                  </a:lnTo>
                  <a:lnTo>
                    <a:pt x="5005" y="202"/>
                  </a:lnTo>
                  <a:lnTo>
                    <a:pt x="4703" y="404"/>
                  </a:lnTo>
                  <a:lnTo>
                    <a:pt x="4400" y="555"/>
                  </a:lnTo>
                  <a:lnTo>
                    <a:pt x="4064" y="689"/>
                  </a:lnTo>
                  <a:lnTo>
                    <a:pt x="3728" y="807"/>
                  </a:lnTo>
                  <a:lnTo>
                    <a:pt x="3376" y="874"/>
                  </a:lnTo>
                  <a:lnTo>
                    <a:pt x="3023" y="925"/>
                  </a:lnTo>
                  <a:lnTo>
                    <a:pt x="2654" y="941"/>
                  </a:lnTo>
                  <a:lnTo>
                    <a:pt x="2284" y="925"/>
                  </a:lnTo>
                  <a:lnTo>
                    <a:pt x="1915" y="874"/>
                  </a:lnTo>
                  <a:lnTo>
                    <a:pt x="1562" y="807"/>
                  </a:lnTo>
                  <a:lnTo>
                    <a:pt x="1226" y="689"/>
                  </a:lnTo>
                  <a:lnTo>
                    <a:pt x="890" y="555"/>
                  </a:lnTo>
                  <a:lnTo>
                    <a:pt x="588" y="404"/>
                  </a:lnTo>
                  <a:lnTo>
                    <a:pt x="286" y="202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44"/>
            <p:cNvSpPr/>
            <p:nvPr/>
          </p:nvSpPr>
          <p:spPr>
            <a:xfrm>
              <a:off x="1976300" y="2883075"/>
              <a:ext cx="132275" cy="71400"/>
            </a:xfrm>
            <a:custGeom>
              <a:avLst/>
              <a:gdLst/>
              <a:ahLst/>
              <a:cxnLst/>
              <a:rect l="l" t="t" r="r" b="b"/>
              <a:pathLst>
                <a:path w="5291" h="2856" fill="none" extrusionOk="0">
                  <a:moveTo>
                    <a:pt x="2654" y="941"/>
                  </a:moveTo>
                  <a:lnTo>
                    <a:pt x="2654" y="941"/>
                  </a:lnTo>
                  <a:lnTo>
                    <a:pt x="2284" y="925"/>
                  </a:lnTo>
                  <a:lnTo>
                    <a:pt x="1915" y="874"/>
                  </a:lnTo>
                  <a:lnTo>
                    <a:pt x="1562" y="807"/>
                  </a:lnTo>
                  <a:lnTo>
                    <a:pt x="1226" y="689"/>
                  </a:lnTo>
                  <a:lnTo>
                    <a:pt x="890" y="555"/>
                  </a:lnTo>
                  <a:lnTo>
                    <a:pt x="588" y="404"/>
                  </a:lnTo>
                  <a:lnTo>
                    <a:pt x="286" y="20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17" y="471"/>
                  </a:lnTo>
                  <a:lnTo>
                    <a:pt x="51" y="740"/>
                  </a:lnTo>
                  <a:lnTo>
                    <a:pt x="118" y="992"/>
                  </a:lnTo>
                  <a:lnTo>
                    <a:pt x="219" y="1227"/>
                  </a:lnTo>
                  <a:lnTo>
                    <a:pt x="319" y="1462"/>
                  </a:lnTo>
                  <a:lnTo>
                    <a:pt x="454" y="1680"/>
                  </a:lnTo>
                  <a:lnTo>
                    <a:pt x="605" y="1882"/>
                  </a:lnTo>
                  <a:lnTo>
                    <a:pt x="773" y="2083"/>
                  </a:lnTo>
                  <a:lnTo>
                    <a:pt x="974" y="2251"/>
                  </a:lnTo>
                  <a:lnTo>
                    <a:pt x="1176" y="2402"/>
                  </a:lnTo>
                  <a:lnTo>
                    <a:pt x="1394" y="2537"/>
                  </a:lnTo>
                  <a:lnTo>
                    <a:pt x="1612" y="2638"/>
                  </a:lnTo>
                  <a:lnTo>
                    <a:pt x="1864" y="2738"/>
                  </a:lnTo>
                  <a:lnTo>
                    <a:pt x="2116" y="2789"/>
                  </a:lnTo>
                  <a:lnTo>
                    <a:pt x="2385" y="2839"/>
                  </a:lnTo>
                  <a:lnTo>
                    <a:pt x="2654" y="2856"/>
                  </a:lnTo>
                  <a:lnTo>
                    <a:pt x="2654" y="2856"/>
                  </a:lnTo>
                  <a:lnTo>
                    <a:pt x="2922" y="2839"/>
                  </a:lnTo>
                  <a:lnTo>
                    <a:pt x="3174" y="2789"/>
                  </a:lnTo>
                  <a:lnTo>
                    <a:pt x="3426" y="2738"/>
                  </a:lnTo>
                  <a:lnTo>
                    <a:pt x="3678" y="2638"/>
                  </a:lnTo>
                  <a:lnTo>
                    <a:pt x="3913" y="2537"/>
                  </a:lnTo>
                  <a:lnTo>
                    <a:pt x="4132" y="2402"/>
                  </a:lnTo>
                  <a:lnTo>
                    <a:pt x="4333" y="2251"/>
                  </a:lnTo>
                  <a:lnTo>
                    <a:pt x="4518" y="2083"/>
                  </a:lnTo>
                  <a:lnTo>
                    <a:pt x="4686" y="1882"/>
                  </a:lnTo>
                  <a:lnTo>
                    <a:pt x="4837" y="1680"/>
                  </a:lnTo>
                  <a:lnTo>
                    <a:pt x="4971" y="1462"/>
                  </a:lnTo>
                  <a:lnTo>
                    <a:pt x="5089" y="1227"/>
                  </a:lnTo>
                  <a:lnTo>
                    <a:pt x="5173" y="992"/>
                  </a:lnTo>
                  <a:lnTo>
                    <a:pt x="5240" y="740"/>
                  </a:lnTo>
                  <a:lnTo>
                    <a:pt x="5274" y="471"/>
                  </a:lnTo>
                  <a:lnTo>
                    <a:pt x="5290" y="202"/>
                  </a:lnTo>
                  <a:lnTo>
                    <a:pt x="5290" y="202"/>
                  </a:lnTo>
                  <a:lnTo>
                    <a:pt x="5290" y="1"/>
                  </a:lnTo>
                  <a:lnTo>
                    <a:pt x="5290" y="1"/>
                  </a:lnTo>
                  <a:lnTo>
                    <a:pt x="5005" y="202"/>
                  </a:lnTo>
                  <a:lnTo>
                    <a:pt x="4703" y="404"/>
                  </a:lnTo>
                  <a:lnTo>
                    <a:pt x="4400" y="555"/>
                  </a:lnTo>
                  <a:lnTo>
                    <a:pt x="4064" y="689"/>
                  </a:lnTo>
                  <a:lnTo>
                    <a:pt x="3728" y="807"/>
                  </a:lnTo>
                  <a:lnTo>
                    <a:pt x="3376" y="874"/>
                  </a:lnTo>
                  <a:lnTo>
                    <a:pt x="3023" y="925"/>
                  </a:lnTo>
                  <a:lnTo>
                    <a:pt x="2654" y="941"/>
                  </a:lnTo>
                  <a:lnTo>
                    <a:pt x="2654" y="94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44"/>
            <p:cNvSpPr/>
            <p:nvPr/>
          </p:nvSpPr>
          <p:spPr>
            <a:xfrm>
              <a:off x="2042625" y="2906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44"/>
            <p:cNvSpPr/>
            <p:nvPr/>
          </p:nvSpPr>
          <p:spPr>
            <a:xfrm>
              <a:off x="1976300" y="2797425"/>
              <a:ext cx="132275" cy="71400"/>
            </a:xfrm>
            <a:custGeom>
              <a:avLst/>
              <a:gdLst/>
              <a:ahLst/>
              <a:cxnLst/>
              <a:rect l="l" t="t" r="r" b="b"/>
              <a:pathLst>
                <a:path w="5291" h="2856" extrusionOk="0">
                  <a:moveTo>
                    <a:pt x="17" y="1"/>
                  </a:moveTo>
                  <a:lnTo>
                    <a:pt x="0" y="219"/>
                  </a:lnTo>
                  <a:lnTo>
                    <a:pt x="17" y="488"/>
                  </a:lnTo>
                  <a:lnTo>
                    <a:pt x="51" y="740"/>
                  </a:lnTo>
                  <a:lnTo>
                    <a:pt x="118" y="1009"/>
                  </a:lnTo>
                  <a:lnTo>
                    <a:pt x="219" y="1244"/>
                  </a:lnTo>
                  <a:lnTo>
                    <a:pt x="319" y="1479"/>
                  </a:lnTo>
                  <a:lnTo>
                    <a:pt x="454" y="1697"/>
                  </a:lnTo>
                  <a:lnTo>
                    <a:pt x="605" y="1899"/>
                  </a:lnTo>
                  <a:lnTo>
                    <a:pt x="773" y="2083"/>
                  </a:lnTo>
                  <a:lnTo>
                    <a:pt x="974" y="2251"/>
                  </a:lnTo>
                  <a:lnTo>
                    <a:pt x="1176" y="2403"/>
                  </a:lnTo>
                  <a:lnTo>
                    <a:pt x="1394" y="2537"/>
                  </a:lnTo>
                  <a:lnTo>
                    <a:pt x="1612" y="2654"/>
                  </a:lnTo>
                  <a:lnTo>
                    <a:pt x="1864" y="2738"/>
                  </a:lnTo>
                  <a:lnTo>
                    <a:pt x="2116" y="2806"/>
                  </a:lnTo>
                  <a:lnTo>
                    <a:pt x="2385" y="2839"/>
                  </a:lnTo>
                  <a:lnTo>
                    <a:pt x="2654" y="2856"/>
                  </a:lnTo>
                  <a:lnTo>
                    <a:pt x="2922" y="2839"/>
                  </a:lnTo>
                  <a:lnTo>
                    <a:pt x="3174" y="2806"/>
                  </a:lnTo>
                  <a:lnTo>
                    <a:pt x="3426" y="2738"/>
                  </a:lnTo>
                  <a:lnTo>
                    <a:pt x="3678" y="2654"/>
                  </a:lnTo>
                  <a:lnTo>
                    <a:pt x="3913" y="2537"/>
                  </a:lnTo>
                  <a:lnTo>
                    <a:pt x="4132" y="2403"/>
                  </a:lnTo>
                  <a:lnTo>
                    <a:pt x="4333" y="2251"/>
                  </a:lnTo>
                  <a:lnTo>
                    <a:pt x="4518" y="2083"/>
                  </a:lnTo>
                  <a:lnTo>
                    <a:pt x="4686" y="1899"/>
                  </a:lnTo>
                  <a:lnTo>
                    <a:pt x="4837" y="1697"/>
                  </a:lnTo>
                  <a:lnTo>
                    <a:pt x="4971" y="1479"/>
                  </a:lnTo>
                  <a:lnTo>
                    <a:pt x="5089" y="1244"/>
                  </a:lnTo>
                  <a:lnTo>
                    <a:pt x="5173" y="1009"/>
                  </a:lnTo>
                  <a:lnTo>
                    <a:pt x="5240" y="740"/>
                  </a:lnTo>
                  <a:lnTo>
                    <a:pt x="5274" y="488"/>
                  </a:lnTo>
                  <a:lnTo>
                    <a:pt x="5290" y="219"/>
                  </a:lnTo>
                  <a:lnTo>
                    <a:pt x="5290" y="1"/>
                  </a:lnTo>
                  <a:lnTo>
                    <a:pt x="5005" y="219"/>
                  </a:lnTo>
                  <a:lnTo>
                    <a:pt x="4703" y="404"/>
                  </a:lnTo>
                  <a:lnTo>
                    <a:pt x="4400" y="572"/>
                  </a:lnTo>
                  <a:lnTo>
                    <a:pt x="4064" y="706"/>
                  </a:lnTo>
                  <a:lnTo>
                    <a:pt x="3728" y="807"/>
                  </a:lnTo>
                  <a:lnTo>
                    <a:pt x="3376" y="891"/>
                  </a:lnTo>
                  <a:lnTo>
                    <a:pt x="3023" y="941"/>
                  </a:lnTo>
                  <a:lnTo>
                    <a:pt x="2654" y="958"/>
                  </a:lnTo>
                  <a:lnTo>
                    <a:pt x="2284" y="941"/>
                  </a:lnTo>
                  <a:lnTo>
                    <a:pt x="1915" y="891"/>
                  </a:lnTo>
                  <a:lnTo>
                    <a:pt x="1562" y="807"/>
                  </a:lnTo>
                  <a:lnTo>
                    <a:pt x="1226" y="706"/>
                  </a:lnTo>
                  <a:lnTo>
                    <a:pt x="890" y="572"/>
                  </a:lnTo>
                  <a:lnTo>
                    <a:pt x="588" y="404"/>
                  </a:lnTo>
                  <a:lnTo>
                    <a:pt x="286" y="219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44"/>
            <p:cNvSpPr/>
            <p:nvPr/>
          </p:nvSpPr>
          <p:spPr>
            <a:xfrm>
              <a:off x="1976300" y="2797425"/>
              <a:ext cx="132275" cy="71400"/>
            </a:xfrm>
            <a:custGeom>
              <a:avLst/>
              <a:gdLst/>
              <a:ahLst/>
              <a:cxnLst/>
              <a:rect l="l" t="t" r="r" b="b"/>
              <a:pathLst>
                <a:path w="5291" h="2856" fill="none" extrusionOk="0">
                  <a:moveTo>
                    <a:pt x="2654" y="958"/>
                  </a:moveTo>
                  <a:lnTo>
                    <a:pt x="2654" y="958"/>
                  </a:lnTo>
                  <a:lnTo>
                    <a:pt x="2284" y="941"/>
                  </a:lnTo>
                  <a:lnTo>
                    <a:pt x="1915" y="891"/>
                  </a:lnTo>
                  <a:lnTo>
                    <a:pt x="1562" y="807"/>
                  </a:lnTo>
                  <a:lnTo>
                    <a:pt x="1226" y="706"/>
                  </a:lnTo>
                  <a:lnTo>
                    <a:pt x="890" y="572"/>
                  </a:lnTo>
                  <a:lnTo>
                    <a:pt x="588" y="404"/>
                  </a:lnTo>
                  <a:lnTo>
                    <a:pt x="286" y="219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17" y="488"/>
                  </a:lnTo>
                  <a:lnTo>
                    <a:pt x="51" y="740"/>
                  </a:lnTo>
                  <a:lnTo>
                    <a:pt x="118" y="1009"/>
                  </a:lnTo>
                  <a:lnTo>
                    <a:pt x="219" y="1244"/>
                  </a:lnTo>
                  <a:lnTo>
                    <a:pt x="319" y="1479"/>
                  </a:lnTo>
                  <a:lnTo>
                    <a:pt x="454" y="1697"/>
                  </a:lnTo>
                  <a:lnTo>
                    <a:pt x="605" y="1899"/>
                  </a:lnTo>
                  <a:lnTo>
                    <a:pt x="773" y="2083"/>
                  </a:lnTo>
                  <a:lnTo>
                    <a:pt x="974" y="2251"/>
                  </a:lnTo>
                  <a:lnTo>
                    <a:pt x="1176" y="2403"/>
                  </a:lnTo>
                  <a:lnTo>
                    <a:pt x="1394" y="2537"/>
                  </a:lnTo>
                  <a:lnTo>
                    <a:pt x="1612" y="2654"/>
                  </a:lnTo>
                  <a:lnTo>
                    <a:pt x="1864" y="2738"/>
                  </a:lnTo>
                  <a:lnTo>
                    <a:pt x="2116" y="2806"/>
                  </a:lnTo>
                  <a:lnTo>
                    <a:pt x="2385" y="2839"/>
                  </a:lnTo>
                  <a:lnTo>
                    <a:pt x="2654" y="2856"/>
                  </a:lnTo>
                  <a:lnTo>
                    <a:pt x="2654" y="2856"/>
                  </a:lnTo>
                  <a:lnTo>
                    <a:pt x="2922" y="2839"/>
                  </a:lnTo>
                  <a:lnTo>
                    <a:pt x="3174" y="2806"/>
                  </a:lnTo>
                  <a:lnTo>
                    <a:pt x="3426" y="2738"/>
                  </a:lnTo>
                  <a:lnTo>
                    <a:pt x="3678" y="2654"/>
                  </a:lnTo>
                  <a:lnTo>
                    <a:pt x="3913" y="2537"/>
                  </a:lnTo>
                  <a:lnTo>
                    <a:pt x="4132" y="2403"/>
                  </a:lnTo>
                  <a:lnTo>
                    <a:pt x="4333" y="2251"/>
                  </a:lnTo>
                  <a:lnTo>
                    <a:pt x="4518" y="2083"/>
                  </a:lnTo>
                  <a:lnTo>
                    <a:pt x="4686" y="1899"/>
                  </a:lnTo>
                  <a:lnTo>
                    <a:pt x="4837" y="1697"/>
                  </a:lnTo>
                  <a:lnTo>
                    <a:pt x="4971" y="1479"/>
                  </a:lnTo>
                  <a:lnTo>
                    <a:pt x="5089" y="1244"/>
                  </a:lnTo>
                  <a:lnTo>
                    <a:pt x="5173" y="1009"/>
                  </a:lnTo>
                  <a:lnTo>
                    <a:pt x="5240" y="740"/>
                  </a:lnTo>
                  <a:lnTo>
                    <a:pt x="5274" y="488"/>
                  </a:lnTo>
                  <a:lnTo>
                    <a:pt x="5290" y="219"/>
                  </a:lnTo>
                  <a:lnTo>
                    <a:pt x="5290" y="219"/>
                  </a:lnTo>
                  <a:lnTo>
                    <a:pt x="5290" y="1"/>
                  </a:lnTo>
                  <a:lnTo>
                    <a:pt x="5290" y="1"/>
                  </a:lnTo>
                  <a:lnTo>
                    <a:pt x="5005" y="219"/>
                  </a:lnTo>
                  <a:lnTo>
                    <a:pt x="4703" y="404"/>
                  </a:lnTo>
                  <a:lnTo>
                    <a:pt x="4400" y="572"/>
                  </a:lnTo>
                  <a:lnTo>
                    <a:pt x="4064" y="706"/>
                  </a:lnTo>
                  <a:lnTo>
                    <a:pt x="3728" y="807"/>
                  </a:lnTo>
                  <a:lnTo>
                    <a:pt x="3376" y="891"/>
                  </a:lnTo>
                  <a:lnTo>
                    <a:pt x="3023" y="941"/>
                  </a:lnTo>
                  <a:lnTo>
                    <a:pt x="2654" y="958"/>
                  </a:lnTo>
                  <a:lnTo>
                    <a:pt x="2654" y="958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44"/>
            <p:cNvSpPr/>
            <p:nvPr/>
          </p:nvSpPr>
          <p:spPr>
            <a:xfrm>
              <a:off x="2042625" y="2821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44"/>
            <p:cNvSpPr/>
            <p:nvPr/>
          </p:nvSpPr>
          <p:spPr>
            <a:xfrm>
              <a:off x="1976300" y="2712200"/>
              <a:ext cx="132275" cy="71400"/>
            </a:xfrm>
            <a:custGeom>
              <a:avLst/>
              <a:gdLst/>
              <a:ahLst/>
              <a:cxnLst/>
              <a:rect l="l" t="t" r="r" b="b"/>
              <a:pathLst>
                <a:path w="5291" h="2856" extrusionOk="0">
                  <a:moveTo>
                    <a:pt x="17" y="1"/>
                  </a:moveTo>
                  <a:lnTo>
                    <a:pt x="0" y="202"/>
                  </a:lnTo>
                  <a:lnTo>
                    <a:pt x="17" y="471"/>
                  </a:lnTo>
                  <a:lnTo>
                    <a:pt x="51" y="740"/>
                  </a:lnTo>
                  <a:lnTo>
                    <a:pt x="118" y="992"/>
                  </a:lnTo>
                  <a:lnTo>
                    <a:pt x="219" y="1244"/>
                  </a:lnTo>
                  <a:lnTo>
                    <a:pt x="319" y="1462"/>
                  </a:lnTo>
                  <a:lnTo>
                    <a:pt x="454" y="1680"/>
                  </a:lnTo>
                  <a:lnTo>
                    <a:pt x="605" y="1882"/>
                  </a:lnTo>
                  <a:lnTo>
                    <a:pt x="773" y="2083"/>
                  </a:lnTo>
                  <a:lnTo>
                    <a:pt x="974" y="2251"/>
                  </a:lnTo>
                  <a:lnTo>
                    <a:pt x="1176" y="2402"/>
                  </a:lnTo>
                  <a:lnTo>
                    <a:pt x="1394" y="2537"/>
                  </a:lnTo>
                  <a:lnTo>
                    <a:pt x="1612" y="2637"/>
                  </a:lnTo>
                  <a:lnTo>
                    <a:pt x="1864" y="2738"/>
                  </a:lnTo>
                  <a:lnTo>
                    <a:pt x="2116" y="2805"/>
                  </a:lnTo>
                  <a:lnTo>
                    <a:pt x="2385" y="2839"/>
                  </a:lnTo>
                  <a:lnTo>
                    <a:pt x="2654" y="2856"/>
                  </a:lnTo>
                  <a:lnTo>
                    <a:pt x="2922" y="2839"/>
                  </a:lnTo>
                  <a:lnTo>
                    <a:pt x="3174" y="2805"/>
                  </a:lnTo>
                  <a:lnTo>
                    <a:pt x="3426" y="2738"/>
                  </a:lnTo>
                  <a:lnTo>
                    <a:pt x="3678" y="2637"/>
                  </a:lnTo>
                  <a:lnTo>
                    <a:pt x="3913" y="2537"/>
                  </a:lnTo>
                  <a:lnTo>
                    <a:pt x="4132" y="2402"/>
                  </a:lnTo>
                  <a:lnTo>
                    <a:pt x="4333" y="2251"/>
                  </a:lnTo>
                  <a:lnTo>
                    <a:pt x="4518" y="2083"/>
                  </a:lnTo>
                  <a:lnTo>
                    <a:pt x="4686" y="1882"/>
                  </a:lnTo>
                  <a:lnTo>
                    <a:pt x="4837" y="1680"/>
                  </a:lnTo>
                  <a:lnTo>
                    <a:pt x="4971" y="1462"/>
                  </a:lnTo>
                  <a:lnTo>
                    <a:pt x="5089" y="1244"/>
                  </a:lnTo>
                  <a:lnTo>
                    <a:pt x="5173" y="992"/>
                  </a:lnTo>
                  <a:lnTo>
                    <a:pt x="5240" y="740"/>
                  </a:lnTo>
                  <a:lnTo>
                    <a:pt x="5274" y="471"/>
                  </a:lnTo>
                  <a:lnTo>
                    <a:pt x="5290" y="202"/>
                  </a:lnTo>
                  <a:lnTo>
                    <a:pt x="5290" y="1"/>
                  </a:lnTo>
                  <a:lnTo>
                    <a:pt x="5005" y="202"/>
                  </a:lnTo>
                  <a:lnTo>
                    <a:pt x="4703" y="404"/>
                  </a:lnTo>
                  <a:lnTo>
                    <a:pt x="4400" y="555"/>
                  </a:lnTo>
                  <a:lnTo>
                    <a:pt x="4064" y="689"/>
                  </a:lnTo>
                  <a:lnTo>
                    <a:pt x="3728" y="807"/>
                  </a:lnTo>
                  <a:lnTo>
                    <a:pt x="3376" y="874"/>
                  </a:lnTo>
                  <a:lnTo>
                    <a:pt x="3023" y="924"/>
                  </a:lnTo>
                  <a:lnTo>
                    <a:pt x="2654" y="941"/>
                  </a:lnTo>
                  <a:lnTo>
                    <a:pt x="2284" y="924"/>
                  </a:lnTo>
                  <a:lnTo>
                    <a:pt x="1915" y="874"/>
                  </a:lnTo>
                  <a:lnTo>
                    <a:pt x="1562" y="807"/>
                  </a:lnTo>
                  <a:lnTo>
                    <a:pt x="1226" y="689"/>
                  </a:lnTo>
                  <a:lnTo>
                    <a:pt x="890" y="555"/>
                  </a:lnTo>
                  <a:lnTo>
                    <a:pt x="588" y="404"/>
                  </a:lnTo>
                  <a:lnTo>
                    <a:pt x="286" y="202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44"/>
            <p:cNvSpPr/>
            <p:nvPr/>
          </p:nvSpPr>
          <p:spPr>
            <a:xfrm>
              <a:off x="1976300" y="2712200"/>
              <a:ext cx="132275" cy="71400"/>
            </a:xfrm>
            <a:custGeom>
              <a:avLst/>
              <a:gdLst/>
              <a:ahLst/>
              <a:cxnLst/>
              <a:rect l="l" t="t" r="r" b="b"/>
              <a:pathLst>
                <a:path w="5291" h="2856" fill="none" extrusionOk="0">
                  <a:moveTo>
                    <a:pt x="2654" y="941"/>
                  </a:moveTo>
                  <a:lnTo>
                    <a:pt x="2654" y="941"/>
                  </a:lnTo>
                  <a:lnTo>
                    <a:pt x="2284" y="924"/>
                  </a:lnTo>
                  <a:lnTo>
                    <a:pt x="1915" y="874"/>
                  </a:lnTo>
                  <a:lnTo>
                    <a:pt x="1562" y="807"/>
                  </a:lnTo>
                  <a:lnTo>
                    <a:pt x="1226" y="689"/>
                  </a:lnTo>
                  <a:lnTo>
                    <a:pt x="890" y="555"/>
                  </a:lnTo>
                  <a:lnTo>
                    <a:pt x="588" y="404"/>
                  </a:lnTo>
                  <a:lnTo>
                    <a:pt x="286" y="20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17" y="471"/>
                  </a:lnTo>
                  <a:lnTo>
                    <a:pt x="51" y="740"/>
                  </a:lnTo>
                  <a:lnTo>
                    <a:pt x="118" y="992"/>
                  </a:lnTo>
                  <a:lnTo>
                    <a:pt x="219" y="1244"/>
                  </a:lnTo>
                  <a:lnTo>
                    <a:pt x="319" y="1462"/>
                  </a:lnTo>
                  <a:lnTo>
                    <a:pt x="454" y="1680"/>
                  </a:lnTo>
                  <a:lnTo>
                    <a:pt x="605" y="1882"/>
                  </a:lnTo>
                  <a:lnTo>
                    <a:pt x="773" y="2083"/>
                  </a:lnTo>
                  <a:lnTo>
                    <a:pt x="974" y="2251"/>
                  </a:lnTo>
                  <a:lnTo>
                    <a:pt x="1176" y="2402"/>
                  </a:lnTo>
                  <a:lnTo>
                    <a:pt x="1394" y="2537"/>
                  </a:lnTo>
                  <a:lnTo>
                    <a:pt x="1612" y="2637"/>
                  </a:lnTo>
                  <a:lnTo>
                    <a:pt x="1864" y="2738"/>
                  </a:lnTo>
                  <a:lnTo>
                    <a:pt x="2116" y="2805"/>
                  </a:lnTo>
                  <a:lnTo>
                    <a:pt x="2385" y="2839"/>
                  </a:lnTo>
                  <a:lnTo>
                    <a:pt x="2654" y="2856"/>
                  </a:lnTo>
                  <a:lnTo>
                    <a:pt x="2654" y="2856"/>
                  </a:lnTo>
                  <a:lnTo>
                    <a:pt x="2922" y="2839"/>
                  </a:lnTo>
                  <a:lnTo>
                    <a:pt x="3174" y="2805"/>
                  </a:lnTo>
                  <a:lnTo>
                    <a:pt x="3426" y="2738"/>
                  </a:lnTo>
                  <a:lnTo>
                    <a:pt x="3678" y="2637"/>
                  </a:lnTo>
                  <a:lnTo>
                    <a:pt x="3913" y="2537"/>
                  </a:lnTo>
                  <a:lnTo>
                    <a:pt x="4132" y="2402"/>
                  </a:lnTo>
                  <a:lnTo>
                    <a:pt x="4333" y="2251"/>
                  </a:lnTo>
                  <a:lnTo>
                    <a:pt x="4518" y="2083"/>
                  </a:lnTo>
                  <a:lnTo>
                    <a:pt x="4686" y="1882"/>
                  </a:lnTo>
                  <a:lnTo>
                    <a:pt x="4837" y="1680"/>
                  </a:lnTo>
                  <a:lnTo>
                    <a:pt x="4971" y="1462"/>
                  </a:lnTo>
                  <a:lnTo>
                    <a:pt x="5089" y="1244"/>
                  </a:lnTo>
                  <a:lnTo>
                    <a:pt x="5173" y="992"/>
                  </a:lnTo>
                  <a:lnTo>
                    <a:pt x="5240" y="740"/>
                  </a:lnTo>
                  <a:lnTo>
                    <a:pt x="5274" y="471"/>
                  </a:lnTo>
                  <a:lnTo>
                    <a:pt x="5290" y="202"/>
                  </a:lnTo>
                  <a:lnTo>
                    <a:pt x="5290" y="202"/>
                  </a:lnTo>
                  <a:lnTo>
                    <a:pt x="5290" y="1"/>
                  </a:lnTo>
                  <a:lnTo>
                    <a:pt x="5290" y="1"/>
                  </a:lnTo>
                  <a:lnTo>
                    <a:pt x="5005" y="202"/>
                  </a:lnTo>
                  <a:lnTo>
                    <a:pt x="4703" y="404"/>
                  </a:lnTo>
                  <a:lnTo>
                    <a:pt x="4400" y="555"/>
                  </a:lnTo>
                  <a:lnTo>
                    <a:pt x="4064" y="689"/>
                  </a:lnTo>
                  <a:lnTo>
                    <a:pt x="3728" y="807"/>
                  </a:lnTo>
                  <a:lnTo>
                    <a:pt x="3376" y="874"/>
                  </a:lnTo>
                  <a:lnTo>
                    <a:pt x="3023" y="924"/>
                  </a:lnTo>
                  <a:lnTo>
                    <a:pt x="2654" y="941"/>
                  </a:lnTo>
                  <a:lnTo>
                    <a:pt x="2654" y="94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44"/>
            <p:cNvSpPr/>
            <p:nvPr/>
          </p:nvSpPr>
          <p:spPr>
            <a:xfrm>
              <a:off x="2042625" y="2735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44"/>
            <p:cNvSpPr/>
            <p:nvPr/>
          </p:nvSpPr>
          <p:spPr>
            <a:xfrm>
              <a:off x="1976300" y="2626975"/>
              <a:ext cx="132275" cy="70975"/>
            </a:xfrm>
            <a:custGeom>
              <a:avLst/>
              <a:gdLst/>
              <a:ahLst/>
              <a:cxnLst/>
              <a:rect l="l" t="t" r="r" b="b"/>
              <a:pathLst>
                <a:path w="5291" h="2839" extrusionOk="0">
                  <a:moveTo>
                    <a:pt x="17" y="1"/>
                  </a:moveTo>
                  <a:lnTo>
                    <a:pt x="0" y="202"/>
                  </a:lnTo>
                  <a:lnTo>
                    <a:pt x="17" y="471"/>
                  </a:lnTo>
                  <a:lnTo>
                    <a:pt x="51" y="723"/>
                  </a:lnTo>
                  <a:lnTo>
                    <a:pt x="118" y="991"/>
                  </a:lnTo>
                  <a:lnTo>
                    <a:pt x="219" y="1227"/>
                  </a:lnTo>
                  <a:lnTo>
                    <a:pt x="319" y="1462"/>
                  </a:lnTo>
                  <a:lnTo>
                    <a:pt x="454" y="1680"/>
                  </a:lnTo>
                  <a:lnTo>
                    <a:pt x="605" y="1882"/>
                  </a:lnTo>
                  <a:lnTo>
                    <a:pt x="773" y="2066"/>
                  </a:lnTo>
                  <a:lnTo>
                    <a:pt x="974" y="2234"/>
                  </a:lnTo>
                  <a:lnTo>
                    <a:pt x="1176" y="2385"/>
                  </a:lnTo>
                  <a:lnTo>
                    <a:pt x="1394" y="2520"/>
                  </a:lnTo>
                  <a:lnTo>
                    <a:pt x="1612" y="2637"/>
                  </a:lnTo>
                  <a:lnTo>
                    <a:pt x="1864" y="2721"/>
                  </a:lnTo>
                  <a:lnTo>
                    <a:pt x="2116" y="2788"/>
                  </a:lnTo>
                  <a:lnTo>
                    <a:pt x="2385" y="2822"/>
                  </a:lnTo>
                  <a:lnTo>
                    <a:pt x="2654" y="2839"/>
                  </a:lnTo>
                  <a:lnTo>
                    <a:pt x="2922" y="2822"/>
                  </a:lnTo>
                  <a:lnTo>
                    <a:pt x="3174" y="2788"/>
                  </a:lnTo>
                  <a:lnTo>
                    <a:pt x="3426" y="2721"/>
                  </a:lnTo>
                  <a:lnTo>
                    <a:pt x="3678" y="2637"/>
                  </a:lnTo>
                  <a:lnTo>
                    <a:pt x="3913" y="2520"/>
                  </a:lnTo>
                  <a:lnTo>
                    <a:pt x="4132" y="2385"/>
                  </a:lnTo>
                  <a:lnTo>
                    <a:pt x="4333" y="2234"/>
                  </a:lnTo>
                  <a:lnTo>
                    <a:pt x="4518" y="2066"/>
                  </a:lnTo>
                  <a:lnTo>
                    <a:pt x="4686" y="1882"/>
                  </a:lnTo>
                  <a:lnTo>
                    <a:pt x="4837" y="1680"/>
                  </a:lnTo>
                  <a:lnTo>
                    <a:pt x="4971" y="1462"/>
                  </a:lnTo>
                  <a:lnTo>
                    <a:pt x="5089" y="1227"/>
                  </a:lnTo>
                  <a:lnTo>
                    <a:pt x="5173" y="991"/>
                  </a:lnTo>
                  <a:lnTo>
                    <a:pt x="5240" y="723"/>
                  </a:lnTo>
                  <a:lnTo>
                    <a:pt x="5274" y="471"/>
                  </a:lnTo>
                  <a:lnTo>
                    <a:pt x="5290" y="202"/>
                  </a:lnTo>
                  <a:lnTo>
                    <a:pt x="5290" y="1"/>
                  </a:lnTo>
                  <a:lnTo>
                    <a:pt x="5005" y="202"/>
                  </a:lnTo>
                  <a:lnTo>
                    <a:pt x="4703" y="387"/>
                  </a:lnTo>
                  <a:lnTo>
                    <a:pt x="4400" y="555"/>
                  </a:lnTo>
                  <a:lnTo>
                    <a:pt x="4064" y="689"/>
                  </a:lnTo>
                  <a:lnTo>
                    <a:pt x="3728" y="790"/>
                  </a:lnTo>
                  <a:lnTo>
                    <a:pt x="3376" y="874"/>
                  </a:lnTo>
                  <a:lnTo>
                    <a:pt x="3023" y="924"/>
                  </a:lnTo>
                  <a:lnTo>
                    <a:pt x="2654" y="941"/>
                  </a:lnTo>
                  <a:lnTo>
                    <a:pt x="2284" y="924"/>
                  </a:lnTo>
                  <a:lnTo>
                    <a:pt x="1915" y="874"/>
                  </a:lnTo>
                  <a:lnTo>
                    <a:pt x="1562" y="790"/>
                  </a:lnTo>
                  <a:lnTo>
                    <a:pt x="1226" y="689"/>
                  </a:lnTo>
                  <a:lnTo>
                    <a:pt x="890" y="555"/>
                  </a:lnTo>
                  <a:lnTo>
                    <a:pt x="588" y="387"/>
                  </a:lnTo>
                  <a:lnTo>
                    <a:pt x="286" y="202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44"/>
            <p:cNvSpPr/>
            <p:nvPr/>
          </p:nvSpPr>
          <p:spPr>
            <a:xfrm>
              <a:off x="1976300" y="2626975"/>
              <a:ext cx="132275" cy="70975"/>
            </a:xfrm>
            <a:custGeom>
              <a:avLst/>
              <a:gdLst/>
              <a:ahLst/>
              <a:cxnLst/>
              <a:rect l="l" t="t" r="r" b="b"/>
              <a:pathLst>
                <a:path w="5291" h="2839" fill="none" extrusionOk="0">
                  <a:moveTo>
                    <a:pt x="5290" y="202"/>
                  </a:moveTo>
                  <a:lnTo>
                    <a:pt x="5290" y="202"/>
                  </a:lnTo>
                  <a:lnTo>
                    <a:pt x="5290" y="1"/>
                  </a:lnTo>
                  <a:lnTo>
                    <a:pt x="5290" y="1"/>
                  </a:lnTo>
                  <a:lnTo>
                    <a:pt x="5005" y="202"/>
                  </a:lnTo>
                  <a:lnTo>
                    <a:pt x="4703" y="387"/>
                  </a:lnTo>
                  <a:lnTo>
                    <a:pt x="4400" y="555"/>
                  </a:lnTo>
                  <a:lnTo>
                    <a:pt x="4064" y="689"/>
                  </a:lnTo>
                  <a:lnTo>
                    <a:pt x="3728" y="790"/>
                  </a:lnTo>
                  <a:lnTo>
                    <a:pt x="3376" y="874"/>
                  </a:lnTo>
                  <a:lnTo>
                    <a:pt x="3023" y="924"/>
                  </a:lnTo>
                  <a:lnTo>
                    <a:pt x="2654" y="941"/>
                  </a:lnTo>
                  <a:lnTo>
                    <a:pt x="2654" y="941"/>
                  </a:lnTo>
                  <a:lnTo>
                    <a:pt x="2284" y="924"/>
                  </a:lnTo>
                  <a:lnTo>
                    <a:pt x="1915" y="874"/>
                  </a:lnTo>
                  <a:lnTo>
                    <a:pt x="1562" y="790"/>
                  </a:lnTo>
                  <a:lnTo>
                    <a:pt x="1226" y="689"/>
                  </a:lnTo>
                  <a:lnTo>
                    <a:pt x="890" y="555"/>
                  </a:lnTo>
                  <a:lnTo>
                    <a:pt x="588" y="387"/>
                  </a:lnTo>
                  <a:lnTo>
                    <a:pt x="286" y="20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17" y="471"/>
                  </a:lnTo>
                  <a:lnTo>
                    <a:pt x="51" y="723"/>
                  </a:lnTo>
                  <a:lnTo>
                    <a:pt x="118" y="991"/>
                  </a:lnTo>
                  <a:lnTo>
                    <a:pt x="219" y="1227"/>
                  </a:lnTo>
                  <a:lnTo>
                    <a:pt x="319" y="1462"/>
                  </a:lnTo>
                  <a:lnTo>
                    <a:pt x="454" y="1680"/>
                  </a:lnTo>
                  <a:lnTo>
                    <a:pt x="605" y="1882"/>
                  </a:lnTo>
                  <a:lnTo>
                    <a:pt x="773" y="2066"/>
                  </a:lnTo>
                  <a:lnTo>
                    <a:pt x="974" y="2234"/>
                  </a:lnTo>
                  <a:lnTo>
                    <a:pt x="1176" y="2385"/>
                  </a:lnTo>
                  <a:lnTo>
                    <a:pt x="1394" y="2520"/>
                  </a:lnTo>
                  <a:lnTo>
                    <a:pt x="1612" y="2637"/>
                  </a:lnTo>
                  <a:lnTo>
                    <a:pt x="1864" y="2721"/>
                  </a:lnTo>
                  <a:lnTo>
                    <a:pt x="2116" y="2788"/>
                  </a:lnTo>
                  <a:lnTo>
                    <a:pt x="2385" y="2822"/>
                  </a:lnTo>
                  <a:lnTo>
                    <a:pt x="2654" y="2839"/>
                  </a:lnTo>
                  <a:lnTo>
                    <a:pt x="2654" y="2839"/>
                  </a:lnTo>
                  <a:lnTo>
                    <a:pt x="2922" y="2822"/>
                  </a:lnTo>
                  <a:lnTo>
                    <a:pt x="3174" y="2788"/>
                  </a:lnTo>
                  <a:lnTo>
                    <a:pt x="3426" y="2721"/>
                  </a:lnTo>
                  <a:lnTo>
                    <a:pt x="3678" y="2637"/>
                  </a:lnTo>
                  <a:lnTo>
                    <a:pt x="3913" y="2520"/>
                  </a:lnTo>
                  <a:lnTo>
                    <a:pt x="4132" y="2385"/>
                  </a:lnTo>
                  <a:lnTo>
                    <a:pt x="4333" y="2234"/>
                  </a:lnTo>
                  <a:lnTo>
                    <a:pt x="4518" y="2066"/>
                  </a:lnTo>
                  <a:lnTo>
                    <a:pt x="4686" y="1882"/>
                  </a:lnTo>
                  <a:lnTo>
                    <a:pt x="4837" y="1680"/>
                  </a:lnTo>
                  <a:lnTo>
                    <a:pt x="4971" y="1462"/>
                  </a:lnTo>
                  <a:lnTo>
                    <a:pt x="5089" y="1227"/>
                  </a:lnTo>
                  <a:lnTo>
                    <a:pt x="5173" y="991"/>
                  </a:lnTo>
                  <a:lnTo>
                    <a:pt x="5240" y="723"/>
                  </a:lnTo>
                  <a:lnTo>
                    <a:pt x="5274" y="471"/>
                  </a:lnTo>
                  <a:lnTo>
                    <a:pt x="5290" y="202"/>
                  </a:lnTo>
                  <a:lnTo>
                    <a:pt x="5290" y="2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44"/>
            <p:cNvSpPr/>
            <p:nvPr/>
          </p:nvSpPr>
          <p:spPr>
            <a:xfrm>
              <a:off x="2108550" y="2632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44"/>
            <p:cNvSpPr/>
            <p:nvPr/>
          </p:nvSpPr>
          <p:spPr>
            <a:xfrm>
              <a:off x="1976300" y="2480450"/>
              <a:ext cx="132275" cy="132275"/>
            </a:xfrm>
            <a:custGeom>
              <a:avLst/>
              <a:gdLst/>
              <a:ahLst/>
              <a:cxnLst/>
              <a:rect l="l" t="t" r="r" b="b"/>
              <a:pathLst>
                <a:path w="5291" h="5291" extrusionOk="0">
                  <a:moveTo>
                    <a:pt x="2654" y="1"/>
                  </a:moveTo>
                  <a:lnTo>
                    <a:pt x="2385" y="17"/>
                  </a:lnTo>
                  <a:lnTo>
                    <a:pt x="2116" y="51"/>
                  </a:lnTo>
                  <a:lnTo>
                    <a:pt x="1864" y="118"/>
                  </a:lnTo>
                  <a:lnTo>
                    <a:pt x="1612" y="202"/>
                  </a:lnTo>
                  <a:lnTo>
                    <a:pt x="1394" y="320"/>
                  </a:lnTo>
                  <a:lnTo>
                    <a:pt x="1176" y="454"/>
                  </a:lnTo>
                  <a:lnTo>
                    <a:pt x="974" y="605"/>
                  </a:lnTo>
                  <a:lnTo>
                    <a:pt x="773" y="773"/>
                  </a:lnTo>
                  <a:lnTo>
                    <a:pt x="605" y="958"/>
                  </a:lnTo>
                  <a:lnTo>
                    <a:pt x="454" y="1159"/>
                  </a:lnTo>
                  <a:lnTo>
                    <a:pt x="319" y="1378"/>
                  </a:lnTo>
                  <a:lnTo>
                    <a:pt x="219" y="1613"/>
                  </a:lnTo>
                  <a:lnTo>
                    <a:pt x="118" y="1865"/>
                  </a:lnTo>
                  <a:lnTo>
                    <a:pt x="51" y="2117"/>
                  </a:lnTo>
                  <a:lnTo>
                    <a:pt x="17" y="2368"/>
                  </a:lnTo>
                  <a:lnTo>
                    <a:pt x="0" y="2637"/>
                  </a:lnTo>
                  <a:lnTo>
                    <a:pt x="17" y="2906"/>
                  </a:lnTo>
                  <a:lnTo>
                    <a:pt x="51" y="3175"/>
                  </a:lnTo>
                  <a:lnTo>
                    <a:pt x="118" y="3426"/>
                  </a:lnTo>
                  <a:lnTo>
                    <a:pt x="219" y="3678"/>
                  </a:lnTo>
                  <a:lnTo>
                    <a:pt x="319" y="3897"/>
                  </a:lnTo>
                  <a:lnTo>
                    <a:pt x="454" y="4115"/>
                  </a:lnTo>
                  <a:lnTo>
                    <a:pt x="605" y="4317"/>
                  </a:lnTo>
                  <a:lnTo>
                    <a:pt x="773" y="4518"/>
                  </a:lnTo>
                  <a:lnTo>
                    <a:pt x="974" y="4686"/>
                  </a:lnTo>
                  <a:lnTo>
                    <a:pt x="1176" y="4837"/>
                  </a:lnTo>
                  <a:lnTo>
                    <a:pt x="1394" y="4972"/>
                  </a:lnTo>
                  <a:lnTo>
                    <a:pt x="1612" y="5072"/>
                  </a:lnTo>
                  <a:lnTo>
                    <a:pt x="1864" y="5173"/>
                  </a:lnTo>
                  <a:lnTo>
                    <a:pt x="2116" y="5240"/>
                  </a:lnTo>
                  <a:lnTo>
                    <a:pt x="2385" y="5274"/>
                  </a:lnTo>
                  <a:lnTo>
                    <a:pt x="2654" y="5291"/>
                  </a:lnTo>
                  <a:lnTo>
                    <a:pt x="2922" y="5274"/>
                  </a:lnTo>
                  <a:lnTo>
                    <a:pt x="3174" y="5240"/>
                  </a:lnTo>
                  <a:lnTo>
                    <a:pt x="3426" y="5173"/>
                  </a:lnTo>
                  <a:lnTo>
                    <a:pt x="3678" y="5072"/>
                  </a:lnTo>
                  <a:lnTo>
                    <a:pt x="3913" y="4972"/>
                  </a:lnTo>
                  <a:lnTo>
                    <a:pt x="4132" y="4837"/>
                  </a:lnTo>
                  <a:lnTo>
                    <a:pt x="4333" y="4686"/>
                  </a:lnTo>
                  <a:lnTo>
                    <a:pt x="4518" y="4518"/>
                  </a:lnTo>
                  <a:lnTo>
                    <a:pt x="4686" y="4317"/>
                  </a:lnTo>
                  <a:lnTo>
                    <a:pt x="4837" y="4115"/>
                  </a:lnTo>
                  <a:lnTo>
                    <a:pt x="4971" y="3897"/>
                  </a:lnTo>
                  <a:lnTo>
                    <a:pt x="5089" y="3678"/>
                  </a:lnTo>
                  <a:lnTo>
                    <a:pt x="5173" y="3426"/>
                  </a:lnTo>
                  <a:lnTo>
                    <a:pt x="5240" y="3175"/>
                  </a:lnTo>
                  <a:lnTo>
                    <a:pt x="5274" y="2906"/>
                  </a:lnTo>
                  <a:lnTo>
                    <a:pt x="5290" y="2637"/>
                  </a:lnTo>
                  <a:lnTo>
                    <a:pt x="5274" y="2368"/>
                  </a:lnTo>
                  <a:lnTo>
                    <a:pt x="5240" y="2117"/>
                  </a:lnTo>
                  <a:lnTo>
                    <a:pt x="5173" y="1865"/>
                  </a:lnTo>
                  <a:lnTo>
                    <a:pt x="5089" y="1613"/>
                  </a:lnTo>
                  <a:lnTo>
                    <a:pt x="4971" y="1378"/>
                  </a:lnTo>
                  <a:lnTo>
                    <a:pt x="4837" y="1159"/>
                  </a:lnTo>
                  <a:lnTo>
                    <a:pt x="4686" y="958"/>
                  </a:lnTo>
                  <a:lnTo>
                    <a:pt x="4518" y="773"/>
                  </a:lnTo>
                  <a:lnTo>
                    <a:pt x="4333" y="605"/>
                  </a:lnTo>
                  <a:lnTo>
                    <a:pt x="4132" y="454"/>
                  </a:lnTo>
                  <a:lnTo>
                    <a:pt x="3913" y="320"/>
                  </a:lnTo>
                  <a:lnTo>
                    <a:pt x="3678" y="202"/>
                  </a:lnTo>
                  <a:lnTo>
                    <a:pt x="3426" y="118"/>
                  </a:lnTo>
                  <a:lnTo>
                    <a:pt x="3174" y="51"/>
                  </a:lnTo>
                  <a:lnTo>
                    <a:pt x="2922" y="17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4"/>
            <p:cNvSpPr/>
            <p:nvPr/>
          </p:nvSpPr>
          <p:spPr>
            <a:xfrm>
              <a:off x="1976300" y="2480450"/>
              <a:ext cx="132275" cy="132275"/>
            </a:xfrm>
            <a:custGeom>
              <a:avLst/>
              <a:gdLst/>
              <a:ahLst/>
              <a:cxnLst/>
              <a:rect l="l" t="t" r="r" b="b"/>
              <a:pathLst>
                <a:path w="5291" h="5291" fill="none" extrusionOk="0">
                  <a:moveTo>
                    <a:pt x="2654" y="5291"/>
                  </a:moveTo>
                  <a:lnTo>
                    <a:pt x="2654" y="5291"/>
                  </a:lnTo>
                  <a:lnTo>
                    <a:pt x="2922" y="5274"/>
                  </a:lnTo>
                  <a:lnTo>
                    <a:pt x="3174" y="5240"/>
                  </a:lnTo>
                  <a:lnTo>
                    <a:pt x="3426" y="5173"/>
                  </a:lnTo>
                  <a:lnTo>
                    <a:pt x="3678" y="5072"/>
                  </a:lnTo>
                  <a:lnTo>
                    <a:pt x="3913" y="4972"/>
                  </a:lnTo>
                  <a:lnTo>
                    <a:pt x="4132" y="4837"/>
                  </a:lnTo>
                  <a:lnTo>
                    <a:pt x="4333" y="4686"/>
                  </a:lnTo>
                  <a:lnTo>
                    <a:pt x="4518" y="4518"/>
                  </a:lnTo>
                  <a:lnTo>
                    <a:pt x="4686" y="4317"/>
                  </a:lnTo>
                  <a:lnTo>
                    <a:pt x="4837" y="4115"/>
                  </a:lnTo>
                  <a:lnTo>
                    <a:pt x="4971" y="3897"/>
                  </a:lnTo>
                  <a:lnTo>
                    <a:pt x="5089" y="3678"/>
                  </a:lnTo>
                  <a:lnTo>
                    <a:pt x="5173" y="3426"/>
                  </a:lnTo>
                  <a:lnTo>
                    <a:pt x="5240" y="3175"/>
                  </a:lnTo>
                  <a:lnTo>
                    <a:pt x="5274" y="2906"/>
                  </a:lnTo>
                  <a:lnTo>
                    <a:pt x="5290" y="2637"/>
                  </a:lnTo>
                  <a:lnTo>
                    <a:pt x="5290" y="2637"/>
                  </a:lnTo>
                  <a:lnTo>
                    <a:pt x="5274" y="2368"/>
                  </a:lnTo>
                  <a:lnTo>
                    <a:pt x="5240" y="2117"/>
                  </a:lnTo>
                  <a:lnTo>
                    <a:pt x="5173" y="1865"/>
                  </a:lnTo>
                  <a:lnTo>
                    <a:pt x="5089" y="1613"/>
                  </a:lnTo>
                  <a:lnTo>
                    <a:pt x="4971" y="1378"/>
                  </a:lnTo>
                  <a:lnTo>
                    <a:pt x="4837" y="1159"/>
                  </a:lnTo>
                  <a:lnTo>
                    <a:pt x="4686" y="958"/>
                  </a:lnTo>
                  <a:lnTo>
                    <a:pt x="4518" y="773"/>
                  </a:lnTo>
                  <a:lnTo>
                    <a:pt x="4333" y="605"/>
                  </a:lnTo>
                  <a:lnTo>
                    <a:pt x="4132" y="454"/>
                  </a:lnTo>
                  <a:lnTo>
                    <a:pt x="3913" y="320"/>
                  </a:lnTo>
                  <a:lnTo>
                    <a:pt x="3678" y="202"/>
                  </a:lnTo>
                  <a:lnTo>
                    <a:pt x="3426" y="118"/>
                  </a:lnTo>
                  <a:lnTo>
                    <a:pt x="3174" y="51"/>
                  </a:lnTo>
                  <a:lnTo>
                    <a:pt x="2922" y="17"/>
                  </a:lnTo>
                  <a:lnTo>
                    <a:pt x="2654" y="1"/>
                  </a:lnTo>
                  <a:lnTo>
                    <a:pt x="2654" y="1"/>
                  </a:lnTo>
                  <a:lnTo>
                    <a:pt x="2385" y="17"/>
                  </a:lnTo>
                  <a:lnTo>
                    <a:pt x="2116" y="51"/>
                  </a:lnTo>
                  <a:lnTo>
                    <a:pt x="1864" y="118"/>
                  </a:lnTo>
                  <a:lnTo>
                    <a:pt x="1612" y="202"/>
                  </a:lnTo>
                  <a:lnTo>
                    <a:pt x="1394" y="320"/>
                  </a:lnTo>
                  <a:lnTo>
                    <a:pt x="1176" y="454"/>
                  </a:lnTo>
                  <a:lnTo>
                    <a:pt x="974" y="605"/>
                  </a:lnTo>
                  <a:lnTo>
                    <a:pt x="773" y="773"/>
                  </a:lnTo>
                  <a:lnTo>
                    <a:pt x="605" y="958"/>
                  </a:lnTo>
                  <a:lnTo>
                    <a:pt x="454" y="1159"/>
                  </a:lnTo>
                  <a:lnTo>
                    <a:pt x="319" y="1378"/>
                  </a:lnTo>
                  <a:lnTo>
                    <a:pt x="219" y="1613"/>
                  </a:lnTo>
                  <a:lnTo>
                    <a:pt x="118" y="1865"/>
                  </a:lnTo>
                  <a:lnTo>
                    <a:pt x="51" y="2117"/>
                  </a:lnTo>
                  <a:lnTo>
                    <a:pt x="17" y="2368"/>
                  </a:lnTo>
                  <a:lnTo>
                    <a:pt x="0" y="2637"/>
                  </a:lnTo>
                  <a:lnTo>
                    <a:pt x="0" y="2637"/>
                  </a:lnTo>
                  <a:lnTo>
                    <a:pt x="17" y="2906"/>
                  </a:lnTo>
                  <a:lnTo>
                    <a:pt x="51" y="3175"/>
                  </a:lnTo>
                  <a:lnTo>
                    <a:pt x="118" y="3426"/>
                  </a:lnTo>
                  <a:lnTo>
                    <a:pt x="219" y="3678"/>
                  </a:lnTo>
                  <a:lnTo>
                    <a:pt x="319" y="3897"/>
                  </a:lnTo>
                  <a:lnTo>
                    <a:pt x="454" y="4115"/>
                  </a:lnTo>
                  <a:lnTo>
                    <a:pt x="605" y="4317"/>
                  </a:lnTo>
                  <a:lnTo>
                    <a:pt x="773" y="4518"/>
                  </a:lnTo>
                  <a:lnTo>
                    <a:pt x="974" y="4686"/>
                  </a:lnTo>
                  <a:lnTo>
                    <a:pt x="1176" y="4837"/>
                  </a:lnTo>
                  <a:lnTo>
                    <a:pt x="1394" y="4972"/>
                  </a:lnTo>
                  <a:lnTo>
                    <a:pt x="1612" y="5072"/>
                  </a:lnTo>
                  <a:lnTo>
                    <a:pt x="1864" y="5173"/>
                  </a:lnTo>
                  <a:lnTo>
                    <a:pt x="2116" y="5240"/>
                  </a:lnTo>
                  <a:lnTo>
                    <a:pt x="2385" y="5274"/>
                  </a:lnTo>
                  <a:lnTo>
                    <a:pt x="2654" y="5291"/>
                  </a:lnTo>
                  <a:lnTo>
                    <a:pt x="2654" y="529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4"/>
            <p:cNvSpPr/>
            <p:nvPr/>
          </p:nvSpPr>
          <p:spPr>
            <a:xfrm>
              <a:off x="2042625" y="2612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4"/>
            <p:cNvSpPr/>
            <p:nvPr/>
          </p:nvSpPr>
          <p:spPr>
            <a:xfrm>
              <a:off x="1539225" y="2726050"/>
              <a:ext cx="153700" cy="153275"/>
            </a:xfrm>
            <a:custGeom>
              <a:avLst/>
              <a:gdLst/>
              <a:ahLst/>
              <a:cxnLst/>
              <a:rect l="l" t="t" r="r" b="b"/>
              <a:pathLst>
                <a:path w="6148" h="6131" extrusionOk="0">
                  <a:moveTo>
                    <a:pt x="2772" y="1"/>
                  </a:moveTo>
                  <a:lnTo>
                    <a:pt x="2453" y="51"/>
                  </a:lnTo>
                  <a:lnTo>
                    <a:pt x="2167" y="135"/>
                  </a:lnTo>
                  <a:lnTo>
                    <a:pt x="1882" y="236"/>
                  </a:lnTo>
                  <a:lnTo>
                    <a:pt x="1613" y="370"/>
                  </a:lnTo>
                  <a:lnTo>
                    <a:pt x="1361" y="522"/>
                  </a:lnTo>
                  <a:lnTo>
                    <a:pt x="1126" y="690"/>
                  </a:lnTo>
                  <a:lnTo>
                    <a:pt x="908" y="891"/>
                  </a:lnTo>
                  <a:lnTo>
                    <a:pt x="706" y="1109"/>
                  </a:lnTo>
                  <a:lnTo>
                    <a:pt x="538" y="1345"/>
                  </a:lnTo>
                  <a:lnTo>
                    <a:pt x="370" y="1596"/>
                  </a:lnTo>
                  <a:lnTo>
                    <a:pt x="253" y="1865"/>
                  </a:lnTo>
                  <a:lnTo>
                    <a:pt x="152" y="2151"/>
                  </a:lnTo>
                  <a:lnTo>
                    <a:pt x="68" y="2453"/>
                  </a:lnTo>
                  <a:lnTo>
                    <a:pt x="17" y="2755"/>
                  </a:lnTo>
                  <a:lnTo>
                    <a:pt x="1" y="3074"/>
                  </a:lnTo>
                  <a:lnTo>
                    <a:pt x="17" y="3377"/>
                  </a:lnTo>
                  <a:lnTo>
                    <a:pt x="68" y="3679"/>
                  </a:lnTo>
                  <a:lnTo>
                    <a:pt x="152" y="3981"/>
                  </a:lnTo>
                  <a:lnTo>
                    <a:pt x="253" y="4267"/>
                  </a:lnTo>
                  <a:lnTo>
                    <a:pt x="370" y="4535"/>
                  </a:lnTo>
                  <a:lnTo>
                    <a:pt x="538" y="4787"/>
                  </a:lnTo>
                  <a:lnTo>
                    <a:pt x="706" y="5022"/>
                  </a:lnTo>
                  <a:lnTo>
                    <a:pt x="908" y="5241"/>
                  </a:lnTo>
                  <a:lnTo>
                    <a:pt x="1126" y="5442"/>
                  </a:lnTo>
                  <a:lnTo>
                    <a:pt x="1361" y="5610"/>
                  </a:lnTo>
                  <a:lnTo>
                    <a:pt x="1613" y="5761"/>
                  </a:lnTo>
                  <a:lnTo>
                    <a:pt x="1882" y="5896"/>
                  </a:lnTo>
                  <a:lnTo>
                    <a:pt x="2167" y="5996"/>
                  </a:lnTo>
                  <a:lnTo>
                    <a:pt x="2453" y="6080"/>
                  </a:lnTo>
                  <a:lnTo>
                    <a:pt x="2772" y="6131"/>
                  </a:lnTo>
                  <a:lnTo>
                    <a:pt x="3393" y="6131"/>
                  </a:lnTo>
                  <a:lnTo>
                    <a:pt x="3695" y="6080"/>
                  </a:lnTo>
                  <a:lnTo>
                    <a:pt x="3998" y="5996"/>
                  </a:lnTo>
                  <a:lnTo>
                    <a:pt x="4283" y="5896"/>
                  </a:lnTo>
                  <a:lnTo>
                    <a:pt x="4552" y="5761"/>
                  </a:lnTo>
                  <a:lnTo>
                    <a:pt x="4804" y="5610"/>
                  </a:lnTo>
                  <a:lnTo>
                    <a:pt x="5039" y="5442"/>
                  </a:lnTo>
                  <a:lnTo>
                    <a:pt x="5257" y="5241"/>
                  </a:lnTo>
                  <a:lnTo>
                    <a:pt x="5442" y="5022"/>
                  </a:lnTo>
                  <a:lnTo>
                    <a:pt x="5627" y="4787"/>
                  </a:lnTo>
                  <a:lnTo>
                    <a:pt x="5778" y="4535"/>
                  </a:lnTo>
                  <a:lnTo>
                    <a:pt x="5912" y="4267"/>
                  </a:lnTo>
                  <a:lnTo>
                    <a:pt x="6013" y="3981"/>
                  </a:lnTo>
                  <a:lnTo>
                    <a:pt x="6097" y="3679"/>
                  </a:lnTo>
                  <a:lnTo>
                    <a:pt x="6130" y="3377"/>
                  </a:lnTo>
                  <a:lnTo>
                    <a:pt x="6147" y="3074"/>
                  </a:lnTo>
                  <a:lnTo>
                    <a:pt x="6130" y="2755"/>
                  </a:lnTo>
                  <a:lnTo>
                    <a:pt x="6097" y="2453"/>
                  </a:lnTo>
                  <a:lnTo>
                    <a:pt x="6013" y="2151"/>
                  </a:lnTo>
                  <a:lnTo>
                    <a:pt x="5912" y="1865"/>
                  </a:lnTo>
                  <a:lnTo>
                    <a:pt x="5778" y="1596"/>
                  </a:lnTo>
                  <a:lnTo>
                    <a:pt x="5627" y="1345"/>
                  </a:lnTo>
                  <a:lnTo>
                    <a:pt x="5442" y="1109"/>
                  </a:lnTo>
                  <a:lnTo>
                    <a:pt x="5257" y="891"/>
                  </a:lnTo>
                  <a:lnTo>
                    <a:pt x="5039" y="690"/>
                  </a:lnTo>
                  <a:lnTo>
                    <a:pt x="4804" y="522"/>
                  </a:lnTo>
                  <a:lnTo>
                    <a:pt x="4552" y="370"/>
                  </a:lnTo>
                  <a:lnTo>
                    <a:pt x="4283" y="236"/>
                  </a:lnTo>
                  <a:lnTo>
                    <a:pt x="3998" y="135"/>
                  </a:lnTo>
                  <a:lnTo>
                    <a:pt x="3695" y="51"/>
                  </a:lnTo>
                  <a:lnTo>
                    <a:pt x="3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4"/>
            <p:cNvSpPr/>
            <p:nvPr/>
          </p:nvSpPr>
          <p:spPr>
            <a:xfrm>
              <a:off x="1539225" y="2726050"/>
              <a:ext cx="153700" cy="153275"/>
            </a:xfrm>
            <a:custGeom>
              <a:avLst/>
              <a:gdLst/>
              <a:ahLst/>
              <a:cxnLst/>
              <a:rect l="l" t="t" r="r" b="b"/>
              <a:pathLst>
                <a:path w="6148" h="6131" fill="none" extrusionOk="0">
                  <a:moveTo>
                    <a:pt x="6147" y="3074"/>
                  </a:moveTo>
                  <a:lnTo>
                    <a:pt x="6147" y="3074"/>
                  </a:lnTo>
                  <a:lnTo>
                    <a:pt x="6130" y="3377"/>
                  </a:lnTo>
                  <a:lnTo>
                    <a:pt x="6097" y="3679"/>
                  </a:lnTo>
                  <a:lnTo>
                    <a:pt x="6013" y="3981"/>
                  </a:lnTo>
                  <a:lnTo>
                    <a:pt x="5912" y="4267"/>
                  </a:lnTo>
                  <a:lnTo>
                    <a:pt x="5778" y="4535"/>
                  </a:lnTo>
                  <a:lnTo>
                    <a:pt x="5627" y="4787"/>
                  </a:lnTo>
                  <a:lnTo>
                    <a:pt x="5442" y="5022"/>
                  </a:lnTo>
                  <a:lnTo>
                    <a:pt x="5257" y="5241"/>
                  </a:lnTo>
                  <a:lnTo>
                    <a:pt x="5039" y="5442"/>
                  </a:lnTo>
                  <a:lnTo>
                    <a:pt x="4804" y="5610"/>
                  </a:lnTo>
                  <a:lnTo>
                    <a:pt x="4552" y="5761"/>
                  </a:lnTo>
                  <a:lnTo>
                    <a:pt x="4283" y="5896"/>
                  </a:lnTo>
                  <a:lnTo>
                    <a:pt x="3998" y="5996"/>
                  </a:lnTo>
                  <a:lnTo>
                    <a:pt x="3695" y="6080"/>
                  </a:lnTo>
                  <a:lnTo>
                    <a:pt x="3393" y="6131"/>
                  </a:lnTo>
                  <a:lnTo>
                    <a:pt x="3074" y="6131"/>
                  </a:lnTo>
                  <a:lnTo>
                    <a:pt x="3074" y="6131"/>
                  </a:lnTo>
                  <a:lnTo>
                    <a:pt x="2772" y="6131"/>
                  </a:lnTo>
                  <a:lnTo>
                    <a:pt x="2453" y="6080"/>
                  </a:lnTo>
                  <a:lnTo>
                    <a:pt x="2167" y="5996"/>
                  </a:lnTo>
                  <a:lnTo>
                    <a:pt x="1882" y="5896"/>
                  </a:lnTo>
                  <a:lnTo>
                    <a:pt x="1613" y="5761"/>
                  </a:lnTo>
                  <a:lnTo>
                    <a:pt x="1361" y="5610"/>
                  </a:lnTo>
                  <a:lnTo>
                    <a:pt x="1126" y="5442"/>
                  </a:lnTo>
                  <a:lnTo>
                    <a:pt x="908" y="5241"/>
                  </a:lnTo>
                  <a:lnTo>
                    <a:pt x="706" y="5022"/>
                  </a:lnTo>
                  <a:lnTo>
                    <a:pt x="538" y="4787"/>
                  </a:lnTo>
                  <a:lnTo>
                    <a:pt x="370" y="4535"/>
                  </a:lnTo>
                  <a:lnTo>
                    <a:pt x="253" y="4267"/>
                  </a:lnTo>
                  <a:lnTo>
                    <a:pt x="152" y="3981"/>
                  </a:lnTo>
                  <a:lnTo>
                    <a:pt x="68" y="3679"/>
                  </a:lnTo>
                  <a:lnTo>
                    <a:pt x="17" y="3377"/>
                  </a:lnTo>
                  <a:lnTo>
                    <a:pt x="1" y="3074"/>
                  </a:lnTo>
                  <a:lnTo>
                    <a:pt x="1" y="3074"/>
                  </a:lnTo>
                  <a:lnTo>
                    <a:pt x="17" y="2755"/>
                  </a:lnTo>
                  <a:lnTo>
                    <a:pt x="68" y="2453"/>
                  </a:lnTo>
                  <a:lnTo>
                    <a:pt x="152" y="2151"/>
                  </a:lnTo>
                  <a:lnTo>
                    <a:pt x="253" y="1865"/>
                  </a:lnTo>
                  <a:lnTo>
                    <a:pt x="370" y="1596"/>
                  </a:lnTo>
                  <a:lnTo>
                    <a:pt x="538" y="1345"/>
                  </a:lnTo>
                  <a:lnTo>
                    <a:pt x="706" y="1109"/>
                  </a:lnTo>
                  <a:lnTo>
                    <a:pt x="908" y="891"/>
                  </a:lnTo>
                  <a:lnTo>
                    <a:pt x="1126" y="690"/>
                  </a:lnTo>
                  <a:lnTo>
                    <a:pt x="1361" y="522"/>
                  </a:lnTo>
                  <a:lnTo>
                    <a:pt x="1613" y="370"/>
                  </a:lnTo>
                  <a:lnTo>
                    <a:pt x="1882" y="236"/>
                  </a:lnTo>
                  <a:lnTo>
                    <a:pt x="2167" y="135"/>
                  </a:lnTo>
                  <a:lnTo>
                    <a:pt x="2453" y="51"/>
                  </a:lnTo>
                  <a:lnTo>
                    <a:pt x="2772" y="1"/>
                  </a:lnTo>
                  <a:lnTo>
                    <a:pt x="3074" y="1"/>
                  </a:lnTo>
                  <a:lnTo>
                    <a:pt x="3074" y="1"/>
                  </a:lnTo>
                  <a:lnTo>
                    <a:pt x="3393" y="1"/>
                  </a:lnTo>
                  <a:lnTo>
                    <a:pt x="3695" y="51"/>
                  </a:lnTo>
                  <a:lnTo>
                    <a:pt x="3998" y="135"/>
                  </a:lnTo>
                  <a:lnTo>
                    <a:pt x="4283" y="236"/>
                  </a:lnTo>
                  <a:lnTo>
                    <a:pt x="4552" y="370"/>
                  </a:lnTo>
                  <a:lnTo>
                    <a:pt x="4804" y="522"/>
                  </a:lnTo>
                  <a:lnTo>
                    <a:pt x="5039" y="690"/>
                  </a:lnTo>
                  <a:lnTo>
                    <a:pt x="5257" y="891"/>
                  </a:lnTo>
                  <a:lnTo>
                    <a:pt x="5442" y="1109"/>
                  </a:lnTo>
                  <a:lnTo>
                    <a:pt x="5627" y="1345"/>
                  </a:lnTo>
                  <a:lnTo>
                    <a:pt x="5778" y="1596"/>
                  </a:lnTo>
                  <a:lnTo>
                    <a:pt x="5912" y="1865"/>
                  </a:lnTo>
                  <a:lnTo>
                    <a:pt x="6013" y="2151"/>
                  </a:lnTo>
                  <a:lnTo>
                    <a:pt x="6097" y="2453"/>
                  </a:lnTo>
                  <a:lnTo>
                    <a:pt x="6130" y="2755"/>
                  </a:lnTo>
                  <a:lnTo>
                    <a:pt x="6147" y="3074"/>
                  </a:lnTo>
                  <a:lnTo>
                    <a:pt x="6147" y="307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4"/>
            <p:cNvSpPr/>
            <p:nvPr/>
          </p:nvSpPr>
          <p:spPr>
            <a:xfrm>
              <a:off x="1692900" y="2802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44"/>
            <p:cNvSpPr/>
            <p:nvPr/>
          </p:nvSpPr>
          <p:spPr>
            <a:xfrm>
              <a:off x="1539225" y="2887700"/>
              <a:ext cx="153700" cy="161675"/>
            </a:xfrm>
            <a:custGeom>
              <a:avLst/>
              <a:gdLst/>
              <a:ahLst/>
              <a:cxnLst/>
              <a:rect l="l" t="t" r="r" b="b"/>
              <a:pathLst>
                <a:path w="6148" h="6467" extrusionOk="0">
                  <a:moveTo>
                    <a:pt x="3830" y="3074"/>
                  </a:moveTo>
                  <a:lnTo>
                    <a:pt x="3830" y="4585"/>
                  </a:lnTo>
                  <a:lnTo>
                    <a:pt x="2318" y="4585"/>
                  </a:lnTo>
                  <a:lnTo>
                    <a:pt x="2318" y="3074"/>
                  </a:lnTo>
                  <a:close/>
                  <a:moveTo>
                    <a:pt x="1" y="1"/>
                  </a:moveTo>
                  <a:lnTo>
                    <a:pt x="1" y="6466"/>
                  </a:lnTo>
                  <a:lnTo>
                    <a:pt x="6147" y="6466"/>
                  </a:lnTo>
                  <a:lnTo>
                    <a:pt x="6147" y="1"/>
                  </a:lnTo>
                  <a:lnTo>
                    <a:pt x="5828" y="269"/>
                  </a:lnTo>
                  <a:lnTo>
                    <a:pt x="5492" y="488"/>
                  </a:lnTo>
                  <a:lnTo>
                    <a:pt x="5140" y="706"/>
                  </a:lnTo>
                  <a:lnTo>
                    <a:pt x="4753" y="874"/>
                  </a:lnTo>
                  <a:lnTo>
                    <a:pt x="4350" y="1008"/>
                  </a:lnTo>
                  <a:lnTo>
                    <a:pt x="3947" y="1109"/>
                  </a:lnTo>
                  <a:lnTo>
                    <a:pt x="3729" y="1143"/>
                  </a:lnTo>
                  <a:lnTo>
                    <a:pt x="3511" y="1159"/>
                  </a:lnTo>
                  <a:lnTo>
                    <a:pt x="3292" y="1176"/>
                  </a:lnTo>
                  <a:lnTo>
                    <a:pt x="2856" y="1176"/>
                  </a:lnTo>
                  <a:lnTo>
                    <a:pt x="2637" y="1159"/>
                  </a:lnTo>
                  <a:lnTo>
                    <a:pt x="2419" y="1143"/>
                  </a:lnTo>
                  <a:lnTo>
                    <a:pt x="2217" y="1109"/>
                  </a:lnTo>
                  <a:lnTo>
                    <a:pt x="1798" y="1008"/>
                  </a:lnTo>
                  <a:lnTo>
                    <a:pt x="1411" y="874"/>
                  </a:lnTo>
                  <a:lnTo>
                    <a:pt x="1025" y="706"/>
                  </a:lnTo>
                  <a:lnTo>
                    <a:pt x="656" y="488"/>
                  </a:lnTo>
                  <a:lnTo>
                    <a:pt x="320" y="2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44"/>
            <p:cNvSpPr/>
            <p:nvPr/>
          </p:nvSpPr>
          <p:spPr>
            <a:xfrm>
              <a:off x="1539225" y="2887700"/>
              <a:ext cx="153700" cy="161675"/>
            </a:xfrm>
            <a:custGeom>
              <a:avLst/>
              <a:gdLst/>
              <a:ahLst/>
              <a:cxnLst/>
              <a:rect l="l" t="t" r="r" b="b"/>
              <a:pathLst>
                <a:path w="6148" h="6467" fill="none" extrusionOk="0">
                  <a:moveTo>
                    <a:pt x="1" y="1"/>
                  </a:moveTo>
                  <a:lnTo>
                    <a:pt x="1" y="6466"/>
                  </a:lnTo>
                  <a:lnTo>
                    <a:pt x="6147" y="6466"/>
                  </a:lnTo>
                  <a:lnTo>
                    <a:pt x="6147" y="1"/>
                  </a:lnTo>
                  <a:lnTo>
                    <a:pt x="6147" y="1"/>
                  </a:lnTo>
                  <a:lnTo>
                    <a:pt x="5828" y="269"/>
                  </a:lnTo>
                  <a:lnTo>
                    <a:pt x="5492" y="488"/>
                  </a:lnTo>
                  <a:lnTo>
                    <a:pt x="5140" y="706"/>
                  </a:lnTo>
                  <a:lnTo>
                    <a:pt x="4753" y="874"/>
                  </a:lnTo>
                  <a:lnTo>
                    <a:pt x="4350" y="1008"/>
                  </a:lnTo>
                  <a:lnTo>
                    <a:pt x="3947" y="1109"/>
                  </a:lnTo>
                  <a:lnTo>
                    <a:pt x="3729" y="1143"/>
                  </a:lnTo>
                  <a:lnTo>
                    <a:pt x="3511" y="1159"/>
                  </a:lnTo>
                  <a:lnTo>
                    <a:pt x="3292" y="1176"/>
                  </a:lnTo>
                  <a:lnTo>
                    <a:pt x="3074" y="1176"/>
                  </a:lnTo>
                  <a:lnTo>
                    <a:pt x="3074" y="1176"/>
                  </a:lnTo>
                  <a:lnTo>
                    <a:pt x="2856" y="1176"/>
                  </a:lnTo>
                  <a:lnTo>
                    <a:pt x="2637" y="1159"/>
                  </a:lnTo>
                  <a:lnTo>
                    <a:pt x="2419" y="1143"/>
                  </a:lnTo>
                  <a:lnTo>
                    <a:pt x="2217" y="1109"/>
                  </a:lnTo>
                  <a:lnTo>
                    <a:pt x="1798" y="1008"/>
                  </a:lnTo>
                  <a:lnTo>
                    <a:pt x="1411" y="874"/>
                  </a:lnTo>
                  <a:lnTo>
                    <a:pt x="1025" y="706"/>
                  </a:lnTo>
                  <a:lnTo>
                    <a:pt x="656" y="488"/>
                  </a:lnTo>
                  <a:lnTo>
                    <a:pt x="320" y="269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4"/>
            <p:cNvSpPr/>
            <p:nvPr/>
          </p:nvSpPr>
          <p:spPr>
            <a:xfrm>
              <a:off x="1597175" y="2964525"/>
              <a:ext cx="37800" cy="37825"/>
            </a:xfrm>
            <a:custGeom>
              <a:avLst/>
              <a:gdLst/>
              <a:ahLst/>
              <a:cxnLst/>
              <a:rect l="l" t="t" r="r" b="b"/>
              <a:pathLst>
                <a:path w="1512" h="1513" fill="none" extrusionOk="0">
                  <a:moveTo>
                    <a:pt x="1512" y="1512"/>
                  </a:moveTo>
                  <a:lnTo>
                    <a:pt x="0" y="1512"/>
                  </a:lnTo>
                  <a:lnTo>
                    <a:pt x="0" y="1"/>
                  </a:lnTo>
                  <a:lnTo>
                    <a:pt x="1512" y="1"/>
                  </a:lnTo>
                  <a:lnTo>
                    <a:pt x="1512" y="151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4"/>
            <p:cNvSpPr/>
            <p:nvPr/>
          </p:nvSpPr>
          <p:spPr>
            <a:xfrm>
              <a:off x="1634950" y="3002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4"/>
            <p:cNvSpPr/>
            <p:nvPr/>
          </p:nvSpPr>
          <p:spPr>
            <a:xfrm>
              <a:off x="1539225" y="2556025"/>
              <a:ext cx="153700" cy="161675"/>
            </a:xfrm>
            <a:custGeom>
              <a:avLst/>
              <a:gdLst/>
              <a:ahLst/>
              <a:cxnLst/>
              <a:rect l="l" t="t" r="r" b="b"/>
              <a:pathLst>
                <a:path w="6148" h="6467" extrusionOk="0">
                  <a:moveTo>
                    <a:pt x="3830" y="1881"/>
                  </a:moveTo>
                  <a:lnTo>
                    <a:pt x="3830" y="3393"/>
                  </a:lnTo>
                  <a:lnTo>
                    <a:pt x="2318" y="3393"/>
                  </a:lnTo>
                  <a:lnTo>
                    <a:pt x="2318" y="1881"/>
                  </a:lnTo>
                  <a:close/>
                  <a:moveTo>
                    <a:pt x="1" y="0"/>
                  </a:moveTo>
                  <a:lnTo>
                    <a:pt x="1" y="6466"/>
                  </a:lnTo>
                  <a:lnTo>
                    <a:pt x="320" y="6214"/>
                  </a:lnTo>
                  <a:lnTo>
                    <a:pt x="656" y="5979"/>
                  </a:lnTo>
                  <a:lnTo>
                    <a:pt x="1025" y="5778"/>
                  </a:lnTo>
                  <a:lnTo>
                    <a:pt x="1411" y="5593"/>
                  </a:lnTo>
                  <a:lnTo>
                    <a:pt x="1798" y="5458"/>
                  </a:lnTo>
                  <a:lnTo>
                    <a:pt x="2217" y="5358"/>
                  </a:lnTo>
                  <a:lnTo>
                    <a:pt x="2419" y="5324"/>
                  </a:lnTo>
                  <a:lnTo>
                    <a:pt x="2637" y="5307"/>
                  </a:lnTo>
                  <a:lnTo>
                    <a:pt x="2856" y="5291"/>
                  </a:lnTo>
                  <a:lnTo>
                    <a:pt x="3292" y="5291"/>
                  </a:lnTo>
                  <a:lnTo>
                    <a:pt x="3511" y="5307"/>
                  </a:lnTo>
                  <a:lnTo>
                    <a:pt x="3729" y="5324"/>
                  </a:lnTo>
                  <a:lnTo>
                    <a:pt x="3947" y="5358"/>
                  </a:lnTo>
                  <a:lnTo>
                    <a:pt x="4350" y="5458"/>
                  </a:lnTo>
                  <a:lnTo>
                    <a:pt x="4753" y="5593"/>
                  </a:lnTo>
                  <a:lnTo>
                    <a:pt x="5140" y="5778"/>
                  </a:lnTo>
                  <a:lnTo>
                    <a:pt x="5492" y="5979"/>
                  </a:lnTo>
                  <a:lnTo>
                    <a:pt x="5828" y="6214"/>
                  </a:lnTo>
                  <a:lnTo>
                    <a:pt x="6147" y="6466"/>
                  </a:lnTo>
                  <a:lnTo>
                    <a:pt x="61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4"/>
            <p:cNvSpPr/>
            <p:nvPr/>
          </p:nvSpPr>
          <p:spPr>
            <a:xfrm>
              <a:off x="1539225" y="2556025"/>
              <a:ext cx="153700" cy="161675"/>
            </a:xfrm>
            <a:custGeom>
              <a:avLst/>
              <a:gdLst/>
              <a:ahLst/>
              <a:cxnLst/>
              <a:rect l="l" t="t" r="r" b="b"/>
              <a:pathLst>
                <a:path w="6148" h="6467" fill="none" extrusionOk="0">
                  <a:moveTo>
                    <a:pt x="1" y="6466"/>
                  </a:moveTo>
                  <a:lnTo>
                    <a:pt x="1" y="6466"/>
                  </a:lnTo>
                  <a:lnTo>
                    <a:pt x="320" y="6214"/>
                  </a:lnTo>
                  <a:lnTo>
                    <a:pt x="656" y="5979"/>
                  </a:lnTo>
                  <a:lnTo>
                    <a:pt x="1025" y="5778"/>
                  </a:lnTo>
                  <a:lnTo>
                    <a:pt x="1411" y="5593"/>
                  </a:lnTo>
                  <a:lnTo>
                    <a:pt x="1798" y="5458"/>
                  </a:lnTo>
                  <a:lnTo>
                    <a:pt x="2217" y="5358"/>
                  </a:lnTo>
                  <a:lnTo>
                    <a:pt x="2419" y="5324"/>
                  </a:lnTo>
                  <a:lnTo>
                    <a:pt x="2637" y="5307"/>
                  </a:lnTo>
                  <a:lnTo>
                    <a:pt x="2856" y="5291"/>
                  </a:lnTo>
                  <a:lnTo>
                    <a:pt x="3074" y="5291"/>
                  </a:lnTo>
                  <a:lnTo>
                    <a:pt x="3074" y="5291"/>
                  </a:lnTo>
                  <a:lnTo>
                    <a:pt x="3292" y="5291"/>
                  </a:lnTo>
                  <a:lnTo>
                    <a:pt x="3511" y="5307"/>
                  </a:lnTo>
                  <a:lnTo>
                    <a:pt x="3729" y="5324"/>
                  </a:lnTo>
                  <a:lnTo>
                    <a:pt x="3947" y="5358"/>
                  </a:lnTo>
                  <a:lnTo>
                    <a:pt x="4350" y="5458"/>
                  </a:lnTo>
                  <a:lnTo>
                    <a:pt x="4753" y="5593"/>
                  </a:lnTo>
                  <a:lnTo>
                    <a:pt x="5140" y="5778"/>
                  </a:lnTo>
                  <a:lnTo>
                    <a:pt x="5492" y="5979"/>
                  </a:lnTo>
                  <a:lnTo>
                    <a:pt x="5828" y="6214"/>
                  </a:lnTo>
                  <a:lnTo>
                    <a:pt x="6147" y="6466"/>
                  </a:lnTo>
                  <a:lnTo>
                    <a:pt x="6147" y="0"/>
                  </a:lnTo>
                  <a:lnTo>
                    <a:pt x="1" y="0"/>
                  </a:lnTo>
                  <a:lnTo>
                    <a:pt x="1" y="646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44"/>
            <p:cNvSpPr/>
            <p:nvPr/>
          </p:nvSpPr>
          <p:spPr>
            <a:xfrm>
              <a:off x="1597175" y="2603050"/>
              <a:ext cx="37800" cy="37800"/>
            </a:xfrm>
            <a:custGeom>
              <a:avLst/>
              <a:gdLst/>
              <a:ahLst/>
              <a:cxnLst/>
              <a:rect l="l" t="t" r="r" b="b"/>
              <a:pathLst>
                <a:path w="1512" h="1512" fill="none" extrusionOk="0">
                  <a:moveTo>
                    <a:pt x="0" y="0"/>
                  </a:moveTo>
                  <a:lnTo>
                    <a:pt x="1512" y="0"/>
                  </a:lnTo>
                  <a:lnTo>
                    <a:pt x="1512" y="1512"/>
                  </a:lnTo>
                  <a:lnTo>
                    <a:pt x="0" y="1512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44"/>
            <p:cNvSpPr/>
            <p:nvPr/>
          </p:nvSpPr>
          <p:spPr>
            <a:xfrm>
              <a:off x="1597175" y="26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44"/>
            <p:cNvSpPr/>
            <p:nvPr/>
          </p:nvSpPr>
          <p:spPr>
            <a:xfrm>
              <a:off x="1881825" y="2480450"/>
              <a:ext cx="37800" cy="644500"/>
            </a:xfrm>
            <a:custGeom>
              <a:avLst/>
              <a:gdLst/>
              <a:ahLst/>
              <a:cxnLst/>
              <a:rect l="l" t="t" r="r" b="b"/>
              <a:pathLst>
                <a:path w="1512" h="25780" extrusionOk="0">
                  <a:moveTo>
                    <a:pt x="1" y="1"/>
                  </a:moveTo>
                  <a:lnTo>
                    <a:pt x="1" y="25779"/>
                  </a:lnTo>
                  <a:lnTo>
                    <a:pt x="1512" y="2577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44"/>
            <p:cNvSpPr/>
            <p:nvPr/>
          </p:nvSpPr>
          <p:spPr>
            <a:xfrm>
              <a:off x="1463650" y="2480450"/>
              <a:ext cx="304850" cy="644500"/>
            </a:xfrm>
            <a:custGeom>
              <a:avLst/>
              <a:gdLst/>
              <a:ahLst/>
              <a:cxnLst/>
              <a:rect l="l" t="t" r="r" b="b"/>
              <a:pathLst>
                <a:path w="12194" h="25780" extrusionOk="0">
                  <a:moveTo>
                    <a:pt x="10682" y="1512"/>
                  </a:moveTo>
                  <a:lnTo>
                    <a:pt x="10682" y="24268"/>
                  </a:lnTo>
                  <a:lnTo>
                    <a:pt x="1512" y="24268"/>
                  </a:lnTo>
                  <a:lnTo>
                    <a:pt x="1512" y="1512"/>
                  </a:lnTo>
                  <a:close/>
                  <a:moveTo>
                    <a:pt x="1" y="1"/>
                  </a:moveTo>
                  <a:lnTo>
                    <a:pt x="1" y="25779"/>
                  </a:lnTo>
                  <a:lnTo>
                    <a:pt x="12193" y="25779"/>
                  </a:lnTo>
                  <a:lnTo>
                    <a:pt x="121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44"/>
            <p:cNvSpPr/>
            <p:nvPr/>
          </p:nvSpPr>
          <p:spPr>
            <a:xfrm>
              <a:off x="1463650" y="2480450"/>
              <a:ext cx="304850" cy="644500"/>
            </a:xfrm>
            <a:custGeom>
              <a:avLst/>
              <a:gdLst/>
              <a:ahLst/>
              <a:cxnLst/>
              <a:rect l="l" t="t" r="r" b="b"/>
              <a:pathLst>
                <a:path w="12194" h="25780" fill="none" extrusionOk="0">
                  <a:moveTo>
                    <a:pt x="1" y="25779"/>
                  </a:moveTo>
                  <a:lnTo>
                    <a:pt x="12193" y="25779"/>
                  </a:lnTo>
                  <a:lnTo>
                    <a:pt x="12193" y="1"/>
                  </a:lnTo>
                  <a:lnTo>
                    <a:pt x="1" y="1"/>
                  </a:lnTo>
                  <a:lnTo>
                    <a:pt x="1" y="2577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44"/>
            <p:cNvSpPr/>
            <p:nvPr/>
          </p:nvSpPr>
          <p:spPr>
            <a:xfrm>
              <a:off x="1501450" y="2518225"/>
              <a:ext cx="229250" cy="568925"/>
            </a:xfrm>
            <a:custGeom>
              <a:avLst/>
              <a:gdLst/>
              <a:ahLst/>
              <a:cxnLst/>
              <a:rect l="l" t="t" r="r" b="b"/>
              <a:pathLst>
                <a:path w="9170" h="22757" fill="none" extrusionOk="0">
                  <a:moveTo>
                    <a:pt x="0" y="1"/>
                  </a:moveTo>
                  <a:lnTo>
                    <a:pt x="9170" y="1"/>
                  </a:lnTo>
                  <a:lnTo>
                    <a:pt x="9170" y="22757"/>
                  </a:lnTo>
                  <a:lnTo>
                    <a:pt x="0" y="22757"/>
                  </a:ln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44"/>
            <p:cNvSpPr/>
            <p:nvPr/>
          </p:nvSpPr>
          <p:spPr>
            <a:xfrm>
              <a:off x="1501450" y="2518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44"/>
            <p:cNvSpPr/>
            <p:nvPr/>
          </p:nvSpPr>
          <p:spPr>
            <a:xfrm>
              <a:off x="1806250" y="2480450"/>
              <a:ext cx="37825" cy="644500"/>
            </a:xfrm>
            <a:custGeom>
              <a:avLst/>
              <a:gdLst/>
              <a:ahLst/>
              <a:cxnLst/>
              <a:rect l="l" t="t" r="r" b="b"/>
              <a:pathLst>
                <a:path w="1513" h="25780" extrusionOk="0">
                  <a:moveTo>
                    <a:pt x="1" y="1"/>
                  </a:moveTo>
                  <a:lnTo>
                    <a:pt x="1" y="25779"/>
                  </a:lnTo>
                  <a:lnTo>
                    <a:pt x="1512" y="2577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B99B8036-2C10-4794-8035-EF5AF645F062}"/>
              </a:ext>
            </a:extLst>
          </p:cNvPr>
          <p:cNvSpPr txBox="1"/>
          <p:nvPr/>
        </p:nvSpPr>
        <p:spPr>
          <a:xfrm>
            <a:off x="5367867" y="4821767"/>
            <a:ext cx="499578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50" dirty="0"/>
              <a:t>資料來源：環境資訊中心</a:t>
            </a:r>
            <a:r>
              <a:rPr lang="en-US" altLang="zh-TW" sz="1050" dirty="0"/>
              <a:t>:</a:t>
            </a:r>
            <a:r>
              <a:rPr lang="zh-TW" altLang="en-US" sz="1050" dirty="0"/>
              <a:t> </a:t>
            </a:r>
            <a:r>
              <a:rPr lang="zh-TW" altLang="en-US" sz="1050" dirty="0">
                <a:hlinkClick r:id="rId3"/>
              </a:rPr>
              <a:t>https://e-info.org.tw/node/29539</a:t>
            </a:r>
            <a:r>
              <a:rPr lang="zh-TW" altLang="en-US" sz="1050" dirty="0"/>
              <a:t> </a:t>
            </a:r>
          </a:p>
        </p:txBody>
      </p:sp>
      <p:pic>
        <p:nvPicPr>
          <p:cNvPr id="4" name="圖形 3" descr="葉子 以實心填滿">
            <a:extLst>
              <a:ext uri="{FF2B5EF4-FFF2-40B4-BE49-F238E27FC236}">
                <a16:creationId xmlns:a16="http://schemas.microsoft.com/office/drawing/2014/main" id="{A98996CC-1FED-4ECA-A13A-C2E912DBC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0118" y="1191586"/>
            <a:ext cx="593792" cy="593792"/>
          </a:xfrm>
          <a:prstGeom prst="rect">
            <a:avLst/>
          </a:prstGeom>
        </p:spPr>
      </p:pic>
      <p:pic>
        <p:nvPicPr>
          <p:cNvPr id="6" name="圖形 5" descr="原子 以實心填滿">
            <a:extLst>
              <a:ext uri="{FF2B5EF4-FFF2-40B4-BE49-F238E27FC236}">
                <a16:creationId xmlns:a16="http://schemas.microsoft.com/office/drawing/2014/main" id="{B6AF4128-280D-489E-AE77-A13645C350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18553" y="3104273"/>
            <a:ext cx="533395" cy="533395"/>
          </a:xfrm>
          <a:prstGeom prst="rect">
            <a:avLst/>
          </a:prstGeom>
        </p:spPr>
      </p:pic>
      <p:pic>
        <p:nvPicPr>
          <p:cNvPr id="8" name="圖形 7" descr="森林風光 以實心填滿">
            <a:extLst>
              <a:ext uri="{FF2B5EF4-FFF2-40B4-BE49-F238E27FC236}">
                <a16:creationId xmlns:a16="http://schemas.microsoft.com/office/drawing/2014/main" id="{9CA8F543-F3D5-4305-844A-96EBEBE718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7112" y="3070870"/>
            <a:ext cx="566798" cy="5667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18"/>
          <p:cNvGrpSpPr/>
          <p:nvPr/>
        </p:nvGrpSpPr>
        <p:grpSpPr>
          <a:xfrm>
            <a:off x="2366584" y="1055293"/>
            <a:ext cx="4410911" cy="1748063"/>
            <a:chOff x="457200" y="2806675"/>
            <a:chExt cx="4858367" cy="1925391"/>
          </a:xfrm>
        </p:grpSpPr>
        <p:sp>
          <p:nvSpPr>
            <p:cNvPr id="327" name="Google Shape;327;p18"/>
            <p:cNvSpPr/>
            <p:nvPr/>
          </p:nvSpPr>
          <p:spPr>
            <a:xfrm>
              <a:off x="1000346" y="3919208"/>
              <a:ext cx="876538" cy="569379"/>
            </a:xfrm>
            <a:custGeom>
              <a:avLst/>
              <a:gdLst/>
              <a:ahLst/>
              <a:cxnLst/>
              <a:rect l="l" t="t" r="r" b="b"/>
              <a:pathLst>
                <a:path w="47240" h="30686" extrusionOk="0">
                  <a:moveTo>
                    <a:pt x="23822" y="0"/>
                  </a:moveTo>
                  <a:lnTo>
                    <a:pt x="21601" y="202"/>
                  </a:lnTo>
                  <a:lnTo>
                    <a:pt x="19381" y="606"/>
                  </a:lnTo>
                  <a:lnTo>
                    <a:pt x="17362" y="1010"/>
                  </a:lnTo>
                  <a:lnTo>
                    <a:pt x="15545" y="1615"/>
                  </a:lnTo>
                  <a:lnTo>
                    <a:pt x="13930" y="2221"/>
                  </a:lnTo>
                  <a:lnTo>
                    <a:pt x="12315" y="3029"/>
                  </a:lnTo>
                  <a:lnTo>
                    <a:pt x="10902" y="4038"/>
                  </a:lnTo>
                  <a:lnTo>
                    <a:pt x="9489" y="5047"/>
                  </a:lnTo>
                  <a:lnTo>
                    <a:pt x="8277" y="6057"/>
                  </a:lnTo>
                  <a:lnTo>
                    <a:pt x="7066" y="7066"/>
                  </a:lnTo>
                  <a:lnTo>
                    <a:pt x="5249" y="9489"/>
                  </a:lnTo>
                  <a:lnTo>
                    <a:pt x="3634" y="11911"/>
                  </a:lnTo>
                  <a:lnTo>
                    <a:pt x="2423" y="14536"/>
                  </a:lnTo>
                  <a:lnTo>
                    <a:pt x="1615" y="16958"/>
                  </a:lnTo>
                  <a:lnTo>
                    <a:pt x="1010" y="19381"/>
                  </a:lnTo>
                  <a:lnTo>
                    <a:pt x="404" y="21601"/>
                  </a:lnTo>
                  <a:lnTo>
                    <a:pt x="202" y="23620"/>
                  </a:lnTo>
                  <a:lnTo>
                    <a:pt x="0" y="26648"/>
                  </a:lnTo>
                  <a:lnTo>
                    <a:pt x="0" y="27860"/>
                  </a:lnTo>
                  <a:lnTo>
                    <a:pt x="46634" y="30686"/>
                  </a:lnTo>
                  <a:lnTo>
                    <a:pt x="47038" y="28061"/>
                  </a:lnTo>
                  <a:lnTo>
                    <a:pt x="47240" y="25639"/>
                  </a:lnTo>
                  <a:lnTo>
                    <a:pt x="47240" y="23418"/>
                  </a:lnTo>
                  <a:lnTo>
                    <a:pt x="47038" y="21198"/>
                  </a:lnTo>
                  <a:lnTo>
                    <a:pt x="46836" y="19179"/>
                  </a:lnTo>
                  <a:lnTo>
                    <a:pt x="46432" y="17160"/>
                  </a:lnTo>
                  <a:lnTo>
                    <a:pt x="45827" y="15545"/>
                  </a:lnTo>
                  <a:lnTo>
                    <a:pt x="45221" y="13728"/>
                  </a:lnTo>
                  <a:lnTo>
                    <a:pt x="44414" y="12315"/>
                  </a:lnTo>
                  <a:lnTo>
                    <a:pt x="43606" y="10902"/>
                  </a:lnTo>
                  <a:lnTo>
                    <a:pt x="42597" y="9489"/>
                  </a:lnTo>
                  <a:lnTo>
                    <a:pt x="41587" y="8277"/>
                  </a:lnTo>
                  <a:lnTo>
                    <a:pt x="39367" y="6259"/>
                  </a:lnTo>
                  <a:lnTo>
                    <a:pt x="37146" y="4644"/>
                  </a:lnTo>
                  <a:lnTo>
                    <a:pt x="34723" y="3230"/>
                  </a:lnTo>
                  <a:lnTo>
                    <a:pt x="32301" y="2221"/>
                  </a:lnTo>
                  <a:lnTo>
                    <a:pt x="30080" y="1413"/>
                  </a:lnTo>
                  <a:lnTo>
                    <a:pt x="28061" y="808"/>
                  </a:lnTo>
                  <a:lnTo>
                    <a:pt x="25033" y="202"/>
                  </a:lnTo>
                  <a:lnTo>
                    <a:pt x="2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4113172" y="3892990"/>
              <a:ext cx="895260" cy="591867"/>
            </a:xfrm>
            <a:custGeom>
              <a:avLst/>
              <a:gdLst/>
              <a:ahLst/>
              <a:cxnLst/>
              <a:rect l="l" t="t" r="r" b="b"/>
              <a:pathLst>
                <a:path w="48249" h="31898" extrusionOk="0">
                  <a:moveTo>
                    <a:pt x="24024" y="0"/>
                  </a:moveTo>
                  <a:lnTo>
                    <a:pt x="21399" y="404"/>
                  </a:lnTo>
                  <a:lnTo>
                    <a:pt x="18775" y="808"/>
                  </a:lnTo>
                  <a:lnTo>
                    <a:pt x="16554" y="1413"/>
                  </a:lnTo>
                  <a:lnTo>
                    <a:pt x="14535" y="2019"/>
                  </a:lnTo>
                  <a:lnTo>
                    <a:pt x="12517" y="2826"/>
                  </a:lnTo>
                  <a:lnTo>
                    <a:pt x="10700" y="3836"/>
                  </a:lnTo>
                  <a:lnTo>
                    <a:pt x="9287" y="4845"/>
                  </a:lnTo>
                  <a:lnTo>
                    <a:pt x="7671" y="5855"/>
                  </a:lnTo>
                  <a:lnTo>
                    <a:pt x="6460" y="7066"/>
                  </a:lnTo>
                  <a:lnTo>
                    <a:pt x="5451" y="8277"/>
                  </a:lnTo>
                  <a:lnTo>
                    <a:pt x="4441" y="9690"/>
                  </a:lnTo>
                  <a:lnTo>
                    <a:pt x="3432" y="11104"/>
                  </a:lnTo>
                  <a:lnTo>
                    <a:pt x="2019" y="13930"/>
                  </a:lnTo>
                  <a:lnTo>
                    <a:pt x="1010" y="16756"/>
                  </a:lnTo>
                  <a:lnTo>
                    <a:pt x="404" y="19582"/>
                  </a:lnTo>
                  <a:lnTo>
                    <a:pt x="0" y="22409"/>
                  </a:lnTo>
                  <a:lnTo>
                    <a:pt x="0" y="24831"/>
                  </a:lnTo>
                  <a:lnTo>
                    <a:pt x="0" y="27254"/>
                  </a:lnTo>
                  <a:lnTo>
                    <a:pt x="202" y="30484"/>
                  </a:lnTo>
                  <a:lnTo>
                    <a:pt x="404" y="31897"/>
                  </a:lnTo>
                  <a:lnTo>
                    <a:pt x="47643" y="31897"/>
                  </a:lnTo>
                  <a:lnTo>
                    <a:pt x="47845" y="29071"/>
                  </a:lnTo>
                  <a:lnTo>
                    <a:pt x="48047" y="26648"/>
                  </a:lnTo>
                  <a:lnTo>
                    <a:pt x="48249" y="24226"/>
                  </a:lnTo>
                  <a:lnTo>
                    <a:pt x="48047" y="22005"/>
                  </a:lnTo>
                  <a:lnTo>
                    <a:pt x="47643" y="19784"/>
                  </a:lnTo>
                  <a:lnTo>
                    <a:pt x="47240" y="17967"/>
                  </a:lnTo>
                  <a:lnTo>
                    <a:pt x="46634" y="16150"/>
                  </a:lnTo>
                  <a:lnTo>
                    <a:pt x="46028" y="14334"/>
                  </a:lnTo>
                  <a:lnTo>
                    <a:pt x="45221" y="12719"/>
                  </a:lnTo>
                  <a:lnTo>
                    <a:pt x="44413" y="11305"/>
                  </a:lnTo>
                  <a:lnTo>
                    <a:pt x="43404" y="9892"/>
                  </a:lnTo>
                  <a:lnTo>
                    <a:pt x="42395" y="8681"/>
                  </a:lnTo>
                  <a:lnTo>
                    <a:pt x="40174" y="6662"/>
                  </a:lnTo>
                  <a:lnTo>
                    <a:pt x="37751" y="4845"/>
                  </a:lnTo>
                  <a:lnTo>
                    <a:pt x="35127" y="3432"/>
                  </a:lnTo>
                  <a:lnTo>
                    <a:pt x="32704" y="2221"/>
                  </a:lnTo>
                  <a:lnTo>
                    <a:pt x="30484" y="1413"/>
                  </a:lnTo>
                  <a:lnTo>
                    <a:pt x="28465" y="808"/>
                  </a:lnTo>
                  <a:lnTo>
                    <a:pt x="25235" y="202"/>
                  </a:lnTo>
                  <a:lnTo>
                    <a:pt x="240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4158113" y="3956671"/>
              <a:ext cx="775413" cy="775395"/>
            </a:xfrm>
            <a:custGeom>
              <a:avLst/>
              <a:gdLst/>
              <a:ahLst/>
              <a:cxnLst/>
              <a:rect l="l" t="t" r="r" b="b"/>
              <a:pathLst>
                <a:path w="41790" h="41789" extrusionOk="0">
                  <a:moveTo>
                    <a:pt x="18775" y="0"/>
                  </a:moveTo>
                  <a:lnTo>
                    <a:pt x="16757" y="404"/>
                  </a:lnTo>
                  <a:lnTo>
                    <a:pt x="14738" y="1010"/>
                  </a:lnTo>
                  <a:lnTo>
                    <a:pt x="12921" y="1615"/>
                  </a:lnTo>
                  <a:lnTo>
                    <a:pt x="11104" y="2423"/>
                  </a:lnTo>
                  <a:lnTo>
                    <a:pt x="9287" y="3634"/>
                  </a:lnTo>
                  <a:lnTo>
                    <a:pt x="7672" y="4845"/>
                  </a:lnTo>
                  <a:lnTo>
                    <a:pt x="6259" y="6056"/>
                  </a:lnTo>
                  <a:lnTo>
                    <a:pt x="4846" y="7672"/>
                  </a:lnTo>
                  <a:lnTo>
                    <a:pt x="3634" y="9287"/>
                  </a:lnTo>
                  <a:lnTo>
                    <a:pt x="2625" y="10902"/>
                  </a:lnTo>
                  <a:lnTo>
                    <a:pt x="1818" y="12718"/>
                  </a:lnTo>
                  <a:lnTo>
                    <a:pt x="1010" y="14737"/>
                  </a:lnTo>
                  <a:lnTo>
                    <a:pt x="606" y="16756"/>
                  </a:lnTo>
                  <a:lnTo>
                    <a:pt x="203" y="18775"/>
                  </a:lnTo>
                  <a:lnTo>
                    <a:pt x="1" y="20794"/>
                  </a:lnTo>
                  <a:lnTo>
                    <a:pt x="203" y="23014"/>
                  </a:lnTo>
                  <a:lnTo>
                    <a:pt x="606" y="25033"/>
                  </a:lnTo>
                  <a:lnTo>
                    <a:pt x="1010" y="27052"/>
                  </a:lnTo>
                  <a:lnTo>
                    <a:pt x="1818" y="29071"/>
                  </a:lnTo>
                  <a:lnTo>
                    <a:pt x="2625" y="30888"/>
                  </a:lnTo>
                  <a:lnTo>
                    <a:pt x="3634" y="32503"/>
                  </a:lnTo>
                  <a:lnTo>
                    <a:pt x="4846" y="34118"/>
                  </a:lnTo>
                  <a:lnTo>
                    <a:pt x="6259" y="35733"/>
                  </a:lnTo>
                  <a:lnTo>
                    <a:pt x="7672" y="36944"/>
                  </a:lnTo>
                  <a:lnTo>
                    <a:pt x="9287" y="38155"/>
                  </a:lnTo>
                  <a:lnTo>
                    <a:pt x="11104" y="39165"/>
                  </a:lnTo>
                  <a:lnTo>
                    <a:pt x="12921" y="40174"/>
                  </a:lnTo>
                  <a:lnTo>
                    <a:pt x="14738" y="40780"/>
                  </a:lnTo>
                  <a:lnTo>
                    <a:pt x="16757" y="41385"/>
                  </a:lnTo>
                  <a:lnTo>
                    <a:pt x="18775" y="41587"/>
                  </a:lnTo>
                  <a:lnTo>
                    <a:pt x="20996" y="41789"/>
                  </a:lnTo>
                  <a:lnTo>
                    <a:pt x="23217" y="41587"/>
                  </a:lnTo>
                  <a:lnTo>
                    <a:pt x="25235" y="41385"/>
                  </a:lnTo>
                  <a:lnTo>
                    <a:pt x="27254" y="40780"/>
                  </a:lnTo>
                  <a:lnTo>
                    <a:pt x="29071" y="40174"/>
                  </a:lnTo>
                  <a:lnTo>
                    <a:pt x="30888" y="39165"/>
                  </a:lnTo>
                  <a:lnTo>
                    <a:pt x="32705" y="38155"/>
                  </a:lnTo>
                  <a:lnTo>
                    <a:pt x="34320" y="36944"/>
                  </a:lnTo>
                  <a:lnTo>
                    <a:pt x="35733" y="35733"/>
                  </a:lnTo>
                  <a:lnTo>
                    <a:pt x="37146" y="34118"/>
                  </a:lnTo>
                  <a:lnTo>
                    <a:pt x="38358" y="32503"/>
                  </a:lnTo>
                  <a:lnTo>
                    <a:pt x="39367" y="30888"/>
                  </a:lnTo>
                  <a:lnTo>
                    <a:pt x="40174" y="29071"/>
                  </a:lnTo>
                  <a:lnTo>
                    <a:pt x="40982" y="27052"/>
                  </a:lnTo>
                  <a:lnTo>
                    <a:pt x="41386" y="25033"/>
                  </a:lnTo>
                  <a:lnTo>
                    <a:pt x="41789" y="23014"/>
                  </a:lnTo>
                  <a:lnTo>
                    <a:pt x="41789" y="20794"/>
                  </a:lnTo>
                  <a:lnTo>
                    <a:pt x="41789" y="18775"/>
                  </a:lnTo>
                  <a:lnTo>
                    <a:pt x="41386" y="16756"/>
                  </a:lnTo>
                  <a:lnTo>
                    <a:pt x="40982" y="14737"/>
                  </a:lnTo>
                  <a:lnTo>
                    <a:pt x="40174" y="12718"/>
                  </a:lnTo>
                  <a:lnTo>
                    <a:pt x="39367" y="10902"/>
                  </a:lnTo>
                  <a:lnTo>
                    <a:pt x="38358" y="9287"/>
                  </a:lnTo>
                  <a:lnTo>
                    <a:pt x="37146" y="7672"/>
                  </a:lnTo>
                  <a:lnTo>
                    <a:pt x="35733" y="6056"/>
                  </a:lnTo>
                  <a:lnTo>
                    <a:pt x="34320" y="4845"/>
                  </a:lnTo>
                  <a:lnTo>
                    <a:pt x="32705" y="3634"/>
                  </a:lnTo>
                  <a:lnTo>
                    <a:pt x="30888" y="2423"/>
                  </a:lnTo>
                  <a:lnTo>
                    <a:pt x="29071" y="1615"/>
                  </a:lnTo>
                  <a:lnTo>
                    <a:pt x="27254" y="1010"/>
                  </a:lnTo>
                  <a:lnTo>
                    <a:pt x="25235" y="404"/>
                  </a:lnTo>
                  <a:lnTo>
                    <a:pt x="23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4315442" y="4110253"/>
              <a:ext cx="464506" cy="468235"/>
            </a:xfrm>
            <a:custGeom>
              <a:avLst/>
              <a:gdLst/>
              <a:ahLst/>
              <a:cxnLst/>
              <a:rect l="l" t="t" r="r" b="b"/>
              <a:pathLst>
                <a:path w="25034" h="25235" extrusionOk="0">
                  <a:moveTo>
                    <a:pt x="12517" y="0"/>
                  </a:moveTo>
                  <a:lnTo>
                    <a:pt x="11306" y="202"/>
                  </a:lnTo>
                  <a:lnTo>
                    <a:pt x="9893" y="404"/>
                  </a:lnTo>
                  <a:lnTo>
                    <a:pt x="8681" y="606"/>
                  </a:lnTo>
                  <a:lnTo>
                    <a:pt x="7672" y="1010"/>
                  </a:lnTo>
                  <a:lnTo>
                    <a:pt x="5451" y="2221"/>
                  </a:lnTo>
                  <a:lnTo>
                    <a:pt x="3634" y="3634"/>
                  </a:lnTo>
                  <a:lnTo>
                    <a:pt x="2019" y="5653"/>
                  </a:lnTo>
                  <a:lnTo>
                    <a:pt x="1010" y="7672"/>
                  </a:lnTo>
                  <a:lnTo>
                    <a:pt x="606" y="8883"/>
                  </a:lnTo>
                  <a:lnTo>
                    <a:pt x="202" y="10094"/>
                  </a:lnTo>
                  <a:lnTo>
                    <a:pt x="1" y="11305"/>
                  </a:lnTo>
                  <a:lnTo>
                    <a:pt x="1" y="12517"/>
                  </a:lnTo>
                  <a:lnTo>
                    <a:pt x="1" y="13930"/>
                  </a:lnTo>
                  <a:lnTo>
                    <a:pt x="202" y="15141"/>
                  </a:lnTo>
                  <a:lnTo>
                    <a:pt x="606" y="16352"/>
                  </a:lnTo>
                  <a:lnTo>
                    <a:pt x="1010" y="17564"/>
                  </a:lnTo>
                  <a:lnTo>
                    <a:pt x="2019" y="19582"/>
                  </a:lnTo>
                  <a:lnTo>
                    <a:pt x="3634" y="21399"/>
                  </a:lnTo>
                  <a:lnTo>
                    <a:pt x="5451" y="23014"/>
                  </a:lnTo>
                  <a:lnTo>
                    <a:pt x="7672" y="24226"/>
                  </a:lnTo>
                  <a:lnTo>
                    <a:pt x="8681" y="24629"/>
                  </a:lnTo>
                  <a:lnTo>
                    <a:pt x="9893" y="24831"/>
                  </a:lnTo>
                  <a:lnTo>
                    <a:pt x="11306" y="25033"/>
                  </a:lnTo>
                  <a:lnTo>
                    <a:pt x="12517" y="25235"/>
                  </a:lnTo>
                  <a:lnTo>
                    <a:pt x="13728" y="25033"/>
                  </a:lnTo>
                  <a:lnTo>
                    <a:pt x="14940" y="24831"/>
                  </a:lnTo>
                  <a:lnTo>
                    <a:pt x="16151" y="24629"/>
                  </a:lnTo>
                  <a:lnTo>
                    <a:pt x="17362" y="24226"/>
                  </a:lnTo>
                  <a:lnTo>
                    <a:pt x="19583" y="23014"/>
                  </a:lnTo>
                  <a:lnTo>
                    <a:pt x="21400" y="21399"/>
                  </a:lnTo>
                  <a:lnTo>
                    <a:pt x="22813" y="19582"/>
                  </a:lnTo>
                  <a:lnTo>
                    <a:pt x="24024" y="17564"/>
                  </a:lnTo>
                  <a:lnTo>
                    <a:pt x="24428" y="16352"/>
                  </a:lnTo>
                  <a:lnTo>
                    <a:pt x="24832" y="15141"/>
                  </a:lnTo>
                  <a:lnTo>
                    <a:pt x="25033" y="13930"/>
                  </a:lnTo>
                  <a:lnTo>
                    <a:pt x="25033" y="12517"/>
                  </a:lnTo>
                  <a:lnTo>
                    <a:pt x="25033" y="11305"/>
                  </a:lnTo>
                  <a:lnTo>
                    <a:pt x="24832" y="10094"/>
                  </a:lnTo>
                  <a:lnTo>
                    <a:pt x="24428" y="8883"/>
                  </a:lnTo>
                  <a:lnTo>
                    <a:pt x="24024" y="7672"/>
                  </a:lnTo>
                  <a:lnTo>
                    <a:pt x="22813" y="5653"/>
                  </a:lnTo>
                  <a:lnTo>
                    <a:pt x="21400" y="3634"/>
                  </a:lnTo>
                  <a:lnTo>
                    <a:pt x="19583" y="2221"/>
                  </a:lnTo>
                  <a:lnTo>
                    <a:pt x="17362" y="1010"/>
                  </a:lnTo>
                  <a:lnTo>
                    <a:pt x="16151" y="606"/>
                  </a:lnTo>
                  <a:lnTo>
                    <a:pt x="14940" y="404"/>
                  </a:lnTo>
                  <a:lnTo>
                    <a:pt x="13728" y="202"/>
                  </a:lnTo>
                  <a:lnTo>
                    <a:pt x="12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4517711" y="4312523"/>
              <a:ext cx="59951" cy="63699"/>
            </a:xfrm>
            <a:custGeom>
              <a:avLst/>
              <a:gdLst/>
              <a:ahLst/>
              <a:cxnLst/>
              <a:rect l="l" t="t" r="r" b="b"/>
              <a:pathLst>
                <a:path w="3231" h="3433" extrusionOk="0">
                  <a:moveTo>
                    <a:pt x="1616" y="1"/>
                  </a:moveTo>
                  <a:lnTo>
                    <a:pt x="1010" y="202"/>
                  </a:lnTo>
                  <a:lnTo>
                    <a:pt x="405" y="606"/>
                  </a:lnTo>
                  <a:lnTo>
                    <a:pt x="1" y="1010"/>
                  </a:lnTo>
                  <a:lnTo>
                    <a:pt x="1" y="1616"/>
                  </a:lnTo>
                  <a:lnTo>
                    <a:pt x="1" y="2423"/>
                  </a:lnTo>
                  <a:lnTo>
                    <a:pt x="405" y="2827"/>
                  </a:lnTo>
                  <a:lnTo>
                    <a:pt x="1010" y="3231"/>
                  </a:lnTo>
                  <a:lnTo>
                    <a:pt x="1616" y="3433"/>
                  </a:lnTo>
                  <a:lnTo>
                    <a:pt x="2222" y="3231"/>
                  </a:lnTo>
                  <a:lnTo>
                    <a:pt x="2827" y="2827"/>
                  </a:lnTo>
                  <a:lnTo>
                    <a:pt x="3231" y="2423"/>
                  </a:lnTo>
                  <a:lnTo>
                    <a:pt x="3231" y="1616"/>
                  </a:lnTo>
                  <a:lnTo>
                    <a:pt x="3231" y="1010"/>
                  </a:lnTo>
                  <a:lnTo>
                    <a:pt x="2827" y="606"/>
                  </a:lnTo>
                  <a:lnTo>
                    <a:pt x="2222" y="202"/>
                  </a:lnTo>
                  <a:lnTo>
                    <a:pt x="16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4424082" y="4409919"/>
              <a:ext cx="119884" cy="123632"/>
            </a:xfrm>
            <a:custGeom>
              <a:avLst/>
              <a:gdLst/>
              <a:ahLst/>
              <a:cxnLst/>
              <a:rect l="l" t="t" r="r" b="b"/>
              <a:pathLst>
                <a:path w="6461" h="6663" extrusionOk="0">
                  <a:moveTo>
                    <a:pt x="5047" y="0"/>
                  </a:moveTo>
                  <a:lnTo>
                    <a:pt x="0" y="4644"/>
                  </a:lnTo>
                  <a:lnTo>
                    <a:pt x="1009" y="5451"/>
                  </a:lnTo>
                  <a:lnTo>
                    <a:pt x="2019" y="6057"/>
                  </a:lnTo>
                  <a:lnTo>
                    <a:pt x="3230" y="6461"/>
                  </a:lnTo>
                  <a:lnTo>
                    <a:pt x="4239" y="6662"/>
                  </a:lnTo>
                  <a:lnTo>
                    <a:pt x="5854" y="6662"/>
                  </a:lnTo>
                  <a:lnTo>
                    <a:pt x="6460" y="6461"/>
                  </a:lnTo>
                  <a:lnTo>
                    <a:pt x="5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4349156" y="4316271"/>
              <a:ext cx="123632" cy="123632"/>
            </a:xfrm>
            <a:custGeom>
              <a:avLst/>
              <a:gdLst/>
              <a:ahLst/>
              <a:cxnLst/>
              <a:rect l="l" t="t" r="r" b="b"/>
              <a:pathLst>
                <a:path w="6663" h="6663" extrusionOk="0">
                  <a:moveTo>
                    <a:pt x="202" y="0"/>
                  </a:moveTo>
                  <a:lnTo>
                    <a:pt x="0" y="1414"/>
                  </a:lnTo>
                  <a:lnTo>
                    <a:pt x="0" y="2625"/>
                  </a:lnTo>
                  <a:lnTo>
                    <a:pt x="202" y="3634"/>
                  </a:lnTo>
                  <a:lnTo>
                    <a:pt x="606" y="4644"/>
                  </a:lnTo>
                  <a:lnTo>
                    <a:pt x="1414" y="6057"/>
                  </a:lnTo>
                  <a:lnTo>
                    <a:pt x="2019" y="6662"/>
                  </a:lnTo>
                  <a:lnTo>
                    <a:pt x="6662" y="181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4382871" y="4162690"/>
              <a:ext cx="119884" cy="123632"/>
            </a:xfrm>
            <a:custGeom>
              <a:avLst/>
              <a:gdLst/>
              <a:ahLst/>
              <a:cxnLst/>
              <a:rect l="l" t="t" r="r" b="b"/>
              <a:pathLst>
                <a:path w="6461" h="6663" extrusionOk="0">
                  <a:moveTo>
                    <a:pt x="4644" y="0"/>
                  </a:moveTo>
                  <a:lnTo>
                    <a:pt x="3432" y="606"/>
                  </a:lnTo>
                  <a:lnTo>
                    <a:pt x="2423" y="1212"/>
                  </a:lnTo>
                  <a:lnTo>
                    <a:pt x="1615" y="2019"/>
                  </a:lnTo>
                  <a:lnTo>
                    <a:pt x="1010" y="2827"/>
                  </a:lnTo>
                  <a:lnTo>
                    <a:pt x="202" y="4240"/>
                  </a:lnTo>
                  <a:lnTo>
                    <a:pt x="0" y="4846"/>
                  </a:lnTo>
                  <a:lnTo>
                    <a:pt x="6460" y="6662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4540200" y="4151445"/>
              <a:ext cx="123632" cy="123632"/>
            </a:xfrm>
            <a:custGeom>
              <a:avLst/>
              <a:gdLst/>
              <a:ahLst/>
              <a:cxnLst/>
              <a:rect l="l" t="t" r="r" b="b"/>
              <a:pathLst>
                <a:path w="6663" h="6663" extrusionOk="0">
                  <a:moveTo>
                    <a:pt x="2423" y="1"/>
                  </a:moveTo>
                  <a:lnTo>
                    <a:pt x="606" y="203"/>
                  </a:lnTo>
                  <a:lnTo>
                    <a:pt x="0" y="203"/>
                  </a:lnTo>
                  <a:lnTo>
                    <a:pt x="1817" y="6663"/>
                  </a:lnTo>
                  <a:lnTo>
                    <a:pt x="6662" y="1818"/>
                  </a:lnTo>
                  <a:lnTo>
                    <a:pt x="5451" y="1010"/>
                  </a:lnTo>
                  <a:lnTo>
                    <a:pt x="4442" y="405"/>
                  </a:lnTo>
                  <a:lnTo>
                    <a:pt x="3432" y="203"/>
                  </a:lnTo>
                  <a:lnTo>
                    <a:pt x="24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4618855" y="4241345"/>
              <a:ext cx="127380" cy="119902"/>
            </a:xfrm>
            <a:custGeom>
              <a:avLst/>
              <a:gdLst/>
              <a:ahLst/>
              <a:cxnLst/>
              <a:rect l="l" t="t" r="r" b="b"/>
              <a:pathLst>
                <a:path w="6865" h="6462" extrusionOk="0">
                  <a:moveTo>
                    <a:pt x="4644" y="1"/>
                  </a:moveTo>
                  <a:lnTo>
                    <a:pt x="1" y="4846"/>
                  </a:lnTo>
                  <a:lnTo>
                    <a:pt x="6663" y="6461"/>
                  </a:lnTo>
                  <a:lnTo>
                    <a:pt x="6865" y="5048"/>
                  </a:lnTo>
                  <a:lnTo>
                    <a:pt x="6865" y="3837"/>
                  </a:lnTo>
                  <a:lnTo>
                    <a:pt x="6461" y="2827"/>
                  </a:lnTo>
                  <a:lnTo>
                    <a:pt x="6057" y="1818"/>
                  </a:lnTo>
                  <a:lnTo>
                    <a:pt x="5048" y="405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4596385" y="4398675"/>
              <a:ext cx="119884" cy="119884"/>
            </a:xfrm>
            <a:custGeom>
              <a:avLst/>
              <a:gdLst/>
              <a:ahLst/>
              <a:cxnLst/>
              <a:rect l="l" t="t" r="r" b="b"/>
              <a:pathLst>
                <a:path w="6461" h="6461" extrusionOk="0">
                  <a:moveTo>
                    <a:pt x="0" y="1"/>
                  </a:moveTo>
                  <a:lnTo>
                    <a:pt x="2019" y="6461"/>
                  </a:lnTo>
                  <a:lnTo>
                    <a:pt x="3230" y="6057"/>
                  </a:lnTo>
                  <a:lnTo>
                    <a:pt x="4240" y="5250"/>
                  </a:lnTo>
                  <a:lnTo>
                    <a:pt x="5047" y="4442"/>
                  </a:lnTo>
                  <a:lnTo>
                    <a:pt x="5653" y="3635"/>
                  </a:lnTo>
                  <a:lnTo>
                    <a:pt x="6259" y="2020"/>
                  </a:lnTo>
                  <a:lnTo>
                    <a:pt x="6460" y="14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1056531" y="3956671"/>
              <a:ext cx="775413" cy="775395"/>
            </a:xfrm>
            <a:custGeom>
              <a:avLst/>
              <a:gdLst/>
              <a:ahLst/>
              <a:cxnLst/>
              <a:rect l="l" t="t" r="r" b="b"/>
              <a:pathLst>
                <a:path w="41790" h="41789" extrusionOk="0">
                  <a:moveTo>
                    <a:pt x="18775" y="0"/>
                  </a:moveTo>
                  <a:lnTo>
                    <a:pt x="16756" y="404"/>
                  </a:lnTo>
                  <a:lnTo>
                    <a:pt x="14738" y="1010"/>
                  </a:lnTo>
                  <a:lnTo>
                    <a:pt x="12719" y="1615"/>
                  </a:lnTo>
                  <a:lnTo>
                    <a:pt x="10902" y="2423"/>
                  </a:lnTo>
                  <a:lnTo>
                    <a:pt x="9287" y="3634"/>
                  </a:lnTo>
                  <a:lnTo>
                    <a:pt x="7672" y="4845"/>
                  </a:lnTo>
                  <a:lnTo>
                    <a:pt x="6259" y="6056"/>
                  </a:lnTo>
                  <a:lnTo>
                    <a:pt x="4846" y="7672"/>
                  </a:lnTo>
                  <a:lnTo>
                    <a:pt x="3634" y="9287"/>
                  </a:lnTo>
                  <a:lnTo>
                    <a:pt x="2625" y="10902"/>
                  </a:lnTo>
                  <a:lnTo>
                    <a:pt x="1616" y="12718"/>
                  </a:lnTo>
                  <a:lnTo>
                    <a:pt x="1010" y="14737"/>
                  </a:lnTo>
                  <a:lnTo>
                    <a:pt x="404" y="16756"/>
                  </a:lnTo>
                  <a:lnTo>
                    <a:pt x="202" y="18775"/>
                  </a:lnTo>
                  <a:lnTo>
                    <a:pt x="1" y="20794"/>
                  </a:lnTo>
                  <a:lnTo>
                    <a:pt x="202" y="23014"/>
                  </a:lnTo>
                  <a:lnTo>
                    <a:pt x="404" y="25033"/>
                  </a:lnTo>
                  <a:lnTo>
                    <a:pt x="1010" y="27052"/>
                  </a:lnTo>
                  <a:lnTo>
                    <a:pt x="1616" y="29071"/>
                  </a:lnTo>
                  <a:lnTo>
                    <a:pt x="2625" y="30888"/>
                  </a:lnTo>
                  <a:lnTo>
                    <a:pt x="3634" y="32503"/>
                  </a:lnTo>
                  <a:lnTo>
                    <a:pt x="4846" y="34118"/>
                  </a:lnTo>
                  <a:lnTo>
                    <a:pt x="6259" y="35733"/>
                  </a:lnTo>
                  <a:lnTo>
                    <a:pt x="7672" y="36944"/>
                  </a:lnTo>
                  <a:lnTo>
                    <a:pt x="9287" y="38155"/>
                  </a:lnTo>
                  <a:lnTo>
                    <a:pt x="10902" y="39165"/>
                  </a:lnTo>
                  <a:lnTo>
                    <a:pt x="12719" y="40174"/>
                  </a:lnTo>
                  <a:lnTo>
                    <a:pt x="14738" y="40780"/>
                  </a:lnTo>
                  <a:lnTo>
                    <a:pt x="16756" y="41385"/>
                  </a:lnTo>
                  <a:lnTo>
                    <a:pt x="18775" y="41587"/>
                  </a:lnTo>
                  <a:lnTo>
                    <a:pt x="20996" y="41789"/>
                  </a:lnTo>
                  <a:lnTo>
                    <a:pt x="23015" y="41587"/>
                  </a:lnTo>
                  <a:lnTo>
                    <a:pt x="25235" y="41385"/>
                  </a:lnTo>
                  <a:lnTo>
                    <a:pt x="27254" y="40780"/>
                  </a:lnTo>
                  <a:lnTo>
                    <a:pt x="29071" y="40174"/>
                  </a:lnTo>
                  <a:lnTo>
                    <a:pt x="30888" y="39165"/>
                  </a:lnTo>
                  <a:lnTo>
                    <a:pt x="32705" y="38155"/>
                  </a:lnTo>
                  <a:lnTo>
                    <a:pt x="34320" y="36944"/>
                  </a:lnTo>
                  <a:lnTo>
                    <a:pt x="35733" y="35733"/>
                  </a:lnTo>
                  <a:lnTo>
                    <a:pt x="37146" y="34118"/>
                  </a:lnTo>
                  <a:lnTo>
                    <a:pt x="38357" y="32503"/>
                  </a:lnTo>
                  <a:lnTo>
                    <a:pt x="39367" y="30888"/>
                  </a:lnTo>
                  <a:lnTo>
                    <a:pt x="40174" y="29071"/>
                  </a:lnTo>
                  <a:lnTo>
                    <a:pt x="40982" y="27052"/>
                  </a:lnTo>
                  <a:lnTo>
                    <a:pt x="41386" y="25033"/>
                  </a:lnTo>
                  <a:lnTo>
                    <a:pt x="41789" y="23014"/>
                  </a:lnTo>
                  <a:lnTo>
                    <a:pt x="41789" y="20794"/>
                  </a:lnTo>
                  <a:lnTo>
                    <a:pt x="41789" y="18775"/>
                  </a:lnTo>
                  <a:lnTo>
                    <a:pt x="41386" y="16756"/>
                  </a:lnTo>
                  <a:lnTo>
                    <a:pt x="40982" y="14737"/>
                  </a:lnTo>
                  <a:lnTo>
                    <a:pt x="40174" y="12718"/>
                  </a:lnTo>
                  <a:lnTo>
                    <a:pt x="39367" y="10902"/>
                  </a:lnTo>
                  <a:lnTo>
                    <a:pt x="38357" y="9287"/>
                  </a:lnTo>
                  <a:lnTo>
                    <a:pt x="37146" y="7672"/>
                  </a:lnTo>
                  <a:lnTo>
                    <a:pt x="35733" y="6056"/>
                  </a:lnTo>
                  <a:lnTo>
                    <a:pt x="34320" y="4845"/>
                  </a:lnTo>
                  <a:lnTo>
                    <a:pt x="32705" y="3634"/>
                  </a:lnTo>
                  <a:lnTo>
                    <a:pt x="30888" y="2423"/>
                  </a:lnTo>
                  <a:lnTo>
                    <a:pt x="29071" y="1615"/>
                  </a:lnTo>
                  <a:lnTo>
                    <a:pt x="27254" y="1010"/>
                  </a:lnTo>
                  <a:lnTo>
                    <a:pt x="25235" y="404"/>
                  </a:lnTo>
                  <a:lnTo>
                    <a:pt x="230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1213859" y="4110253"/>
              <a:ext cx="464506" cy="468235"/>
            </a:xfrm>
            <a:custGeom>
              <a:avLst/>
              <a:gdLst/>
              <a:ahLst/>
              <a:cxnLst/>
              <a:rect l="l" t="t" r="r" b="b"/>
              <a:pathLst>
                <a:path w="25034" h="25235" extrusionOk="0">
                  <a:moveTo>
                    <a:pt x="12517" y="0"/>
                  </a:moveTo>
                  <a:lnTo>
                    <a:pt x="11104" y="202"/>
                  </a:lnTo>
                  <a:lnTo>
                    <a:pt x="9892" y="404"/>
                  </a:lnTo>
                  <a:lnTo>
                    <a:pt x="8681" y="606"/>
                  </a:lnTo>
                  <a:lnTo>
                    <a:pt x="7672" y="1010"/>
                  </a:lnTo>
                  <a:lnTo>
                    <a:pt x="5451" y="2221"/>
                  </a:lnTo>
                  <a:lnTo>
                    <a:pt x="3634" y="3634"/>
                  </a:lnTo>
                  <a:lnTo>
                    <a:pt x="2019" y="5653"/>
                  </a:lnTo>
                  <a:lnTo>
                    <a:pt x="1010" y="7672"/>
                  </a:lnTo>
                  <a:lnTo>
                    <a:pt x="404" y="8883"/>
                  </a:lnTo>
                  <a:lnTo>
                    <a:pt x="202" y="10094"/>
                  </a:lnTo>
                  <a:lnTo>
                    <a:pt x="0" y="11305"/>
                  </a:lnTo>
                  <a:lnTo>
                    <a:pt x="0" y="12517"/>
                  </a:lnTo>
                  <a:lnTo>
                    <a:pt x="0" y="13930"/>
                  </a:lnTo>
                  <a:lnTo>
                    <a:pt x="202" y="15141"/>
                  </a:lnTo>
                  <a:lnTo>
                    <a:pt x="404" y="16352"/>
                  </a:lnTo>
                  <a:lnTo>
                    <a:pt x="1010" y="17564"/>
                  </a:lnTo>
                  <a:lnTo>
                    <a:pt x="2019" y="19582"/>
                  </a:lnTo>
                  <a:lnTo>
                    <a:pt x="3634" y="21399"/>
                  </a:lnTo>
                  <a:lnTo>
                    <a:pt x="5451" y="23014"/>
                  </a:lnTo>
                  <a:lnTo>
                    <a:pt x="7672" y="24226"/>
                  </a:lnTo>
                  <a:lnTo>
                    <a:pt x="8681" y="24629"/>
                  </a:lnTo>
                  <a:lnTo>
                    <a:pt x="9892" y="24831"/>
                  </a:lnTo>
                  <a:lnTo>
                    <a:pt x="11104" y="25033"/>
                  </a:lnTo>
                  <a:lnTo>
                    <a:pt x="12517" y="25235"/>
                  </a:lnTo>
                  <a:lnTo>
                    <a:pt x="13728" y="25033"/>
                  </a:lnTo>
                  <a:lnTo>
                    <a:pt x="14939" y="24831"/>
                  </a:lnTo>
                  <a:lnTo>
                    <a:pt x="16151" y="24629"/>
                  </a:lnTo>
                  <a:lnTo>
                    <a:pt x="17362" y="24226"/>
                  </a:lnTo>
                  <a:lnTo>
                    <a:pt x="19381" y="23014"/>
                  </a:lnTo>
                  <a:lnTo>
                    <a:pt x="21399" y="21399"/>
                  </a:lnTo>
                  <a:lnTo>
                    <a:pt x="22813" y="19582"/>
                  </a:lnTo>
                  <a:lnTo>
                    <a:pt x="24024" y="17564"/>
                  </a:lnTo>
                  <a:lnTo>
                    <a:pt x="24428" y="16352"/>
                  </a:lnTo>
                  <a:lnTo>
                    <a:pt x="24831" y="15141"/>
                  </a:lnTo>
                  <a:lnTo>
                    <a:pt x="25033" y="13930"/>
                  </a:lnTo>
                  <a:lnTo>
                    <a:pt x="25033" y="12517"/>
                  </a:lnTo>
                  <a:lnTo>
                    <a:pt x="25033" y="11305"/>
                  </a:lnTo>
                  <a:lnTo>
                    <a:pt x="24831" y="10094"/>
                  </a:lnTo>
                  <a:lnTo>
                    <a:pt x="24428" y="8883"/>
                  </a:lnTo>
                  <a:lnTo>
                    <a:pt x="24024" y="7672"/>
                  </a:lnTo>
                  <a:lnTo>
                    <a:pt x="22813" y="5653"/>
                  </a:lnTo>
                  <a:lnTo>
                    <a:pt x="21399" y="3634"/>
                  </a:lnTo>
                  <a:lnTo>
                    <a:pt x="19381" y="2221"/>
                  </a:lnTo>
                  <a:lnTo>
                    <a:pt x="17362" y="1010"/>
                  </a:lnTo>
                  <a:lnTo>
                    <a:pt x="16151" y="606"/>
                  </a:lnTo>
                  <a:lnTo>
                    <a:pt x="14939" y="404"/>
                  </a:lnTo>
                  <a:lnTo>
                    <a:pt x="13728" y="202"/>
                  </a:lnTo>
                  <a:lnTo>
                    <a:pt x="12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1412381" y="4312523"/>
              <a:ext cx="63699" cy="63699"/>
            </a:xfrm>
            <a:custGeom>
              <a:avLst/>
              <a:gdLst/>
              <a:ahLst/>
              <a:cxnLst/>
              <a:rect l="l" t="t" r="r" b="b"/>
              <a:pathLst>
                <a:path w="3433" h="3433" extrusionOk="0">
                  <a:moveTo>
                    <a:pt x="1818" y="1"/>
                  </a:moveTo>
                  <a:lnTo>
                    <a:pt x="1212" y="202"/>
                  </a:lnTo>
                  <a:lnTo>
                    <a:pt x="607" y="606"/>
                  </a:lnTo>
                  <a:lnTo>
                    <a:pt x="203" y="1010"/>
                  </a:lnTo>
                  <a:lnTo>
                    <a:pt x="1" y="1616"/>
                  </a:lnTo>
                  <a:lnTo>
                    <a:pt x="203" y="2423"/>
                  </a:lnTo>
                  <a:lnTo>
                    <a:pt x="607" y="2827"/>
                  </a:lnTo>
                  <a:lnTo>
                    <a:pt x="1212" y="3231"/>
                  </a:lnTo>
                  <a:lnTo>
                    <a:pt x="1818" y="3433"/>
                  </a:lnTo>
                  <a:lnTo>
                    <a:pt x="2423" y="3231"/>
                  </a:lnTo>
                  <a:lnTo>
                    <a:pt x="3029" y="2827"/>
                  </a:lnTo>
                  <a:lnTo>
                    <a:pt x="3231" y="2423"/>
                  </a:lnTo>
                  <a:lnTo>
                    <a:pt x="3433" y="1616"/>
                  </a:lnTo>
                  <a:lnTo>
                    <a:pt x="3231" y="1010"/>
                  </a:lnTo>
                  <a:lnTo>
                    <a:pt x="3029" y="606"/>
                  </a:lnTo>
                  <a:lnTo>
                    <a:pt x="2423" y="202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1322481" y="4409919"/>
              <a:ext cx="119884" cy="123632"/>
            </a:xfrm>
            <a:custGeom>
              <a:avLst/>
              <a:gdLst/>
              <a:ahLst/>
              <a:cxnLst/>
              <a:rect l="l" t="t" r="r" b="b"/>
              <a:pathLst>
                <a:path w="6461" h="6663" extrusionOk="0">
                  <a:moveTo>
                    <a:pt x="4846" y="0"/>
                  </a:moveTo>
                  <a:lnTo>
                    <a:pt x="1" y="4644"/>
                  </a:lnTo>
                  <a:lnTo>
                    <a:pt x="1010" y="5451"/>
                  </a:lnTo>
                  <a:lnTo>
                    <a:pt x="2020" y="6057"/>
                  </a:lnTo>
                  <a:lnTo>
                    <a:pt x="3029" y="6461"/>
                  </a:lnTo>
                  <a:lnTo>
                    <a:pt x="4038" y="6662"/>
                  </a:lnTo>
                  <a:lnTo>
                    <a:pt x="5855" y="6662"/>
                  </a:lnTo>
                  <a:lnTo>
                    <a:pt x="6461" y="6461"/>
                  </a:lnTo>
                  <a:lnTo>
                    <a:pt x="4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1247574" y="4316271"/>
              <a:ext cx="123632" cy="123632"/>
            </a:xfrm>
            <a:custGeom>
              <a:avLst/>
              <a:gdLst/>
              <a:ahLst/>
              <a:cxnLst/>
              <a:rect l="l" t="t" r="r" b="b"/>
              <a:pathLst>
                <a:path w="6663" h="6663" extrusionOk="0">
                  <a:moveTo>
                    <a:pt x="202" y="0"/>
                  </a:moveTo>
                  <a:lnTo>
                    <a:pt x="0" y="1414"/>
                  </a:lnTo>
                  <a:lnTo>
                    <a:pt x="0" y="2625"/>
                  </a:lnTo>
                  <a:lnTo>
                    <a:pt x="202" y="3634"/>
                  </a:lnTo>
                  <a:lnTo>
                    <a:pt x="606" y="4644"/>
                  </a:lnTo>
                  <a:lnTo>
                    <a:pt x="1413" y="6057"/>
                  </a:lnTo>
                  <a:lnTo>
                    <a:pt x="1817" y="6662"/>
                  </a:lnTo>
                  <a:lnTo>
                    <a:pt x="6662" y="181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1281289" y="4162690"/>
              <a:ext cx="119884" cy="123632"/>
            </a:xfrm>
            <a:custGeom>
              <a:avLst/>
              <a:gdLst/>
              <a:ahLst/>
              <a:cxnLst/>
              <a:rect l="l" t="t" r="r" b="b"/>
              <a:pathLst>
                <a:path w="6461" h="6663" extrusionOk="0">
                  <a:moveTo>
                    <a:pt x="4643" y="0"/>
                  </a:moveTo>
                  <a:lnTo>
                    <a:pt x="3432" y="606"/>
                  </a:lnTo>
                  <a:lnTo>
                    <a:pt x="2423" y="1212"/>
                  </a:lnTo>
                  <a:lnTo>
                    <a:pt x="1615" y="2019"/>
                  </a:lnTo>
                  <a:lnTo>
                    <a:pt x="1010" y="2827"/>
                  </a:lnTo>
                  <a:lnTo>
                    <a:pt x="202" y="4240"/>
                  </a:lnTo>
                  <a:lnTo>
                    <a:pt x="0" y="4846"/>
                  </a:lnTo>
                  <a:lnTo>
                    <a:pt x="6460" y="6662"/>
                  </a:lnTo>
                  <a:lnTo>
                    <a:pt x="4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1438618" y="4151445"/>
              <a:ext cx="119884" cy="123632"/>
            </a:xfrm>
            <a:custGeom>
              <a:avLst/>
              <a:gdLst/>
              <a:ahLst/>
              <a:cxnLst/>
              <a:rect l="l" t="t" r="r" b="b"/>
              <a:pathLst>
                <a:path w="6461" h="6663" extrusionOk="0">
                  <a:moveTo>
                    <a:pt x="2221" y="1"/>
                  </a:moveTo>
                  <a:lnTo>
                    <a:pt x="606" y="203"/>
                  </a:lnTo>
                  <a:lnTo>
                    <a:pt x="0" y="203"/>
                  </a:lnTo>
                  <a:lnTo>
                    <a:pt x="1817" y="6663"/>
                  </a:lnTo>
                  <a:lnTo>
                    <a:pt x="6460" y="1818"/>
                  </a:lnTo>
                  <a:lnTo>
                    <a:pt x="5451" y="1010"/>
                  </a:lnTo>
                  <a:lnTo>
                    <a:pt x="4441" y="405"/>
                  </a:lnTo>
                  <a:lnTo>
                    <a:pt x="3432" y="203"/>
                  </a:lnTo>
                  <a:lnTo>
                    <a:pt x="22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1517273" y="4241345"/>
              <a:ext cx="127380" cy="119902"/>
            </a:xfrm>
            <a:custGeom>
              <a:avLst/>
              <a:gdLst/>
              <a:ahLst/>
              <a:cxnLst/>
              <a:rect l="l" t="t" r="r" b="b"/>
              <a:pathLst>
                <a:path w="6865" h="6462" extrusionOk="0">
                  <a:moveTo>
                    <a:pt x="4644" y="1"/>
                  </a:moveTo>
                  <a:lnTo>
                    <a:pt x="1" y="4846"/>
                  </a:lnTo>
                  <a:lnTo>
                    <a:pt x="6663" y="6461"/>
                  </a:lnTo>
                  <a:lnTo>
                    <a:pt x="6864" y="5048"/>
                  </a:lnTo>
                  <a:lnTo>
                    <a:pt x="6663" y="3837"/>
                  </a:lnTo>
                  <a:lnTo>
                    <a:pt x="6461" y="2827"/>
                  </a:lnTo>
                  <a:lnTo>
                    <a:pt x="6057" y="1818"/>
                  </a:lnTo>
                  <a:lnTo>
                    <a:pt x="5047" y="405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1491055" y="4398675"/>
              <a:ext cx="123632" cy="119884"/>
            </a:xfrm>
            <a:custGeom>
              <a:avLst/>
              <a:gdLst/>
              <a:ahLst/>
              <a:cxnLst/>
              <a:rect l="l" t="t" r="r" b="b"/>
              <a:pathLst>
                <a:path w="6663" h="6461" extrusionOk="0">
                  <a:moveTo>
                    <a:pt x="0" y="1"/>
                  </a:moveTo>
                  <a:lnTo>
                    <a:pt x="2221" y="6461"/>
                  </a:lnTo>
                  <a:lnTo>
                    <a:pt x="3432" y="6057"/>
                  </a:lnTo>
                  <a:lnTo>
                    <a:pt x="4442" y="5250"/>
                  </a:lnTo>
                  <a:lnTo>
                    <a:pt x="5249" y="4442"/>
                  </a:lnTo>
                  <a:lnTo>
                    <a:pt x="5855" y="3635"/>
                  </a:lnTo>
                  <a:lnTo>
                    <a:pt x="6460" y="2020"/>
                  </a:lnTo>
                  <a:lnTo>
                    <a:pt x="6662" y="14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457200" y="2937786"/>
              <a:ext cx="4858367" cy="1547060"/>
            </a:xfrm>
            <a:custGeom>
              <a:avLst/>
              <a:gdLst/>
              <a:ahLst/>
              <a:cxnLst/>
              <a:rect l="l" t="t" r="r" b="b"/>
              <a:pathLst>
                <a:path w="261836" h="83377" extrusionOk="0">
                  <a:moveTo>
                    <a:pt x="111841" y="0"/>
                  </a:moveTo>
                  <a:lnTo>
                    <a:pt x="107399" y="202"/>
                  </a:lnTo>
                  <a:lnTo>
                    <a:pt x="103765" y="404"/>
                  </a:lnTo>
                  <a:lnTo>
                    <a:pt x="101141" y="606"/>
                  </a:lnTo>
                  <a:lnTo>
                    <a:pt x="98920" y="1010"/>
                  </a:lnTo>
                  <a:lnTo>
                    <a:pt x="94681" y="1413"/>
                  </a:lnTo>
                  <a:lnTo>
                    <a:pt x="90643" y="2019"/>
                  </a:lnTo>
                  <a:lnTo>
                    <a:pt x="86606" y="2625"/>
                  </a:lnTo>
                  <a:lnTo>
                    <a:pt x="82972" y="3432"/>
                  </a:lnTo>
                  <a:lnTo>
                    <a:pt x="75906" y="5047"/>
                  </a:lnTo>
                  <a:lnTo>
                    <a:pt x="69446" y="7066"/>
                  </a:lnTo>
                  <a:lnTo>
                    <a:pt x="63592" y="9287"/>
                  </a:lnTo>
                  <a:lnTo>
                    <a:pt x="58141" y="11709"/>
                  </a:lnTo>
                  <a:lnTo>
                    <a:pt x="53296" y="14132"/>
                  </a:lnTo>
                  <a:lnTo>
                    <a:pt x="49056" y="16756"/>
                  </a:lnTo>
                  <a:lnTo>
                    <a:pt x="45423" y="19179"/>
                  </a:lnTo>
                  <a:lnTo>
                    <a:pt x="42193" y="21601"/>
                  </a:lnTo>
                  <a:lnTo>
                    <a:pt x="39568" y="23620"/>
                  </a:lnTo>
                  <a:lnTo>
                    <a:pt x="37347" y="25639"/>
                  </a:lnTo>
                  <a:lnTo>
                    <a:pt x="34521" y="28465"/>
                  </a:lnTo>
                  <a:lnTo>
                    <a:pt x="33714" y="29474"/>
                  </a:lnTo>
                  <a:lnTo>
                    <a:pt x="7066" y="29071"/>
                  </a:lnTo>
                  <a:lnTo>
                    <a:pt x="5653" y="29273"/>
                  </a:lnTo>
                  <a:lnTo>
                    <a:pt x="4441" y="29474"/>
                  </a:lnTo>
                  <a:lnTo>
                    <a:pt x="3230" y="30282"/>
                  </a:lnTo>
                  <a:lnTo>
                    <a:pt x="2221" y="31089"/>
                  </a:lnTo>
                  <a:lnTo>
                    <a:pt x="1211" y="32099"/>
                  </a:lnTo>
                  <a:lnTo>
                    <a:pt x="606" y="33310"/>
                  </a:lnTo>
                  <a:lnTo>
                    <a:pt x="202" y="34521"/>
                  </a:lnTo>
                  <a:lnTo>
                    <a:pt x="0" y="35935"/>
                  </a:lnTo>
                  <a:lnTo>
                    <a:pt x="0" y="72878"/>
                  </a:lnTo>
                  <a:lnTo>
                    <a:pt x="202" y="74291"/>
                  </a:lnTo>
                  <a:lnTo>
                    <a:pt x="606" y="75503"/>
                  </a:lnTo>
                  <a:lnTo>
                    <a:pt x="1211" y="76714"/>
                  </a:lnTo>
                  <a:lnTo>
                    <a:pt x="2019" y="77723"/>
                  </a:lnTo>
                  <a:lnTo>
                    <a:pt x="3028" y="78531"/>
                  </a:lnTo>
                  <a:lnTo>
                    <a:pt x="4038" y="79338"/>
                  </a:lnTo>
                  <a:lnTo>
                    <a:pt x="5249" y="79742"/>
                  </a:lnTo>
                  <a:lnTo>
                    <a:pt x="6662" y="79944"/>
                  </a:lnTo>
                  <a:lnTo>
                    <a:pt x="29272" y="80953"/>
                  </a:lnTo>
                  <a:lnTo>
                    <a:pt x="29272" y="78329"/>
                  </a:lnTo>
                  <a:lnTo>
                    <a:pt x="29474" y="75907"/>
                  </a:lnTo>
                  <a:lnTo>
                    <a:pt x="29878" y="73686"/>
                  </a:lnTo>
                  <a:lnTo>
                    <a:pt x="30282" y="71667"/>
                  </a:lnTo>
                  <a:lnTo>
                    <a:pt x="30685" y="69648"/>
                  </a:lnTo>
                  <a:lnTo>
                    <a:pt x="31493" y="68033"/>
                  </a:lnTo>
                  <a:lnTo>
                    <a:pt x="32099" y="66216"/>
                  </a:lnTo>
                  <a:lnTo>
                    <a:pt x="32906" y="64803"/>
                  </a:lnTo>
                  <a:lnTo>
                    <a:pt x="34723" y="61977"/>
                  </a:lnTo>
                  <a:lnTo>
                    <a:pt x="36742" y="59756"/>
                  </a:lnTo>
                  <a:lnTo>
                    <a:pt x="38962" y="57939"/>
                  </a:lnTo>
                  <a:lnTo>
                    <a:pt x="41183" y="56526"/>
                  </a:lnTo>
                  <a:lnTo>
                    <a:pt x="43404" y="55315"/>
                  </a:lnTo>
                  <a:lnTo>
                    <a:pt x="45624" y="54507"/>
                  </a:lnTo>
                  <a:lnTo>
                    <a:pt x="47643" y="53902"/>
                  </a:lnTo>
                  <a:lnTo>
                    <a:pt x="49460" y="53498"/>
                  </a:lnTo>
                  <a:lnTo>
                    <a:pt x="52286" y="53094"/>
                  </a:lnTo>
                  <a:lnTo>
                    <a:pt x="53296" y="52892"/>
                  </a:lnTo>
                  <a:lnTo>
                    <a:pt x="55718" y="53296"/>
                  </a:lnTo>
                  <a:lnTo>
                    <a:pt x="57939" y="53700"/>
                  </a:lnTo>
                  <a:lnTo>
                    <a:pt x="59958" y="54305"/>
                  </a:lnTo>
                  <a:lnTo>
                    <a:pt x="61775" y="55113"/>
                  </a:lnTo>
                  <a:lnTo>
                    <a:pt x="63592" y="55921"/>
                  </a:lnTo>
                  <a:lnTo>
                    <a:pt x="65207" y="56728"/>
                  </a:lnTo>
                  <a:lnTo>
                    <a:pt x="66620" y="57737"/>
                  </a:lnTo>
                  <a:lnTo>
                    <a:pt x="68033" y="58747"/>
                  </a:lnTo>
                  <a:lnTo>
                    <a:pt x="69244" y="59958"/>
                  </a:lnTo>
                  <a:lnTo>
                    <a:pt x="70254" y="61169"/>
                  </a:lnTo>
                  <a:lnTo>
                    <a:pt x="72071" y="63794"/>
                  </a:lnTo>
                  <a:lnTo>
                    <a:pt x="73484" y="66418"/>
                  </a:lnTo>
                  <a:lnTo>
                    <a:pt x="74695" y="69043"/>
                  </a:lnTo>
                  <a:lnTo>
                    <a:pt x="75301" y="71869"/>
                  </a:lnTo>
                  <a:lnTo>
                    <a:pt x="75906" y="74493"/>
                  </a:lnTo>
                  <a:lnTo>
                    <a:pt x="76108" y="76916"/>
                  </a:lnTo>
                  <a:lnTo>
                    <a:pt x="76310" y="78935"/>
                  </a:lnTo>
                  <a:lnTo>
                    <a:pt x="76108" y="82165"/>
                  </a:lnTo>
                  <a:lnTo>
                    <a:pt x="76108" y="83376"/>
                  </a:lnTo>
                  <a:lnTo>
                    <a:pt x="197639" y="83376"/>
                  </a:lnTo>
                  <a:lnTo>
                    <a:pt x="197235" y="80953"/>
                  </a:lnTo>
                  <a:lnTo>
                    <a:pt x="197033" y="78733"/>
                  </a:lnTo>
                  <a:lnTo>
                    <a:pt x="197033" y="76714"/>
                  </a:lnTo>
                  <a:lnTo>
                    <a:pt x="197235" y="74695"/>
                  </a:lnTo>
                  <a:lnTo>
                    <a:pt x="197437" y="72676"/>
                  </a:lnTo>
                  <a:lnTo>
                    <a:pt x="197639" y="71061"/>
                  </a:lnTo>
                  <a:lnTo>
                    <a:pt x="198043" y="69245"/>
                  </a:lnTo>
                  <a:lnTo>
                    <a:pt x="198648" y="67831"/>
                  </a:lnTo>
                  <a:lnTo>
                    <a:pt x="199859" y="65005"/>
                  </a:lnTo>
                  <a:lnTo>
                    <a:pt x="201474" y="62583"/>
                  </a:lnTo>
                  <a:lnTo>
                    <a:pt x="203291" y="60564"/>
                  </a:lnTo>
                  <a:lnTo>
                    <a:pt x="205108" y="58747"/>
                  </a:lnTo>
                  <a:lnTo>
                    <a:pt x="207127" y="57334"/>
                  </a:lnTo>
                  <a:lnTo>
                    <a:pt x="208944" y="56122"/>
                  </a:lnTo>
                  <a:lnTo>
                    <a:pt x="210761" y="55315"/>
                  </a:lnTo>
                  <a:lnTo>
                    <a:pt x="212578" y="54709"/>
                  </a:lnTo>
                  <a:lnTo>
                    <a:pt x="215000" y="53902"/>
                  </a:lnTo>
                  <a:lnTo>
                    <a:pt x="216010" y="53700"/>
                  </a:lnTo>
                  <a:lnTo>
                    <a:pt x="219038" y="53498"/>
                  </a:lnTo>
                  <a:lnTo>
                    <a:pt x="221662" y="53498"/>
                  </a:lnTo>
                  <a:lnTo>
                    <a:pt x="224287" y="53700"/>
                  </a:lnTo>
                  <a:lnTo>
                    <a:pt x="226709" y="54104"/>
                  </a:lnTo>
                  <a:lnTo>
                    <a:pt x="228728" y="54709"/>
                  </a:lnTo>
                  <a:lnTo>
                    <a:pt x="230747" y="55517"/>
                  </a:lnTo>
                  <a:lnTo>
                    <a:pt x="232564" y="56324"/>
                  </a:lnTo>
                  <a:lnTo>
                    <a:pt x="234179" y="57132"/>
                  </a:lnTo>
                  <a:lnTo>
                    <a:pt x="235592" y="58343"/>
                  </a:lnTo>
                  <a:lnTo>
                    <a:pt x="237005" y="59352"/>
                  </a:lnTo>
                  <a:lnTo>
                    <a:pt x="238014" y="60564"/>
                  </a:lnTo>
                  <a:lnTo>
                    <a:pt x="239024" y="61977"/>
                  </a:lnTo>
                  <a:lnTo>
                    <a:pt x="240033" y="63188"/>
                  </a:lnTo>
                  <a:lnTo>
                    <a:pt x="240841" y="64601"/>
                  </a:lnTo>
                  <a:lnTo>
                    <a:pt x="242052" y="67629"/>
                  </a:lnTo>
                  <a:lnTo>
                    <a:pt x="242859" y="70456"/>
                  </a:lnTo>
                  <a:lnTo>
                    <a:pt x="243263" y="73282"/>
                  </a:lnTo>
                  <a:lnTo>
                    <a:pt x="243465" y="75907"/>
                  </a:lnTo>
                  <a:lnTo>
                    <a:pt x="243667" y="78329"/>
                  </a:lnTo>
                  <a:lnTo>
                    <a:pt x="243465" y="81963"/>
                  </a:lnTo>
                  <a:lnTo>
                    <a:pt x="243263" y="83376"/>
                  </a:lnTo>
                  <a:lnTo>
                    <a:pt x="256385" y="83376"/>
                  </a:lnTo>
                  <a:lnTo>
                    <a:pt x="257798" y="83174"/>
                  </a:lnTo>
                  <a:lnTo>
                    <a:pt x="258808" y="82770"/>
                  </a:lnTo>
                  <a:lnTo>
                    <a:pt x="260019" y="82165"/>
                  </a:lnTo>
                  <a:lnTo>
                    <a:pt x="260827" y="81357"/>
                  </a:lnTo>
                  <a:lnTo>
                    <a:pt x="261432" y="80146"/>
                  </a:lnTo>
                  <a:lnTo>
                    <a:pt x="261836" y="79137"/>
                  </a:lnTo>
                  <a:lnTo>
                    <a:pt x="261836" y="77925"/>
                  </a:lnTo>
                  <a:lnTo>
                    <a:pt x="261634" y="76512"/>
                  </a:lnTo>
                  <a:lnTo>
                    <a:pt x="253559" y="45221"/>
                  </a:lnTo>
                  <a:lnTo>
                    <a:pt x="252953" y="44010"/>
                  </a:lnTo>
                  <a:lnTo>
                    <a:pt x="252146" y="43000"/>
                  </a:lnTo>
                  <a:lnTo>
                    <a:pt x="250935" y="42193"/>
                  </a:lnTo>
                  <a:lnTo>
                    <a:pt x="249723" y="41789"/>
                  </a:lnTo>
                  <a:lnTo>
                    <a:pt x="192592" y="32704"/>
                  </a:lnTo>
                  <a:lnTo>
                    <a:pt x="188554" y="28869"/>
                  </a:lnTo>
                  <a:lnTo>
                    <a:pt x="184517" y="25437"/>
                  </a:lnTo>
                  <a:lnTo>
                    <a:pt x="180277" y="22207"/>
                  </a:lnTo>
                  <a:lnTo>
                    <a:pt x="176240" y="19380"/>
                  </a:lnTo>
                  <a:lnTo>
                    <a:pt x="172000" y="16756"/>
                  </a:lnTo>
                  <a:lnTo>
                    <a:pt x="167963" y="14334"/>
                  </a:lnTo>
                  <a:lnTo>
                    <a:pt x="163925" y="12113"/>
                  </a:lnTo>
                  <a:lnTo>
                    <a:pt x="159686" y="10094"/>
                  </a:lnTo>
                  <a:lnTo>
                    <a:pt x="155648" y="8479"/>
                  </a:lnTo>
                  <a:lnTo>
                    <a:pt x="151812" y="6864"/>
                  </a:lnTo>
                  <a:lnTo>
                    <a:pt x="147775" y="5451"/>
                  </a:lnTo>
                  <a:lnTo>
                    <a:pt x="143939" y="4240"/>
                  </a:lnTo>
                  <a:lnTo>
                    <a:pt x="140305" y="3432"/>
                  </a:lnTo>
                  <a:lnTo>
                    <a:pt x="136470" y="2423"/>
                  </a:lnTo>
                  <a:lnTo>
                    <a:pt x="129606" y="1211"/>
                  </a:lnTo>
                  <a:lnTo>
                    <a:pt x="123146" y="404"/>
                  </a:lnTo>
                  <a:lnTo>
                    <a:pt x="1170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2727197" y="3825560"/>
              <a:ext cx="221009" cy="19"/>
            </a:xfrm>
            <a:custGeom>
              <a:avLst/>
              <a:gdLst/>
              <a:ahLst/>
              <a:cxnLst/>
              <a:rect l="l" t="t" r="r" b="b"/>
              <a:pathLst>
                <a:path w="11911" h="1" fill="none" extrusionOk="0">
                  <a:moveTo>
                    <a:pt x="11911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706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1622165" y="3825560"/>
              <a:ext cx="221009" cy="19"/>
            </a:xfrm>
            <a:custGeom>
              <a:avLst/>
              <a:gdLst/>
              <a:ahLst/>
              <a:cxnLst/>
              <a:rect l="l" t="t" r="r" b="b"/>
              <a:pathLst>
                <a:path w="11911" h="1" fill="none" extrusionOk="0">
                  <a:moveTo>
                    <a:pt x="11911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706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5083345" y="4215127"/>
              <a:ext cx="224775" cy="112406"/>
            </a:xfrm>
            <a:custGeom>
              <a:avLst/>
              <a:gdLst/>
              <a:ahLst/>
              <a:cxnLst/>
              <a:rect l="l" t="t" r="r" b="b"/>
              <a:pathLst>
                <a:path w="12114" h="6058" extrusionOk="0">
                  <a:moveTo>
                    <a:pt x="6259" y="1"/>
                  </a:moveTo>
                  <a:lnTo>
                    <a:pt x="3029" y="405"/>
                  </a:lnTo>
                  <a:lnTo>
                    <a:pt x="1212" y="808"/>
                  </a:lnTo>
                  <a:lnTo>
                    <a:pt x="404" y="1414"/>
                  </a:lnTo>
                  <a:lnTo>
                    <a:pt x="1" y="2221"/>
                  </a:lnTo>
                  <a:lnTo>
                    <a:pt x="1" y="3231"/>
                  </a:lnTo>
                  <a:lnTo>
                    <a:pt x="404" y="4240"/>
                  </a:lnTo>
                  <a:lnTo>
                    <a:pt x="1010" y="4846"/>
                  </a:lnTo>
                  <a:lnTo>
                    <a:pt x="1817" y="5451"/>
                  </a:lnTo>
                  <a:lnTo>
                    <a:pt x="2827" y="5653"/>
                  </a:lnTo>
                  <a:lnTo>
                    <a:pt x="3836" y="6057"/>
                  </a:lnTo>
                  <a:lnTo>
                    <a:pt x="7672" y="6057"/>
                  </a:lnTo>
                  <a:lnTo>
                    <a:pt x="9893" y="5855"/>
                  </a:lnTo>
                  <a:lnTo>
                    <a:pt x="12113" y="5451"/>
                  </a:lnTo>
                  <a:lnTo>
                    <a:pt x="10700" y="405"/>
                  </a:lnTo>
                  <a:lnTo>
                    <a:pt x="102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457200" y="3593305"/>
              <a:ext cx="378336" cy="232271"/>
            </a:xfrm>
            <a:custGeom>
              <a:avLst/>
              <a:gdLst/>
              <a:ahLst/>
              <a:cxnLst/>
              <a:rect l="l" t="t" r="r" b="b"/>
              <a:pathLst>
                <a:path w="20390" h="12518" extrusionOk="0">
                  <a:moveTo>
                    <a:pt x="0" y="1"/>
                  </a:moveTo>
                  <a:lnTo>
                    <a:pt x="0" y="12517"/>
                  </a:lnTo>
                  <a:lnTo>
                    <a:pt x="16150" y="12517"/>
                  </a:lnTo>
                  <a:lnTo>
                    <a:pt x="17160" y="12114"/>
                  </a:lnTo>
                  <a:lnTo>
                    <a:pt x="17967" y="11710"/>
                  </a:lnTo>
                  <a:lnTo>
                    <a:pt x="18775" y="11104"/>
                  </a:lnTo>
                  <a:lnTo>
                    <a:pt x="19380" y="10297"/>
                  </a:lnTo>
                  <a:lnTo>
                    <a:pt x="19986" y="9489"/>
                  </a:lnTo>
                  <a:lnTo>
                    <a:pt x="20188" y="8480"/>
                  </a:lnTo>
                  <a:lnTo>
                    <a:pt x="20390" y="7470"/>
                  </a:lnTo>
                  <a:lnTo>
                    <a:pt x="20390" y="5048"/>
                  </a:lnTo>
                  <a:lnTo>
                    <a:pt x="20188" y="4038"/>
                  </a:lnTo>
                  <a:lnTo>
                    <a:pt x="19986" y="3029"/>
                  </a:lnTo>
                  <a:lnTo>
                    <a:pt x="19380" y="2222"/>
                  </a:lnTo>
                  <a:lnTo>
                    <a:pt x="18775" y="1414"/>
                  </a:lnTo>
                  <a:lnTo>
                    <a:pt x="17967" y="808"/>
                  </a:lnTo>
                  <a:lnTo>
                    <a:pt x="17160" y="405"/>
                  </a:lnTo>
                  <a:lnTo>
                    <a:pt x="161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457200" y="3701945"/>
              <a:ext cx="314656" cy="14992"/>
            </a:xfrm>
            <a:custGeom>
              <a:avLst/>
              <a:gdLst/>
              <a:ahLst/>
              <a:cxnLst/>
              <a:rect l="l" t="t" r="r" b="b"/>
              <a:pathLst>
                <a:path w="16958" h="808" extrusionOk="0">
                  <a:moveTo>
                    <a:pt x="0" y="0"/>
                  </a:moveTo>
                  <a:lnTo>
                    <a:pt x="0" y="808"/>
                  </a:lnTo>
                  <a:lnTo>
                    <a:pt x="16958" y="404"/>
                  </a:lnTo>
                  <a:lnTo>
                    <a:pt x="16554" y="202"/>
                  </a:lnTo>
                  <a:lnTo>
                    <a:pt x="15747" y="202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457200" y="3701945"/>
              <a:ext cx="314656" cy="14992"/>
            </a:xfrm>
            <a:custGeom>
              <a:avLst/>
              <a:gdLst/>
              <a:ahLst/>
              <a:cxnLst/>
              <a:rect l="l" t="t" r="r" b="b"/>
              <a:pathLst>
                <a:path w="16958" h="808" fill="none" extrusionOk="0">
                  <a:moveTo>
                    <a:pt x="0" y="808"/>
                  </a:moveTo>
                  <a:lnTo>
                    <a:pt x="0" y="0"/>
                  </a:lnTo>
                  <a:lnTo>
                    <a:pt x="4239" y="0"/>
                  </a:lnTo>
                  <a:lnTo>
                    <a:pt x="12718" y="0"/>
                  </a:lnTo>
                  <a:lnTo>
                    <a:pt x="12718" y="0"/>
                  </a:lnTo>
                  <a:lnTo>
                    <a:pt x="15747" y="202"/>
                  </a:lnTo>
                  <a:lnTo>
                    <a:pt x="16554" y="202"/>
                  </a:lnTo>
                  <a:lnTo>
                    <a:pt x="16958" y="404"/>
                  </a:lnTo>
                  <a:lnTo>
                    <a:pt x="16958" y="4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4873580" y="3810568"/>
              <a:ext cx="337144" cy="168591"/>
            </a:xfrm>
            <a:custGeom>
              <a:avLst/>
              <a:gdLst/>
              <a:ahLst/>
              <a:cxnLst/>
              <a:rect l="l" t="t" r="r" b="b"/>
              <a:pathLst>
                <a:path w="18170" h="9086" extrusionOk="0">
                  <a:moveTo>
                    <a:pt x="9287" y="1"/>
                  </a:moveTo>
                  <a:lnTo>
                    <a:pt x="4442" y="607"/>
                  </a:lnTo>
                  <a:lnTo>
                    <a:pt x="2625" y="808"/>
                  </a:lnTo>
                  <a:lnTo>
                    <a:pt x="1615" y="1010"/>
                  </a:lnTo>
                  <a:lnTo>
                    <a:pt x="1010" y="1616"/>
                  </a:lnTo>
                  <a:lnTo>
                    <a:pt x="606" y="2020"/>
                  </a:lnTo>
                  <a:lnTo>
                    <a:pt x="202" y="2625"/>
                  </a:lnTo>
                  <a:lnTo>
                    <a:pt x="0" y="3433"/>
                  </a:lnTo>
                  <a:lnTo>
                    <a:pt x="0" y="4038"/>
                  </a:lnTo>
                  <a:lnTo>
                    <a:pt x="0" y="4846"/>
                  </a:lnTo>
                  <a:lnTo>
                    <a:pt x="202" y="5452"/>
                  </a:lnTo>
                  <a:lnTo>
                    <a:pt x="606" y="6259"/>
                  </a:lnTo>
                  <a:lnTo>
                    <a:pt x="1414" y="7268"/>
                  </a:lnTo>
                  <a:lnTo>
                    <a:pt x="2625" y="8076"/>
                  </a:lnTo>
                  <a:lnTo>
                    <a:pt x="4038" y="8480"/>
                  </a:lnTo>
                  <a:lnTo>
                    <a:pt x="5451" y="8884"/>
                  </a:lnTo>
                  <a:lnTo>
                    <a:pt x="7066" y="9085"/>
                  </a:lnTo>
                  <a:lnTo>
                    <a:pt x="11507" y="9085"/>
                  </a:lnTo>
                  <a:lnTo>
                    <a:pt x="14939" y="8682"/>
                  </a:lnTo>
                  <a:lnTo>
                    <a:pt x="18169" y="8076"/>
                  </a:lnTo>
                  <a:lnTo>
                    <a:pt x="16151" y="405"/>
                  </a:lnTo>
                  <a:lnTo>
                    <a:pt x="15949" y="203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3090543" y="3008945"/>
              <a:ext cx="973933" cy="546927"/>
            </a:xfrm>
            <a:custGeom>
              <a:avLst/>
              <a:gdLst/>
              <a:ahLst/>
              <a:cxnLst/>
              <a:rect l="l" t="t" r="r" b="b"/>
              <a:pathLst>
                <a:path w="52489" h="29476" extrusionOk="0">
                  <a:moveTo>
                    <a:pt x="0" y="1"/>
                  </a:moveTo>
                  <a:lnTo>
                    <a:pt x="43606" y="29475"/>
                  </a:lnTo>
                  <a:lnTo>
                    <a:pt x="52489" y="29475"/>
                  </a:lnTo>
                  <a:lnTo>
                    <a:pt x="47845" y="25034"/>
                  </a:lnTo>
                  <a:lnTo>
                    <a:pt x="43000" y="20996"/>
                  </a:lnTo>
                  <a:lnTo>
                    <a:pt x="38357" y="17362"/>
                  </a:lnTo>
                  <a:lnTo>
                    <a:pt x="33714" y="14132"/>
                  </a:lnTo>
                  <a:lnTo>
                    <a:pt x="29071" y="11508"/>
                  </a:lnTo>
                  <a:lnTo>
                    <a:pt x="24831" y="9085"/>
                  </a:lnTo>
                  <a:lnTo>
                    <a:pt x="20592" y="7067"/>
                  </a:lnTo>
                  <a:lnTo>
                    <a:pt x="16756" y="5250"/>
                  </a:lnTo>
                  <a:lnTo>
                    <a:pt x="13122" y="3837"/>
                  </a:lnTo>
                  <a:lnTo>
                    <a:pt x="9892" y="2625"/>
                  </a:lnTo>
                  <a:lnTo>
                    <a:pt x="4644" y="1010"/>
                  </a:lnTo>
                  <a:lnTo>
                    <a:pt x="1212" y="2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1082749" y="3038912"/>
              <a:ext cx="764169" cy="472002"/>
            </a:xfrm>
            <a:custGeom>
              <a:avLst/>
              <a:gdLst/>
              <a:ahLst/>
              <a:cxnLst/>
              <a:rect l="l" t="t" r="r" b="b"/>
              <a:pathLst>
                <a:path w="41184" h="25438" extrusionOk="0">
                  <a:moveTo>
                    <a:pt x="41184" y="1"/>
                  </a:moveTo>
                  <a:lnTo>
                    <a:pt x="36742" y="1212"/>
                  </a:lnTo>
                  <a:lnTo>
                    <a:pt x="32099" y="2827"/>
                  </a:lnTo>
                  <a:lnTo>
                    <a:pt x="26245" y="5452"/>
                  </a:lnTo>
                  <a:lnTo>
                    <a:pt x="23015" y="6865"/>
                  </a:lnTo>
                  <a:lnTo>
                    <a:pt x="19583" y="8682"/>
                  </a:lnTo>
                  <a:lnTo>
                    <a:pt x="16151" y="10700"/>
                  </a:lnTo>
                  <a:lnTo>
                    <a:pt x="12719" y="12921"/>
                  </a:lnTo>
                  <a:lnTo>
                    <a:pt x="9287" y="15344"/>
                  </a:lnTo>
                  <a:lnTo>
                    <a:pt x="6057" y="17968"/>
                  </a:lnTo>
                  <a:lnTo>
                    <a:pt x="2827" y="20996"/>
                  </a:lnTo>
                  <a:lnTo>
                    <a:pt x="1" y="24024"/>
                  </a:lnTo>
                  <a:lnTo>
                    <a:pt x="5048" y="25438"/>
                  </a:lnTo>
                  <a:lnTo>
                    <a:pt x="411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2554876" y="3128812"/>
              <a:ext cx="1284841" cy="599364"/>
            </a:xfrm>
            <a:custGeom>
              <a:avLst/>
              <a:gdLst/>
              <a:ahLst/>
              <a:cxnLst/>
              <a:rect l="l" t="t" r="r" b="b"/>
              <a:pathLst>
                <a:path w="69245" h="32302" extrusionOk="0">
                  <a:moveTo>
                    <a:pt x="1" y="1"/>
                  </a:moveTo>
                  <a:lnTo>
                    <a:pt x="3231" y="30283"/>
                  </a:lnTo>
                  <a:lnTo>
                    <a:pt x="69245" y="32302"/>
                  </a:lnTo>
                  <a:lnTo>
                    <a:pt x="68437" y="31090"/>
                  </a:lnTo>
                  <a:lnTo>
                    <a:pt x="67428" y="29475"/>
                  </a:lnTo>
                  <a:lnTo>
                    <a:pt x="66015" y="27658"/>
                  </a:lnTo>
                  <a:lnTo>
                    <a:pt x="64198" y="25236"/>
                  </a:lnTo>
                  <a:lnTo>
                    <a:pt x="61574" y="22611"/>
                  </a:lnTo>
                  <a:lnTo>
                    <a:pt x="58545" y="19987"/>
                  </a:lnTo>
                  <a:lnTo>
                    <a:pt x="54912" y="16959"/>
                  </a:lnTo>
                  <a:lnTo>
                    <a:pt x="50672" y="14132"/>
                  </a:lnTo>
                  <a:lnTo>
                    <a:pt x="45827" y="11306"/>
                  </a:lnTo>
                  <a:lnTo>
                    <a:pt x="43001" y="9893"/>
                  </a:lnTo>
                  <a:lnTo>
                    <a:pt x="40175" y="8480"/>
                  </a:lnTo>
                  <a:lnTo>
                    <a:pt x="37146" y="7269"/>
                  </a:lnTo>
                  <a:lnTo>
                    <a:pt x="33714" y="6057"/>
                  </a:lnTo>
                  <a:lnTo>
                    <a:pt x="30283" y="4846"/>
                  </a:lnTo>
                  <a:lnTo>
                    <a:pt x="26649" y="3837"/>
                  </a:lnTo>
                  <a:lnTo>
                    <a:pt x="22611" y="2827"/>
                  </a:lnTo>
                  <a:lnTo>
                    <a:pt x="18574" y="2020"/>
                  </a:lnTo>
                  <a:lnTo>
                    <a:pt x="14132" y="1212"/>
                  </a:lnTo>
                  <a:lnTo>
                    <a:pt x="9691" y="607"/>
                  </a:lnTo>
                  <a:lnTo>
                    <a:pt x="4846" y="2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2637297" y="3188764"/>
              <a:ext cx="1015144" cy="475732"/>
            </a:xfrm>
            <a:custGeom>
              <a:avLst/>
              <a:gdLst/>
              <a:ahLst/>
              <a:cxnLst/>
              <a:rect l="l" t="t" r="r" b="b"/>
              <a:pathLst>
                <a:path w="54710" h="25639" extrusionOk="0">
                  <a:moveTo>
                    <a:pt x="0" y="0"/>
                  </a:moveTo>
                  <a:lnTo>
                    <a:pt x="2625" y="24024"/>
                  </a:lnTo>
                  <a:lnTo>
                    <a:pt x="54709" y="25639"/>
                  </a:lnTo>
                  <a:lnTo>
                    <a:pt x="54103" y="24629"/>
                  </a:lnTo>
                  <a:lnTo>
                    <a:pt x="52287" y="22005"/>
                  </a:lnTo>
                  <a:lnTo>
                    <a:pt x="50672" y="20188"/>
                  </a:lnTo>
                  <a:lnTo>
                    <a:pt x="48653" y="18169"/>
                  </a:lnTo>
                  <a:lnTo>
                    <a:pt x="46432" y="15948"/>
                  </a:lnTo>
                  <a:lnTo>
                    <a:pt x="43404" y="13526"/>
                  </a:lnTo>
                  <a:lnTo>
                    <a:pt x="40174" y="11305"/>
                  </a:lnTo>
                  <a:lnTo>
                    <a:pt x="36136" y="9085"/>
                  </a:lnTo>
                  <a:lnTo>
                    <a:pt x="31695" y="6864"/>
                  </a:lnTo>
                  <a:lnTo>
                    <a:pt x="26648" y="4845"/>
                  </a:lnTo>
                  <a:lnTo>
                    <a:pt x="20995" y="3230"/>
                  </a:lnTo>
                  <a:lnTo>
                    <a:pt x="17967" y="2423"/>
                  </a:lnTo>
                  <a:lnTo>
                    <a:pt x="14737" y="1817"/>
                  </a:lnTo>
                  <a:lnTo>
                    <a:pt x="11305" y="1211"/>
                  </a:lnTo>
                  <a:lnTo>
                    <a:pt x="7671" y="606"/>
                  </a:lnTo>
                  <a:lnTo>
                    <a:pt x="3836" y="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1329977" y="3128812"/>
              <a:ext cx="1262371" cy="565649"/>
            </a:xfrm>
            <a:custGeom>
              <a:avLst/>
              <a:gdLst/>
              <a:ahLst/>
              <a:cxnLst/>
              <a:rect l="l" t="t" r="r" b="b"/>
              <a:pathLst>
                <a:path w="68034" h="30485" extrusionOk="0">
                  <a:moveTo>
                    <a:pt x="64804" y="1"/>
                  </a:moveTo>
                  <a:lnTo>
                    <a:pt x="57738" y="203"/>
                  </a:lnTo>
                  <a:lnTo>
                    <a:pt x="51278" y="607"/>
                  </a:lnTo>
                  <a:lnTo>
                    <a:pt x="45221" y="1212"/>
                  </a:lnTo>
                  <a:lnTo>
                    <a:pt x="39771" y="1818"/>
                  </a:lnTo>
                  <a:lnTo>
                    <a:pt x="34724" y="2625"/>
                  </a:lnTo>
                  <a:lnTo>
                    <a:pt x="30080" y="3433"/>
                  </a:lnTo>
                  <a:lnTo>
                    <a:pt x="25841" y="4442"/>
                  </a:lnTo>
                  <a:lnTo>
                    <a:pt x="22005" y="5452"/>
                  </a:lnTo>
                  <a:lnTo>
                    <a:pt x="18775" y="6663"/>
                  </a:lnTo>
                  <a:lnTo>
                    <a:pt x="15545" y="7672"/>
                  </a:lnTo>
                  <a:lnTo>
                    <a:pt x="12921" y="8884"/>
                  </a:lnTo>
                  <a:lnTo>
                    <a:pt x="10498" y="10297"/>
                  </a:lnTo>
                  <a:lnTo>
                    <a:pt x="8480" y="11508"/>
                  </a:lnTo>
                  <a:lnTo>
                    <a:pt x="6663" y="12921"/>
                  </a:lnTo>
                  <a:lnTo>
                    <a:pt x="5048" y="14132"/>
                  </a:lnTo>
                  <a:lnTo>
                    <a:pt x="3836" y="15546"/>
                  </a:lnTo>
                  <a:lnTo>
                    <a:pt x="2625" y="16959"/>
                  </a:lnTo>
                  <a:lnTo>
                    <a:pt x="1818" y="18170"/>
                  </a:lnTo>
                  <a:lnTo>
                    <a:pt x="1212" y="19583"/>
                  </a:lnTo>
                  <a:lnTo>
                    <a:pt x="606" y="20794"/>
                  </a:lnTo>
                  <a:lnTo>
                    <a:pt x="202" y="22006"/>
                  </a:lnTo>
                  <a:lnTo>
                    <a:pt x="1" y="23217"/>
                  </a:lnTo>
                  <a:lnTo>
                    <a:pt x="1" y="25236"/>
                  </a:lnTo>
                  <a:lnTo>
                    <a:pt x="1" y="27053"/>
                  </a:lnTo>
                  <a:lnTo>
                    <a:pt x="404" y="28466"/>
                  </a:lnTo>
                  <a:lnTo>
                    <a:pt x="808" y="29677"/>
                  </a:lnTo>
                  <a:lnTo>
                    <a:pt x="68034" y="30485"/>
                  </a:lnTo>
                  <a:lnTo>
                    <a:pt x="648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1491055" y="3192493"/>
              <a:ext cx="1007648" cy="449532"/>
            </a:xfrm>
            <a:custGeom>
              <a:avLst/>
              <a:gdLst/>
              <a:ahLst/>
              <a:cxnLst/>
              <a:rect l="l" t="t" r="r" b="b"/>
              <a:pathLst>
                <a:path w="54306" h="24227" extrusionOk="0">
                  <a:moveTo>
                    <a:pt x="51681" y="1"/>
                  </a:moveTo>
                  <a:lnTo>
                    <a:pt x="46029" y="203"/>
                  </a:lnTo>
                  <a:lnTo>
                    <a:pt x="40982" y="405"/>
                  </a:lnTo>
                  <a:lnTo>
                    <a:pt x="36137" y="808"/>
                  </a:lnTo>
                  <a:lnTo>
                    <a:pt x="31695" y="1414"/>
                  </a:lnTo>
                  <a:lnTo>
                    <a:pt x="27658" y="2020"/>
                  </a:lnTo>
                  <a:lnTo>
                    <a:pt x="24024" y="2625"/>
                  </a:lnTo>
                  <a:lnTo>
                    <a:pt x="20794" y="3433"/>
                  </a:lnTo>
                  <a:lnTo>
                    <a:pt x="17766" y="4240"/>
                  </a:lnTo>
                  <a:lnTo>
                    <a:pt x="14939" y="5048"/>
                  </a:lnTo>
                  <a:lnTo>
                    <a:pt x="12517" y="6057"/>
                  </a:lnTo>
                  <a:lnTo>
                    <a:pt x="10296" y="7067"/>
                  </a:lnTo>
                  <a:lnTo>
                    <a:pt x="8479" y="8076"/>
                  </a:lnTo>
                  <a:lnTo>
                    <a:pt x="6864" y="9085"/>
                  </a:lnTo>
                  <a:lnTo>
                    <a:pt x="5249" y="10095"/>
                  </a:lnTo>
                  <a:lnTo>
                    <a:pt x="4038" y="11306"/>
                  </a:lnTo>
                  <a:lnTo>
                    <a:pt x="3029" y="12315"/>
                  </a:lnTo>
                  <a:lnTo>
                    <a:pt x="2221" y="13325"/>
                  </a:lnTo>
                  <a:lnTo>
                    <a:pt x="1615" y="14536"/>
                  </a:lnTo>
                  <a:lnTo>
                    <a:pt x="606" y="16555"/>
                  </a:lnTo>
                  <a:lnTo>
                    <a:pt x="202" y="18372"/>
                  </a:lnTo>
                  <a:lnTo>
                    <a:pt x="0" y="19987"/>
                  </a:lnTo>
                  <a:lnTo>
                    <a:pt x="202" y="21602"/>
                  </a:lnTo>
                  <a:lnTo>
                    <a:pt x="404" y="22611"/>
                  </a:lnTo>
                  <a:lnTo>
                    <a:pt x="808" y="23621"/>
                  </a:lnTo>
                  <a:lnTo>
                    <a:pt x="54306" y="24226"/>
                  </a:lnTo>
                  <a:lnTo>
                    <a:pt x="516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3401453" y="3495927"/>
              <a:ext cx="269715" cy="187294"/>
            </a:xfrm>
            <a:custGeom>
              <a:avLst/>
              <a:gdLst/>
              <a:ahLst/>
              <a:cxnLst/>
              <a:rect l="l" t="t" r="r" b="b"/>
              <a:pathLst>
                <a:path w="14536" h="10094" extrusionOk="0">
                  <a:moveTo>
                    <a:pt x="5653" y="0"/>
                  </a:moveTo>
                  <a:lnTo>
                    <a:pt x="4442" y="202"/>
                  </a:lnTo>
                  <a:lnTo>
                    <a:pt x="3028" y="606"/>
                  </a:lnTo>
                  <a:lnTo>
                    <a:pt x="2019" y="1211"/>
                  </a:lnTo>
                  <a:lnTo>
                    <a:pt x="1010" y="2423"/>
                  </a:lnTo>
                  <a:lnTo>
                    <a:pt x="202" y="3836"/>
                  </a:lnTo>
                  <a:lnTo>
                    <a:pt x="0" y="5249"/>
                  </a:lnTo>
                  <a:lnTo>
                    <a:pt x="0" y="6864"/>
                  </a:lnTo>
                  <a:lnTo>
                    <a:pt x="202" y="8075"/>
                  </a:lnTo>
                  <a:lnTo>
                    <a:pt x="404" y="8681"/>
                  </a:lnTo>
                  <a:lnTo>
                    <a:pt x="1010" y="9286"/>
                  </a:lnTo>
                  <a:lnTo>
                    <a:pt x="1817" y="9690"/>
                  </a:lnTo>
                  <a:lnTo>
                    <a:pt x="2827" y="9690"/>
                  </a:lnTo>
                  <a:lnTo>
                    <a:pt x="7066" y="10094"/>
                  </a:lnTo>
                  <a:lnTo>
                    <a:pt x="11104" y="10094"/>
                  </a:lnTo>
                  <a:lnTo>
                    <a:pt x="12113" y="9892"/>
                  </a:lnTo>
                  <a:lnTo>
                    <a:pt x="13122" y="9690"/>
                  </a:lnTo>
                  <a:lnTo>
                    <a:pt x="13728" y="9085"/>
                  </a:lnTo>
                  <a:lnTo>
                    <a:pt x="14132" y="8479"/>
                  </a:lnTo>
                  <a:lnTo>
                    <a:pt x="14334" y="7671"/>
                  </a:lnTo>
                  <a:lnTo>
                    <a:pt x="14535" y="6864"/>
                  </a:lnTo>
                  <a:lnTo>
                    <a:pt x="14334" y="5855"/>
                  </a:lnTo>
                  <a:lnTo>
                    <a:pt x="13930" y="4643"/>
                  </a:lnTo>
                  <a:lnTo>
                    <a:pt x="13122" y="3634"/>
                  </a:lnTo>
                  <a:lnTo>
                    <a:pt x="12315" y="2826"/>
                  </a:lnTo>
                  <a:lnTo>
                    <a:pt x="11507" y="2019"/>
                  </a:lnTo>
                  <a:lnTo>
                    <a:pt x="10498" y="1211"/>
                  </a:lnTo>
                  <a:lnTo>
                    <a:pt x="9287" y="808"/>
                  </a:lnTo>
                  <a:lnTo>
                    <a:pt x="8075" y="404"/>
                  </a:lnTo>
                  <a:lnTo>
                    <a:pt x="7066" y="0"/>
                  </a:lnTo>
                  <a:close/>
                </a:path>
              </a:pathLst>
            </a:custGeom>
            <a:solidFill>
              <a:srgbClr val="FFC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2622305" y="2806675"/>
              <a:ext cx="269715" cy="161095"/>
            </a:xfrm>
            <a:custGeom>
              <a:avLst/>
              <a:gdLst/>
              <a:ahLst/>
              <a:cxnLst/>
              <a:rect l="l" t="t" r="r" b="b"/>
              <a:pathLst>
                <a:path w="14536" h="8682" extrusionOk="0">
                  <a:moveTo>
                    <a:pt x="2423" y="0"/>
                  </a:moveTo>
                  <a:lnTo>
                    <a:pt x="1" y="8681"/>
                  </a:lnTo>
                  <a:lnTo>
                    <a:pt x="14536" y="8681"/>
                  </a:lnTo>
                  <a:lnTo>
                    <a:pt x="121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2386321" y="3979142"/>
              <a:ext cx="78673" cy="78673"/>
            </a:xfrm>
            <a:custGeom>
              <a:avLst/>
              <a:gdLst/>
              <a:ahLst/>
              <a:cxnLst/>
              <a:rect l="l" t="t" r="r" b="b"/>
              <a:pathLst>
                <a:path w="4240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2386321" y="4132723"/>
              <a:ext cx="78673" cy="74925"/>
            </a:xfrm>
            <a:custGeom>
              <a:avLst/>
              <a:gdLst/>
              <a:ahLst/>
              <a:cxnLst/>
              <a:rect l="l" t="t" r="r" b="b"/>
              <a:pathLst>
                <a:path w="4240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2232740" y="3979142"/>
              <a:ext cx="78673" cy="78673"/>
            </a:xfrm>
            <a:custGeom>
              <a:avLst/>
              <a:gdLst/>
              <a:ahLst/>
              <a:cxnLst/>
              <a:rect l="l" t="t" r="r" b="b"/>
              <a:pathLst>
                <a:path w="4240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2311395" y="4057797"/>
              <a:ext cx="74944" cy="74944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2232740" y="4132723"/>
              <a:ext cx="78673" cy="74925"/>
            </a:xfrm>
            <a:custGeom>
              <a:avLst/>
              <a:gdLst/>
              <a:ahLst/>
              <a:cxnLst/>
              <a:rect l="l" t="t" r="r" b="b"/>
              <a:pathLst>
                <a:path w="4240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2539902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2464976" y="4057797"/>
              <a:ext cx="74944" cy="74944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2539902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2693482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614809" y="4057797"/>
              <a:ext cx="78692" cy="74944"/>
            </a:xfrm>
            <a:custGeom>
              <a:avLst/>
              <a:gdLst/>
              <a:ahLst/>
              <a:cxnLst/>
              <a:rect l="l" t="t" r="r" b="b"/>
              <a:pathLst>
                <a:path w="4241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2693482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847063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2768389" y="4057797"/>
              <a:ext cx="78692" cy="74944"/>
            </a:xfrm>
            <a:custGeom>
              <a:avLst/>
              <a:gdLst/>
              <a:ahLst/>
              <a:cxnLst/>
              <a:rect l="l" t="t" r="r" b="b"/>
              <a:pathLst>
                <a:path w="4241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847063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2996896" y="3979142"/>
              <a:ext cx="78673" cy="78673"/>
            </a:xfrm>
            <a:custGeom>
              <a:avLst/>
              <a:gdLst/>
              <a:ahLst/>
              <a:cxnLst/>
              <a:rect l="l" t="t" r="r" b="b"/>
              <a:pathLst>
                <a:path w="4240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921970" y="4057797"/>
              <a:ext cx="74944" cy="74944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2996896" y="4132723"/>
              <a:ext cx="78673" cy="74925"/>
            </a:xfrm>
            <a:custGeom>
              <a:avLst/>
              <a:gdLst/>
              <a:ahLst/>
              <a:cxnLst/>
              <a:rect l="l" t="t" r="r" b="b"/>
              <a:pathLst>
                <a:path w="4240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3150477" y="3979142"/>
              <a:ext cx="78673" cy="78673"/>
            </a:xfrm>
            <a:custGeom>
              <a:avLst/>
              <a:gdLst/>
              <a:ahLst/>
              <a:cxnLst/>
              <a:rect l="l" t="t" r="r" b="b"/>
              <a:pathLst>
                <a:path w="4240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3075551" y="4057797"/>
              <a:ext cx="74944" cy="74944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3150477" y="4132723"/>
              <a:ext cx="78673" cy="74925"/>
            </a:xfrm>
            <a:custGeom>
              <a:avLst/>
              <a:gdLst/>
              <a:ahLst/>
              <a:cxnLst/>
              <a:rect l="l" t="t" r="r" b="b"/>
              <a:pathLst>
                <a:path w="4240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3304057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3229132" y="4057797"/>
              <a:ext cx="74944" cy="74944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3304057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3457638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3378964" y="4057797"/>
              <a:ext cx="78692" cy="74944"/>
            </a:xfrm>
            <a:custGeom>
              <a:avLst/>
              <a:gdLst/>
              <a:ahLst/>
              <a:cxnLst/>
              <a:rect l="l" t="t" r="r" b="b"/>
              <a:pathLst>
                <a:path w="4241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3457638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3611219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3532545" y="4057797"/>
              <a:ext cx="78692" cy="74944"/>
            </a:xfrm>
            <a:custGeom>
              <a:avLst/>
              <a:gdLst/>
              <a:ahLst/>
              <a:cxnLst/>
              <a:rect l="l" t="t" r="r" b="b"/>
              <a:pathLst>
                <a:path w="4241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3611219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876871" y="3001468"/>
              <a:ext cx="1161246" cy="93666"/>
            </a:xfrm>
            <a:custGeom>
              <a:avLst/>
              <a:gdLst/>
              <a:ahLst/>
              <a:cxnLst/>
              <a:rect l="l" t="t" r="r" b="b"/>
              <a:pathLst>
                <a:path w="62584" h="5048" fill="none" extrusionOk="0">
                  <a:moveTo>
                    <a:pt x="62583" y="3230"/>
                  </a:moveTo>
                  <a:lnTo>
                    <a:pt x="62583" y="3230"/>
                  </a:lnTo>
                  <a:lnTo>
                    <a:pt x="61372" y="2826"/>
                  </a:lnTo>
                  <a:lnTo>
                    <a:pt x="57738" y="2019"/>
                  </a:lnTo>
                  <a:lnTo>
                    <a:pt x="52085" y="1009"/>
                  </a:lnTo>
                  <a:lnTo>
                    <a:pt x="48452" y="606"/>
                  </a:lnTo>
                  <a:lnTo>
                    <a:pt x="44616" y="202"/>
                  </a:lnTo>
                  <a:lnTo>
                    <a:pt x="40175" y="0"/>
                  </a:lnTo>
                  <a:lnTo>
                    <a:pt x="35330" y="0"/>
                  </a:lnTo>
                  <a:lnTo>
                    <a:pt x="30283" y="0"/>
                  </a:lnTo>
                  <a:lnTo>
                    <a:pt x="24630" y="404"/>
                  </a:lnTo>
                  <a:lnTo>
                    <a:pt x="18977" y="1009"/>
                  </a:lnTo>
                  <a:lnTo>
                    <a:pt x="12921" y="2019"/>
                  </a:lnTo>
                  <a:lnTo>
                    <a:pt x="6663" y="3230"/>
                  </a:lnTo>
                  <a:lnTo>
                    <a:pt x="1" y="5047"/>
                  </a:lnTo>
                </a:path>
              </a:pathLst>
            </a:custGeom>
            <a:noFill/>
            <a:ln w="20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4098180" y="3597053"/>
              <a:ext cx="899027" cy="138624"/>
            </a:xfrm>
            <a:custGeom>
              <a:avLst/>
              <a:gdLst/>
              <a:ahLst/>
              <a:cxnLst/>
              <a:rect l="l" t="t" r="r" b="b"/>
              <a:pathLst>
                <a:path w="48452" h="7471" fill="none" extrusionOk="0">
                  <a:moveTo>
                    <a:pt x="1" y="1"/>
                  </a:moveTo>
                  <a:lnTo>
                    <a:pt x="48451" y="7470"/>
                  </a:lnTo>
                </a:path>
              </a:pathLst>
            </a:custGeom>
            <a:noFill/>
            <a:ln w="20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558325" y="3525894"/>
              <a:ext cx="483228" cy="19"/>
            </a:xfrm>
            <a:custGeom>
              <a:avLst/>
              <a:gdLst/>
              <a:ahLst/>
              <a:cxnLst/>
              <a:rect l="l" t="t" r="r" b="b"/>
              <a:pathLst>
                <a:path w="26043" h="1" fill="none" extrusionOk="0">
                  <a:moveTo>
                    <a:pt x="1" y="0"/>
                  </a:moveTo>
                  <a:lnTo>
                    <a:pt x="26043" y="0"/>
                  </a:lnTo>
                </a:path>
              </a:pathLst>
            </a:custGeom>
            <a:noFill/>
            <a:ln w="20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817097" y="2806675"/>
              <a:ext cx="74925" cy="161095"/>
            </a:xfrm>
            <a:custGeom>
              <a:avLst/>
              <a:gdLst/>
              <a:ahLst/>
              <a:cxnLst/>
              <a:rect l="l" t="t" r="r" b="b"/>
              <a:pathLst>
                <a:path w="4038" h="8682" extrusionOk="0">
                  <a:moveTo>
                    <a:pt x="1615" y="0"/>
                  </a:moveTo>
                  <a:lnTo>
                    <a:pt x="1212" y="404"/>
                  </a:lnTo>
                  <a:lnTo>
                    <a:pt x="808" y="1212"/>
                  </a:lnTo>
                  <a:lnTo>
                    <a:pt x="202" y="2423"/>
                  </a:lnTo>
                  <a:lnTo>
                    <a:pt x="0" y="3432"/>
                  </a:lnTo>
                  <a:lnTo>
                    <a:pt x="0" y="4442"/>
                  </a:lnTo>
                  <a:lnTo>
                    <a:pt x="202" y="5451"/>
                  </a:lnTo>
                  <a:lnTo>
                    <a:pt x="606" y="6259"/>
                  </a:lnTo>
                  <a:lnTo>
                    <a:pt x="1413" y="7066"/>
                  </a:lnTo>
                  <a:lnTo>
                    <a:pt x="2019" y="7672"/>
                  </a:lnTo>
                  <a:lnTo>
                    <a:pt x="3432" y="8479"/>
                  </a:lnTo>
                  <a:lnTo>
                    <a:pt x="4038" y="8681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1936804" y="3289890"/>
              <a:ext cx="378355" cy="277212"/>
            </a:xfrm>
            <a:custGeom>
              <a:avLst/>
              <a:gdLst/>
              <a:ahLst/>
              <a:cxnLst/>
              <a:rect l="l" t="t" r="r" b="b"/>
              <a:pathLst>
                <a:path w="20391" h="14940" fill="none" extrusionOk="0">
                  <a:moveTo>
                    <a:pt x="1" y="1"/>
                  </a:moveTo>
                  <a:lnTo>
                    <a:pt x="20391" y="14940"/>
                  </a:lnTo>
                </a:path>
              </a:pathLst>
            </a:custGeom>
            <a:noFill/>
            <a:ln w="20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921830" y="3387286"/>
              <a:ext cx="247245" cy="179817"/>
            </a:xfrm>
            <a:custGeom>
              <a:avLst/>
              <a:gdLst/>
              <a:ahLst/>
              <a:cxnLst/>
              <a:rect l="l" t="t" r="r" b="b"/>
              <a:pathLst>
                <a:path w="13325" h="9691" fill="none" extrusionOk="0">
                  <a:moveTo>
                    <a:pt x="0" y="1"/>
                  </a:moveTo>
                  <a:lnTo>
                    <a:pt x="13324" y="9691"/>
                  </a:lnTo>
                </a:path>
              </a:pathLst>
            </a:custGeom>
            <a:noFill/>
            <a:ln w="20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2832071" y="3289890"/>
              <a:ext cx="378355" cy="277212"/>
            </a:xfrm>
            <a:custGeom>
              <a:avLst/>
              <a:gdLst/>
              <a:ahLst/>
              <a:cxnLst/>
              <a:rect l="l" t="t" r="r" b="b"/>
              <a:pathLst>
                <a:path w="20391" h="14940" fill="none" extrusionOk="0">
                  <a:moveTo>
                    <a:pt x="1" y="1"/>
                  </a:moveTo>
                  <a:lnTo>
                    <a:pt x="20390" y="14940"/>
                  </a:lnTo>
                </a:path>
              </a:pathLst>
            </a:custGeom>
            <a:noFill/>
            <a:ln w="20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2817097" y="3387286"/>
              <a:ext cx="247245" cy="179817"/>
            </a:xfrm>
            <a:custGeom>
              <a:avLst/>
              <a:gdLst/>
              <a:ahLst/>
              <a:cxnLst/>
              <a:rect l="l" t="t" r="r" b="b"/>
              <a:pathLst>
                <a:path w="13325" h="9691" fill="none" extrusionOk="0">
                  <a:moveTo>
                    <a:pt x="0" y="1"/>
                  </a:moveTo>
                  <a:lnTo>
                    <a:pt x="13324" y="9691"/>
                  </a:lnTo>
                </a:path>
              </a:pathLst>
            </a:custGeom>
            <a:noFill/>
            <a:ln w="20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18"/>
          <p:cNvGrpSpPr/>
          <p:nvPr/>
        </p:nvGrpSpPr>
        <p:grpSpPr>
          <a:xfrm>
            <a:off x="457200" y="3075725"/>
            <a:ext cx="1493700" cy="1656450"/>
            <a:chOff x="457200" y="3075725"/>
            <a:chExt cx="1493700" cy="1656450"/>
          </a:xfrm>
        </p:grpSpPr>
        <p:grpSp>
          <p:nvGrpSpPr>
            <p:cNvPr id="401" name="Google Shape;401;p18"/>
            <p:cNvGrpSpPr/>
            <p:nvPr/>
          </p:nvGrpSpPr>
          <p:grpSpPr>
            <a:xfrm>
              <a:off x="457200" y="3750875"/>
              <a:ext cx="1493700" cy="981300"/>
              <a:chOff x="457200" y="3750875"/>
              <a:chExt cx="1493700" cy="981300"/>
            </a:xfrm>
          </p:grpSpPr>
          <p:sp>
            <p:nvSpPr>
              <p:cNvPr id="402" name="Google Shape;402;p18"/>
              <p:cNvSpPr txBox="1"/>
              <p:nvPr/>
            </p:nvSpPr>
            <p:spPr>
              <a:xfrm>
                <a:off x="457200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b="0" i="0" strike="noStrike" dirty="0">
                    <a:solidFill>
                      <a:schemeClr val="tx1"/>
                    </a:solidFill>
                    <a:effectLst/>
                    <a:latin typeface="Yu Gothic UI Semibold" panose="020B0700000000000000" pitchFamily="34" charset="-128"/>
                    <a:ea typeface="Yu Gothic UI Semibold" panose="020B0700000000000000" pitchFamily="34" charset="-128"/>
                  </a:rPr>
                  <a:t>溫室氣體</a:t>
                </a:r>
                <a:endParaRPr lang="en-US" altLang="zh-TW" b="0" i="0" strike="noStrike" dirty="0">
                  <a:solidFill>
                    <a:schemeClr val="tx1"/>
                  </a:solidFill>
                  <a:effectLst/>
                  <a:latin typeface="Yu Gothic UI Semibold" panose="020B0700000000000000" pitchFamily="34" charset="-128"/>
                  <a:ea typeface="Yu Gothic UI Semibold" panose="020B0700000000000000" pitchFamily="34" charset="-128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dirty="0">
                    <a:solidFill>
                      <a:schemeClr val="tx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</a:rPr>
                  <a:t>空氣汙染</a:t>
                </a:r>
                <a:endParaRPr lang="en-US" altLang="zh-TW" b="0" i="0" strike="noStrike" dirty="0">
                  <a:solidFill>
                    <a:schemeClr val="tx1"/>
                  </a:solidFill>
                  <a:effectLst/>
                  <a:latin typeface="Yu Gothic UI Semibold" panose="020B0700000000000000" pitchFamily="34" charset="-128"/>
                  <a:ea typeface="Yu Gothic UI Semibold" panose="020B0700000000000000" pitchFamily="34" charset="-128"/>
                </a:endParaRPr>
              </a:p>
            </p:txBody>
          </p:sp>
          <p:sp>
            <p:nvSpPr>
              <p:cNvPr id="403" name="Google Shape;403;p18"/>
              <p:cNvSpPr txBox="1"/>
              <p:nvPr/>
            </p:nvSpPr>
            <p:spPr>
              <a:xfrm>
                <a:off x="457200" y="3750875"/>
                <a:ext cx="14937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環保</a:t>
                </a:r>
                <a:endParaRPr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404" name="Google Shape;404;p18"/>
            <p:cNvSpPr/>
            <p:nvPr/>
          </p:nvSpPr>
          <p:spPr>
            <a:xfrm>
              <a:off x="901649" y="3075725"/>
              <a:ext cx="604800" cy="6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05" name="Google Shape;405;p18"/>
          <p:cNvGrpSpPr/>
          <p:nvPr/>
        </p:nvGrpSpPr>
        <p:grpSpPr>
          <a:xfrm>
            <a:off x="2702500" y="3075725"/>
            <a:ext cx="1493700" cy="1656450"/>
            <a:chOff x="2702500" y="3075725"/>
            <a:chExt cx="1493700" cy="1656450"/>
          </a:xfrm>
        </p:grpSpPr>
        <p:grpSp>
          <p:nvGrpSpPr>
            <p:cNvPr id="406" name="Google Shape;406;p18"/>
            <p:cNvGrpSpPr/>
            <p:nvPr/>
          </p:nvGrpSpPr>
          <p:grpSpPr>
            <a:xfrm>
              <a:off x="2702500" y="3750875"/>
              <a:ext cx="1493700" cy="981300"/>
              <a:chOff x="2702500" y="3750875"/>
              <a:chExt cx="1493700" cy="981300"/>
            </a:xfrm>
          </p:grpSpPr>
          <p:sp>
            <p:nvSpPr>
              <p:cNvPr id="407" name="Google Shape;407;p18"/>
              <p:cNvSpPr txBox="1"/>
              <p:nvPr/>
            </p:nvSpPr>
            <p:spPr>
              <a:xfrm>
                <a:off x="2702500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dirty="0">
                    <a:solidFill>
                      <a:schemeClr val="dk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Roboto"/>
                    <a:sym typeface="Roboto"/>
                  </a:rPr>
                  <a:t>汽車停車</a:t>
                </a:r>
                <a:endParaRPr lang="en-US" altLang="zh-TW" dirty="0">
                  <a:solidFill>
                    <a:schemeClr val="dk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dirty="0">
                    <a:solidFill>
                      <a:schemeClr val="dk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Roboto"/>
                    <a:sym typeface="Roboto"/>
                  </a:rPr>
                  <a:t>怠速管理辦法</a:t>
                </a:r>
                <a:endParaRPr dirty="0">
                  <a:solidFill>
                    <a:schemeClr val="dk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Roboto"/>
                  <a:sym typeface="Roboto"/>
                </a:endParaRPr>
              </a:p>
            </p:txBody>
          </p:sp>
          <p:sp>
            <p:nvSpPr>
              <p:cNvPr id="408" name="Google Shape;408;p18"/>
              <p:cNvSpPr txBox="1"/>
              <p:nvPr/>
            </p:nvSpPr>
            <p:spPr>
              <a:xfrm>
                <a:off x="2702500" y="3750875"/>
                <a:ext cx="14937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法規</a:t>
                </a:r>
                <a:endParaRPr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409" name="Google Shape;409;p18"/>
            <p:cNvSpPr/>
            <p:nvPr/>
          </p:nvSpPr>
          <p:spPr>
            <a:xfrm>
              <a:off x="3146949" y="3075725"/>
              <a:ext cx="604800" cy="6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10" name="Google Shape;410;p18"/>
          <p:cNvGrpSpPr/>
          <p:nvPr/>
        </p:nvGrpSpPr>
        <p:grpSpPr>
          <a:xfrm>
            <a:off x="4947800" y="3075725"/>
            <a:ext cx="1493700" cy="1656450"/>
            <a:chOff x="4947800" y="3075725"/>
            <a:chExt cx="1493700" cy="1656450"/>
          </a:xfrm>
        </p:grpSpPr>
        <p:grpSp>
          <p:nvGrpSpPr>
            <p:cNvPr id="411" name="Google Shape;411;p18"/>
            <p:cNvGrpSpPr/>
            <p:nvPr/>
          </p:nvGrpSpPr>
          <p:grpSpPr>
            <a:xfrm>
              <a:off x="4947800" y="3750875"/>
              <a:ext cx="1493700" cy="981300"/>
              <a:chOff x="4947800" y="3750875"/>
              <a:chExt cx="1493700" cy="981300"/>
            </a:xfrm>
          </p:grpSpPr>
          <p:sp>
            <p:nvSpPr>
              <p:cNvPr id="412" name="Google Shape;412;p18"/>
              <p:cNvSpPr txBox="1"/>
              <p:nvPr/>
            </p:nvSpPr>
            <p:spPr>
              <a:xfrm>
                <a:off x="4947800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dirty="0">
                    <a:solidFill>
                      <a:schemeClr val="dk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Roboto"/>
                    <a:sym typeface="Roboto"/>
                  </a:rPr>
                  <a:t>方便性</a:t>
                </a:r>
                <a:endParaRPr lang="en-US" altLang="zh-TW" dirty="0">
                  <a:solidFill>
                    <a:schemeClr val="dk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dirty="0">
                    <a:solidFill>
                      <a:schemeClr val="dk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Roboto"/>
                    <a:sym typeface="Roboto"/>
                  </a:rPr>
                  <a:t>效率</a:t>
                </a:r>
                <a:endParaRPr dirty="0">
                  <a:solidFill>
                    <a:schemeClr val="dk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Roboto"/>
                  <a:sym typeface="Roboto"/>
                </a:endParaRPr>
              </a:p>
            </p:txBody>
          </p:sp>
          <p:sp>
            <p:nvSpPr>
              <p:cNvPr id="413" name="Google Shape;413;p18"/>
              <p:cNvSpPr txBox="1"/>
              <p:nvPr/>
            </p:nvSpPr>
            <p:spPr>
              <a:xfrm>
                <a:off x="4947800" y="3750875"/>
                <a:ext cx="14937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司機</a:t>
                </a:r>
                <a:endParaRPr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414" name="Google Shape;414;p18"/>
            <p:cNvSpPr/>
            <p:nvPr/>
          </p:nvSpPr>
          <p:spPr>
            <a:xfrm>
              <a:off x="5392249" y="3075725"/>
              <a:ext cx="604800" cy="60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15" name="Google Shape;415;p18"/>
          <p:cNvGrpSpPr/>
          <p:nvPr/>
        </p:nvGrpSpPr>
        <p:grpSpPr>
          <a:xfrm>
            <a:off x="7193100" y="3075725"/>
            <a:ext cx="1493700" cy="1656450"/>
            <a:chOff x="7193100" y="3075725"/>
            <a:chExt cx="1493700" cy="1656450"/>
          </a:xfrm>
        </p:grpSpPr>
        <p:grpSp>
          <p:nvGrpSpPr>
            <p:cNvPr id="416" name="Google Shape;416;p18"/>
            <p:cNvGrpSpPr/>
            <p:nvPr/>
          </p:nvGrpSpPr>
          <p:grpSpPr>
            <a:xfrm>
              <a:off x="7193100" y="3750875"/>
              <a:ext cx="1493700" cy="981300"/>
              <a:chOff x="7193100" y="3750875"/>
              <a:chExt cx="1493700" cy="981300"/>
            </a:xfrm>
          </p:grpSpPr>
          <p:sp>
            <p:nvSpPr>
              <p:cNvPr id="417" name="Google Shape;417;p18"/>
              <p:cNvSpPr txBox="1"/>
              <p:nvPr/>
            </p:nvSpPr>
            <p:spPr>
              <a:xfrm>
                <a:off x="7193100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dirty="0">
                    <a:solidFill>
                      <a:schemeClr val="dk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Roboto"/>
                    <a:sym typeface="Roboto"/>
                  </a:rPr>
                  <a:t>等待時間</a:t>
                </a:r>
                <a:endParaRPr lang="en-US" altLang="zh-TW" dirty="0">
                  <a:solidFill>
                    <a:schemeClr val="dk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dirty="0">
                    <a:solidFill>
                      <a:schemeClr val="dk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Roboto"/>
                    <a:sym typeface="Roboto"/>
                  </a:rPr>
                  <a:t>舒適度</a:t>
                </a:r>
                <a:endParaRPr dirty="0">
                  <a:solidFill>
                    <a:schemeClr val="dk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Roboto"/>
                  <a:sym typeface="Roboto"/>
                </a:endParaRPr>
              </a:p>
            </p:txBody>
          </p:sp>
          <p:sp>
            <p:nvSpPr>
              <p:cNvPr id="418" name="Google Shape;418;p18"/>
              <p:cNvSpPr txBox="1"/>
              <p:nvPr/>
            </p:nvSpPr>
            <p:spPr>
              <a:xfrm>
                <a:off x="7193100" y="3750875"/>
                <a:ext cx="14937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乘客</a:t>
                </a:r>
                <a:endParaRPr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419" name="Google Shape;419;p18"/>
            <p:cNvSpPr/>
            <p:nvPr/>
          </p:nvSpPr>
          <p:spPr>
            <a:xfrm>
              <a:off x="7637550" y="3075725"/>
              <a:ext cx="604800" cy="60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420" name="Google Shape;420;p18"/>
          <p:cNvCxnSpPr>
            <a:stCxn id="404" idx="0"/>
          </p:cNvCxnSpPr>
          <p:nvPr/>
        </p:nvCxnSpPr>
        <p:spPr>
          <a:xfrm rot="-5400000">
            <a:off x="1376999" y="1967375"/>
            <a:ext cx="935400" cy="12813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1" name="Google Shape;421;p18"/>
          <p:cNvCxnSpPr>
            <a:stCxn id="409" idx="0"/>
          </p:cNvCxnSpPr>
          <p:nvPr/>
        </p:nvCxnSpPr>
        <p:spPr>
          <a:xfrm rot="-5400000">
            <a:off x="3028899" y="2019875"/>
            <a:ext cx="1476300" cy="635400"/>
          </a:xfrm>
          <a:prstGeom prst="bentConnector3">
            <a:avLst>
              <a:gd name="adj1" fmla="val 1426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2" name="Google Shape;422;p18"/>
          <p:cNvCxnSpPr>
            <a:stCxn id="414" idx="0"/>
          </p:cNvCxnSpPr>
          <p:nvPr/>
        </p:nvCxnSpPr>
        <p:spPr>
          <a:xfrm rot="5400000" flipH="1">
            <a:off x="4951249" y="2332325"/>
            <a:ext cx="849300" cy="637500"/>
          </a:xfrm>
          <a:prstGeom prst="bentConnector3">
            <a:avLst>
              <a:gd name="adj1" fmla="val 32921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3" name="Google Shape;423;p18"/>
          <p:cNvCxnSpPr>
            <a:stCxn id="419" idx="0"/>
          </p:cNvCxnSpPr>
          <p:nvPr/>
        </p:nvCxnSpPr>
        <p:spPr>
          <a:xfrm rot="5400000" flipH="1">
            <a:off x="6721350" y="1857125"/>
            <a:ext cx="1033200" cy="14040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" name="標題 3">
            <a:extLst>
              <a:ext uri="{FF2B5EF4-FFF2-40B4-BE49-F238E27FC236}">
                <a16:creationId xmlns:a16="http://schemas.microsoft.com/office/drawing/2014/main" id="{1D8596C7-9134-4264-A039-3511A1AC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105" name="標題 1">
            <a:extLst>
              <a:ext uri="{FF2B5EF4-FFF2-40B4-BE49-F238E27FC236}">
                <a16:creationId xmlns:a16="http://schemas.microsoft.com/office/drawing/2014/main" id="{E6496BC4-DC14-4A2E-AE00-7153B726B374}"/>
              </a:ext>
            </a:extLst>
          </p:cNvPr>
          <p:cNvSpPr txBox="1">
            <a:spLocks/>
          </p:cNvSpPr>
          <p:nvPr/>
        </p:nvSpPr>
        <p:spPr>
          <a:xfrm>
            <a:off x="457200" y="21513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zh-TW" altLang="en-US" sz="3600" dirty="0"/>
              <a:t>有效的紓解人流與車流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形 4" descr="螢幕 以實心填滿">
            <a:extLst>
              <a:ext uri="{FF2B5EF4-FFF2-40B4-BE49-F238E27FC236}">
                <a16:creationId xmlns:a16="http://schemas.microsoft.com/office/drawing/2014/main" id="{E72FAE51-578B-46C5-87DA-38F22AE36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4400" y="1183525"/>
            <a:ext cx="3105789" cy="3105789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B0C0034E-6BBA-4FD2-8972-B688C671F24F}"/>
              </a:ext>
            </a:extLst>
          </p:cNvPr>
          <p:cNvSpPr/>
          <p:nvPr/>
        </p:nvSpPr>
        <p:spPr>
          <a:xfrm>
            <a:off x="1405467" y="1866899"/>
            <a:ext cx="2895600" cy="16128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Google Shape;179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期望功能</a:t>
            </a:r>
          </a:p>
        </p:txBody>
      </p:sp>
      <p:sp>
        <p:nvSpPr>
          <p:cNvPr id="218" name="Google Shape;218;p16"/>
          <p:cNvSpPr txBox="1"/>
          <p:nvPr/>
        </p:nvSpPr>
        <p:spPr>
          <a:xfrm>
            <a:off x="2027667" y="2097235"/>
            <a:ext cx="165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模型</a:t>
            </a:r>
            <a:endParaRPr sz="2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1937067" y="2520271"/>
            <a:ext cx="1991466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>
                <a:solidFill>
                  <a:schemeClr val="dk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Roboto"/>
                <a:sym typeface="Wingdings" panose="05000000000000000000" pitchFamily="2" charset="2"/>
              </a:rPr>
              <a:t></a:t>
            </a:r>
            <a:r>
              <a:rPr lang="zh-TW" altLang="en-US" sz="2000" dirty="0">
                <a:solidFill>
                  <a:schemeClr val="dk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Roboto"/>
                <a:sym typeface="Roboto"/>
              </a:rPr>
              <a:t>影像辨識</a:t>
            </a:r>
            <a:endParaRPr lang="en-US" altLang="zh-TW" sz="2000" dirty="0">
              <a:solidFill>
                <a:schemeClr val="dk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>
                <a:solidFill>
                  <a:schemeClr val="dk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Roboto"/>
                <a:sym typeface="Wingdings" panose="05000000000000000000" pitchFamily="2" charset="2"/>
              </a:rPr>
              <a:t></a:t>
            </a:r>
            <a:r>
              <a:rPr lang="zh-TW" altLang="en-US" sz="2000" dirty="0">
                <a:solidFill>
                  <a:schemeClr val="dk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Roboto"/>
                <a:sym typeface="Roboto"/>
              </a:rPr>
              <a:t>分析人車密度</a:t>
            </a:r>
            <a:endParaRPr sz="2000" dirty="0">
              <a:solidFill>
                <a:schemeClr val="dk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Roboto"/>
              <a:sym typeface="Roboto"/>
            </a:endParaRPr>
          </a:p>
        </p:txBody>
      </p:sp>
      <p:grpSp>
        <p:nvGrpSpPr>
          <p:cNvPr id="221" name="Google Shape;221;p16"/>
          <p:cNvGrpSpPr/>
          <p:nvPr/>
        </p:nvGrpSpPr>
        <p:grpSpPr>
          <a:xfrm>
            <a:off x="5731094" y="2043168"/>
            <a:ext cx="1832400" cy="1048737"/>
            <a:chOff x="4780250" y="3266908"/>
            <a:chExt cx="1832400" cy="1048737"/>
          </a:xfrm>
        </p:grpSpPr>
        <p:sp>
          <p:nvSpPr>
            <p:cNvPr id="222" name="Google Shape;222;p16"/>
            <p:cNvSpPr txBox="1"/>
            <p:nvPr/>
          </p:nvSpPr>
          <p:spPr>
            <a:xfrm>
              <a:off x="4870850" y="3266908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2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網站呈現</a:t>
              </a:r>
              <a:endParaRPr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" name="Google Shape;223;p16"/>
            <p:cNvSpPr txBox="1"/>
            <p:nvPr/>
          </p:nvSpPr>
          <p:spPr>
            <a:xfrm>
              <a:off x="4780250" y="3608545"/>
              <a:ext cx="1832400" cy="7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2000" dirty="0">
                  <a:solidFill>
                    <a:schemeClr val="dk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Roboto"/>
                  <a:sym typeface="Wingdings" panose="05000000000000000000" pitchFamily="2" charset="2"/>
                </a:rPr>
                <a:t></a:t>
              </a:r>
              <a:r>
                <a:rPr lang="zh-TW" altLang="en-US" sz="2000" dirty="0">
                  <a:solidFill>
                    <a:schemeClr val="dk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Roboto"/>
                  <a:sym typeface="Roboto"/>
                </a:rPr>
                <a:t>人車協調</a:t>
              </a:r>
              <a:endParaRPr sz="2000" dirty="0">
                <a:solidFill>
                  <a:schemeClr val="dk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Roboto"/>
                <a:sym typeface="Roboto"/>
              </a:endParaRPr>
            </a:p>
          </p:txBody>
        </p:sp>
      </p:grp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8E27E4B5-C9D7-4527-AD21-B9042EAC4658}"/>
              </a:ext>
            </a:extLst>
          </p:cNvPr>
          <p:cNvSpPr/>
          <p:nvPr/>
        </p:nvSpPr>
        <p:spPr>
          <a:xfrm>
            <a:off x="4525433" y="2493433"/>
            <a:ext cx="568966" cy="32385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6" name="Google Shape;1745;p32">
            <a:extLst>
              <a:ext uri="{FF2B5EF4-FFF2-40B4-BE49-F238E27FC236}">
                <a16:creationId xmlns:a16="http://schemas.microsoft.com/office/drawing/2014/main" id="{CB8723F9-867A-42F9-B0D2-2FB4B7DA21D4}"/>
              </a:ext>
            </a:extLst>
          </p:cNvPr>
          <p:cNvGrpSpPr/>
          <p:nvPr/>
        </p:nvGrpSpPr>
        <p:grpSpPr>
          <a:xfrm>
            <a:off x="213856" y="128185"/>
            <a:ext cx="1597316" cy="1379138"/>
            <a:chOff x="5525450" y="2514600"/>
            <a:chExt cx="2599375" cy="2244325"/>
          </a:xfrm>
        </p:grpSpPr>
        <p:sp>
          <p:nvSpPr>
            <p:cNvPr id="67" name="Google Shape;1746;p32">
              <a:extLst>
                <a:ext uri="{FF2B5EF4-FFF2-40B4-BE49-F238E27FC236}">
                  <a16:creationId xmlns:a16="http://schemas.microsoft.com/office/drawing/2014/main" id="{228E17FD-44AC-414E-A758-6B064CC47FDD}"/>
                </a:ext>
              </a:extLst>
            </p:cNvPr>
            <p:cNvSpPr/>
            <p:nvPr/>
          </p:nvSpPr>
          <p:spPr>
            <a:xfrm>
              <a:off x="5619600" y="4389150"/>
              <a:ext cx="2372175" cy="369775"/>
            </a:xfrm>
            <a:custGeom>
              <a:avLst/>
              <a:gdLst/>
              <a:ahLst/>
              <a:cxnLst/>
              <a:rect l="l" t="t" r="r" b="b"/>
              <a:pathLst>
                <a:path w="94887" h="14791" extrusionOk="0">
                  <a:moveTo>
                    <a:pt x="17232" y="1"/>
                  </a:moveTo>
                  <a:lnTo>
                    <a:pt x="15296" y="295"/>
                  </a:lnTo>
                  <a:lnTo>
                    <a:pt x="13466" y="611"/>
                  </a:lnTo>
                  <a:lnTo>
                    <a:pt x="11741" y="947"/>
                  </a:lnTo>
                  <a:lnTo>
                    <a:pt x="10100" y="1284"/>
                  </a:lnTo>
                  <a:lnTo>
                    <a:pt x="8564" y="1663"/>
                  </a:lnTo>
                  <a:lnTo>
                    <a:pt x="7154" y="2041"/>
                  </a:lnTo>
                  <a:lnTo>
                    <a:pt x="5850" y="2420"/>
                  </a:lnTo>
                  <a:lnTo>
                    <a:pt x="5240" y="2631"/>
                  </a:lnTo>
                  <a:lnTo>
                    <a:pt x="4671" y="2820"/>
                  </a:lnTo>
                  <a:lnTo>
                    <a:pt x="4124" y="3030"/>
                  </a:lnTo>
                  <a:lnTo>
                    <a:pt x="3598" y="3241"/>
                  </a:lnTo>
                  <a:lnTo>
                    <a:pt x="3115" y="3451"/>
                  </a:lnTo>
                  <a:lnTo>
                    <a:pt x="2673" y="3661"/>
                  </a:lnTo>
                  <a:lnTo>
                    <a:pt x="2252" y="3893"/>
                  </a:lnTo>
                  <a:lnTo>
                    <a:pt x="1873" y="4103"/>
                  </a:lnTo>
                  <a:lnTo>
                    <a:pt x="1516" y="4335"/>
                  </a:lnTo>
                  <a:lnTo>
                    <a:pt x="1200" y="4566"/>
                  </a:lnTo>
                  <a:lnTo>
                    <a:pt x="927" y="4777"/>
                  </a:lnTo>
                  <a:lnTo>
                    <a:pt x="674" y="5008"/>
                  </a:lnTo>
                  <a:lnTo>
                    <a:pt x="464" y="5239"/>
                  </a:lnTo>
                  <a:lnTo>
                    <a:pt x="295" y="5492"/>
                  </a:lnTo>
                  <a:lnTo>
                    <a:pt x="169" y="5723"/>
                  </a:lnTo>
                  <a:lnTo>
                    <a:pt x="64" y="5955"/>
                  </a:lnTo>
                  <a:lnTo>
                    <a:pt x="1" y="6207"/>
                  </a:lnTo>
                  <a:lnTo>
                    <a:pt x="1" y="6439"/>
                  </a:lnTo>
                  <a:lnTo>
                    <a:pt x="1" y="6649"/>
                  </a:lnTo>
                  <a:lnTo>
                    <a:pt x="43" y="6880"/>
                  </a:lnTo>
                  <a:lnTo>
                    <a:pt x="127" y="7091"/>
                  </a:lnTo>
                  <a:lnTo>
                    <a:pt x="232" y="7301"/>
                  </a:lnTo>
                  <a:lnTo>
                    <a:pt x="380" y="7512"/>
                  </a:lnTo>
                  <a:lnTo>
                    <a:pt x="548" y="7722"/>
                  </a:lnTo>
                  <a:lnTo>
                    <a:pt x="737" y="7911"/>
                  </a:lnTo>
                  <a:lnTo>
                    <a:pt x="948" y="8122"/>
                  </a:lnTo>
                  <a:lnTo>
                    <a:pt x="1200" y="8332"/>
                  </a:lnTo>
                  <a:lnTo>
                    <a:pt x="1495" y="8521"/>
                  </a:lnTo>
                  <a:lnTo>
                    <a:pt x="1789" y="8732"/>
                  </a:lnTo>
                  <a:lnTo>
                    <a:pt x="2126" y="8921"/>
                  </a:lnTo>
                  <a:lnTo>
                    <a:pt x="2483" y="9111"/>
                  </a:lnTo>
                  <a:lnTo>
                    <a:pt x="2862" y="9321"/>
                  </a:lnTo>
                  <a:lnTo>
                    <a:pt x="3725" y="9700"/>
                  </a:lnTo>
                  <a:lnTo>
                    <a:pt x="4671" y="10057"/>
                  </a:lnTo>
                  <a:lnTo>
                    <a:pt x="5723" y="10415"/>
                  </a:lnTo>
                  <a:lnTo>
                    <a:pt x="6860" y="10773"/>
                  </a:lnTo>
                  <a:lnTo>
                    <a:pt x="8101" y="11109"/>
                  </a:lnTo>
                  <a:lnTo>
                    <a:pt x="9426" y="11446"/>
                  </a:lnTo>
                  <a:lnTo>
                    <a:pt x="10815" y="11761"/>
                  </a:lnTo>
                  <a:lnTo>
                    <a:pt x="12309" y="12056"/>
                  </a:lnTo>
                  <a:lnTo>
                    <a:pt x="13887" y="12350"/>
                  </a:lnTo>
                  <a:lnTo>
                    <a:pt x="15528" y="12624"/>
                  </a:lnTo>
                  <a:lnTo>
                    <a:pt x="17253" y="12876"/>
                  </a:lnTo>
                  <a:lnTo>
                    <a:pt x="19041" y="13129"/>
                  </a:lnTo>
                  <a:lnTo>
                    <a:pt x="20913" y="13360"/>
                  </a:lnTo>
                  <a:lnTo>
                    <a:pt x="22828" y="13571"/>
                  </a:lnTo>
                  <a:lnTo>
                    <a:pt x="24827" y="13781"/>
                  </a:lnTo>
                  <a:lnTo>
                    <a:pt x="26867" y="13970"/>
                  </a:lnTo>
                  <a:lnTo>
                    <a:pt x="28971" y="14139"/>
                  </a:lnTo>
                  <a:lnTo>
                    <a:pt x="31117" y="14286"/>
                  </a:lnTo>
                  <a:lnTo>
                    <a:pt x="33326" y="14412"/>
                  </a:lnTo>
                  <a:lnTo>
                    <a:pt x="35578" y="14518"/>
                  </a:lnTo>
                  <a:lnTo>
                    <a:pt x="37871" y="14623"/>
                  </a:lnTo>
                  <a:lnTo>
                    <a:pt x="40206" y="14686"/>
                  </a:lnTo>
                  <a:lnTo>
                    <a:pt x="42584" y="14749"/>
                  </a:lnTo>
                  <a:lnTo>
                    <a:pt x="45003" y="14770"/>
                  </a:lnTo>
                  <a:lnTo>
                    <a:pt x="47444" y="14791"/>
                  </a:lnTo>
                  <a:lnTo>
                    <a:pt x="49884" y="14770"/>
                  </a:lnTo>
                  <a:lnTo>
                    <a:pt x="52282" y="14749"/>
                  </a:lnTo>
                  <a:lnTo>
                    <a:pt x="54660" y="14686"/>
                  </a:lnTo>
                  <a:lnTo>
                    <a:pt x="56995" y="14623"/>
                  </a:lnTo>
                  <a:lnTo>
                    <a:pt x="59288" y="14518"/>
                  </a:lnTo>
                  <a:lnTo>
                    <a:pt x="61540" y="14412"/>
                  </a:lnTo>
                  <a:lnTo>
                    <a:pt x="63749" y="14286"/>
                  </a:lnTo>
                  <a:lnTo>
                    <a:pt x="65895" y="14139"/>
                  </a:lnTo>
                  <a:lnTo>
                    <a:pt x="67998" y="13970"/>
                  </a:lnTo>
                  <a:lnTo>
                    <a:pt x="70060" y="13781"/>
                  </a:lnTo>
                  <a:lnTo>
                    <a:pt x="72038" y="13571"/>
                  </a:lnTo>
                  <a:lnTo>
                    <a:pt x="73952" y="13360"/>
                  </a:lnTo>
                  <a:lnTo>
                    <a:pt x="75825" y="13129"/>
                  </a:lnTo>
                  <a:lnTo>
                    <a:pt x="77613" y="12876"/>
                  </a:lnTo>
                  <a:lnTo>
                    <a:pt x="79338" y="12624"/>
                  </a:lnTo>
                  <a:lnTo>
                    <a:pt x="80979" y="12350"/>
                  </a:lnTo>
                  <a:lnTo>
                    <a:pt x="82557" y="12056"/>
                  </a:lnTo>
                  <a:lnTo>
                    <a:pt x="84051" y="11761"/>
                  </a:lnTo>
                  <a:lnTo>
                    <a:pt x="85461" y="11446"/>
                  </a:lnTo>
                  <a:lnTo>
                    <a:pt x="86786" y="11109"/>
                  </a:lnTo>
                  <a:lnTo>
                    <a:pt x="88006" y="10773"/>
                  </a:lnTo>
                  <a:lnTo>
                    <a:pt x="89164" y="10415"/>
                  </a:lnTo>
                  <a:lnTo>
                    <a:pt x="90195" y="10057"/>
                  </a:lnTo>
                  <a:lnTo>
                    <a:pt x="91141" y="9700"/>
                  </a:lnTo>
                  <a:lnTo>
                    <a:pt x="92004" y="9321"/>
                  </a:lnTo>
                  <a:lnTo>
                    <a:pt x="92383" y="9111"/>
                  </a:lnTo>
                  <a:lnTo>
                    <a:pt x="92740" y="8921"/>
                  </a:lnTo>
                  <a:lnTo>
                    <a:pt x="93077" y="8732"/>
                  </a:lnTo>
                  <a:lnTo>
                    <a:pt x="93392" y="8521"/>
                  </a:lnTo>
                  <a:lnTo>
                    <a:pt x="93666" y="8332"/>
                  </a:lnTo>
                  <a:lnTo>
                    <a:pt x="93918" y="8122"/>
                  </a:lnTo>
                  <a:lnTo>
                    <a:pt x="94129" y="7911"/>
                  </a:lnTo>
                  <a:lnTo>
                    <a:pt x="94339" y="7722"/>
                  </a:lnTo>
                  <a:lnTo>
                    <a:pt x="94507" y="7512"/>
                  </a:lnTo>
                  <a:lnTo>
                    <a:pt x="94634" y="7301"/>
                  </a:lnTo>
                  <a:lnTo>
                    <a:pt x="94739" y="7091"/>
                  </a:lnTo>
                  <a:lnTo>
                    <a:pt x="94823" y="6880"/>
                  </a:lnTo>
                  <a:lnTo>
                    <a:pt x="94865" y="6649"/>
                  </a:lnTo>
                  <a:lnTo>
                    <a:pt x="94886" y="6439"/>
                  </a:lnTo>
                  <a:lnTo>
                    <a:pt x="94865" y="6207"/>
                  </a:lnTo>
                  <a:lnTo>
                    <a:pt x="94802" y="5976"/>
                  </a:lnTo>
                  <a:lnTo>
                    <a:pt x="94718" y="5744"/>
                  </a:lnTo>
                  <a:lnTo>
                    <a:pt x="94592" y="5513"/>
                  </a:lnTo>
                  <a:lnTo>
                    <a:pt x="94423" y="5281"/>
                  </a:lnTo>
                  <a:lnTo>
                    <a:pt x="94213" y="5050"/>
                  </a:lnTo>
                  <a:lnTo>
                    <a:pt x="93982" y="4819"/>
                  </a:lnTo>
                  <a:lnTo>
                    <a:pt x="93729" y="4608"/>
                  </a:lnTo>
                  <a:lnTo>
                    <a:pt x="93413" y="4377"/>
                  </a:lnTo>
                  <a:lnTo>
                    <a:pt x="93098" y="4166"/>
                  </a:lnTo>
                  <a:lnTo>
                    <a:pt x="92719" y="3956"/>
                  </a:lnTo>
                  <a:lnTo>
                    <a:pt x="92319" y="3725"/>
                  </a:lnTo>
                  <a:lnTo>
                    <a:pt x="91899" y="3514"/>
                  </a:lnTo>
                  <a:lnTo>
                    <a:pt x="91436" y="3304"/>
                  </a:lnTo>
                  <a:lnTo>
                    <a:pt x="90952" y="3114"/>
                  </a:lnTo>
                  <a:lnTo>
                    <a:pt x="90426" y="2904"/>
                  </a:lnTo>
                  <a:lnTo>
                    <a:pt x="89290" y="2504"/>
                  </a:lnTo>
                  <a:lnTo>
                    <a:pt x="88049" y="2126"/>
                  </a:lnTo>
                  <a:lnTo>
                    <a:pt x="86681" y="1747"/>
                  </a:lnTo>
                  <a:lnTo>
                    <a:pt x="85229" y="1389"/>
                  </a:lnTo>
                  <a:lnTo>
                    <a:pt x="83672" y="1053"/>
                  </a:lnTo>
                  <a:lnTo>
                    <a:pt x="81989" y="716"/>
                  </a:lnTo>
                  <a:lnTo>
                    <a:pt x="80243" y="421"/>
                  </a:lnTo>
                  <a:lnTo>
                    <a:pt x="78392" y="127"/>
                  </a:lnTo>
                  <a:lnTo>
                    <a:pt x="78097" y="758"/>
                  </a:lnTo>
                  <a:lnTo>
                    <a:pt x="75299" y="947"/>
                  </a:lnTo>
                  <a:lnTo>
                    <a:pt x="72227" y="1116"/>
                  </a:lnTo>
                  <a:lnTo>
                    <a:pt x="68398" y="1326"/>
                  </a:lnTo>
                  <a:lnTo>
                    <a:pt x="64085" y="1537"/>
                  </a:lnTo>
                  <a:lnTo>
                    <a:pt x="59541" y="1705"/>
                  </a:lnTo>
                  <a:lnTo>
                    <a:pt x="57269" y="1768"/>
                  </a:lnTo>
                  <a:lnTo>
                    <a:pt x="55039" y="1831"/>
                  </a:lnTo>
                  <a:lnTo>
                    <a:pt x="52914" y="1873"/>
                  </a:lnTo>
                  <a:lnTo>
                    <a:pt x="49295" y="1873"/>
                  </a:lnTo>
                  <a:lnTo>
                    <a:pt x="47843" y="1852"/>
                  </a:lnTo>
                  <a:lnTo>
                    <a:pt x="46371" y="1873"/>
                  </a:lnTo>
                  <a:lnTo>
                    <a:pt x="42773" y="1873"/>
                  </a:lnTo>
                  <a:lnTo>
                    <a:pt x="40627" y="1831"/>
                  </a:lnTo>
                  <a:lnTo>
                    <a:pt x="38418" y="1768"/>
                  </a:lnTo>
                  <a:lnTo>
                    <a:pt x="36146" y="1705"/>
                  </a:lnTo>
                  <a:lnTo>
                    <a:pt x="31601" y="1537"/>
                  </a:lnTo>
                  <a:lnTo>
                    <a:pt x="27267" y="1326"/>
                  </a:lnTo>
                  <a:lnTo>
                    <a:pt x="23438" y="1116"/>
                  </a:lnTo>
                  <a:lnTo>
                    <a:pt x="20366" y="947"/>
                  </a:lnTo>
                  <a:lnTo>
                    <a:pt x="17589" y="758"/>
                  </a:lnTo>
                  <a:lnTo>
                    <a:pt x="17232" y="1"/>
                  </a:lnTo>
                  <a:close/>
                </a:path>
              </a:pathLst>
            </a:custGeom>
            <a:solidFill>
              <a:srgbClr val="434343">
                <a:alpha val="12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47;p32">
              <a:extLst>
                <a:ext uri="{FF2B5EF4-FFF2-40B4-BE49-F238E27FC236}">
                  <a16:creationId xmlns:a16="http://schemas.microsoft.com/office/drawing/2014/main" id="{41939687-33FC-4CE4-BD93-C43DA5127B4A}"/>
                </a:ext>
              </a:extLst>
            </p:cNvPr>
            <p:cNvSpPr/>
            <p:nvPr/>
          </p:nvSpPr>
          <p:spPr>
            <a:xfrm>
              <a:off x="5619600" y="4389150"/>
              <a:ext cx="2372175" cy="369775"/>
            </a:xfrm>
            <a:custGeom>
              <a:avLst/>
              <a:gdLst/>
              <a:ahLst/>
              <a:cxnLst/>
              <a:rect l="l" t="t" r="r" b="b"/>
              <a:pathLst>
                <a:path w="94887" h="14791" fill="none" extrusionOk="0">
                  <a:moveTo>
                    <a:pt x="17232" y="1"/>
                  </a:moveTo>
                  <a:lnTo>
                    <a:pt x="17232" y="1"/>
                  </a:lnTo>
                  <a:lnTo>
                    <a:pt x="15296" y="295"/>
                  </a:lnTo>
                  <a:lnTo>
                    <a:pt x="13466" y="611"/>
                  </a:lnTo>
                  <a:lnTo>
                    <a:pt x="11741" y="947"/>
                  </a:lnTo>
                  <a:lnTo>
                    <a:pt x="10100" y="1284"/>
                  </a:lnTo>
                  <a:lnTo>
                    <a:pt x="8564" y="1663"/>
                  </a:lnTo>
                  <a:lnTo>
                    <a:pt x="7154" y="2041"/>
                  </a:lnTo>
                  <a:lnTo>
                    <a:pt x="5850" y="2420"/>
                  </a:lnTo>
                  <a:lnTo>
                    <a:pt x="5240" y="2631"/>
                  </a:lnTo>
                  <a:lnTo>
                    <a:pt x="4671" y="2820"/>
                  </a:lnTo>
                  <a:lnTo>
                    <a:pt x="4124" y="3030"/>
                  </a:lnTo>
                  <a:lnTo>
                    <a:pt x="3598" y="3241"/>
                  </a:lnTo>
                  <a:lnTo>
                    <a:pt x="3115" y="3451"/>
                  </a:lnTo>
                  <a:lnTo>
                    <a:pt x="2673" y="3661"/>
                  </a:lnTo>
                  <a:lnTo>
                    <a:pt x="2252" y="3893"/>
                  </a:lnTo>
                  <a:lnTo>
                    <a:pt x="1873" y="4103"/>
                  </a:lnTo>
                  <a:lnTo>
                    <a:pt x="1516" y="4335"/>
                  </a:lnTo>
                  <a:lnTo>
                    <a:pt x="1200" y="4566"/>
                  </a:lnTo>
                  <a:lnTo>
                    <a:pt x="927" y="4777"/>
                  </a:lnTo>
                  <a:lnTo>
                    <a:pt x="674" y="5008"/>
                  </a:lnTo>
                  <a:lnTo>
                    <a:pt x="464" y="5239"/>
                  </a:lnTo>
                  <a:lnTo>
                    <a:pt x="295" y="5492"/>
                  </a:lnTo>
                  <a:lnTo>
                    <a:pt x="169" y="5723"/>
                  </a:lnTo>
                  <a:lnTo>
                    <a:pt x="64" y="5955"/>
                  </a:lnTo>
                  <a:lnTo>
                    <a:pt x="1" y="6207"/>
                  </a:lnTo>
                  <a:lnTo>
                    <a:pt x="1" y="6439"/>
                  </a:lnTo>
                  <a:lnTo>
                    <a:pt x="1" y="6439"/>
                  </a:lnTo>
                  <a:lnTo>
                    <a:pt x="1" y="6649"/>
                  </a:lnTo>
                  <a:lnTo>
                    <a:pt x="43" y="6880"/>
                  </a:lnTo>
                  <a:lnTo>
                    <a:pt x="127" y="7091"/>
                  </a:lnTo>
                  <a:lnTo>
                    <a:pt x="232" y="7301"/>
                  </a:lnTo>
                  <a:lnTo>
                    <a:pt x="380" y="7512"/>
                  </a:lnTo>
                  <a:lnTo>
                    <a:pt x="548" y="7722"/>
                  </a:lnTo>
                  <a:lnTo>
                    <a:pt x="737" y="7911"/>
                  </a:lnTo>
                  <a:lnTo>
                    <a:pt x="948" y="8122"/>
                  </a:lnTo>
                  <a:lnTo>
                    <a:pt x="1200" y="8332"/>
                  </a:lnTo>
                  <a:lnTo>
                    <a:pt x="1495" y="8521"/>
                  </a:lnTo>
                  <a:lnTo>
                    <a:pt x="1789" y="8732"/>
                  </a:lnTo>
                  <a:lnTo>
                    <a:pt x="2126" y="8921"/>
                  </a:lnTo>
                  <a:lnTo>
                    <a:pt x="2483" y="9111"/>
                  </a:lnTo>
                  <a:lnTo>
                    <a:pt x="2862" y="9321"/>
                  </a:lnTo>
                  <a:lnTo>
                    <a:pt x="3725" y="9700"/>
                  </a:lnTo>
                  <a:lnTo>
                    <a:pt x="4671" y="10057"/>
                  </a:lnTo>
                  <a:lnTo>
                    <a:pt x="5723" y="10415"/>
                  </a:lnTo>
                  <a:lnTo>
                    <a:pt x="6860" y="10773"/>
                  </a:lnTo>
                  <a:lnTo>
                    <a:pt x="8101" y="11109"/>
                  </a:lnTo>
                  <a:lnTo>
                    <a:pt x="9426" y="11446"/>
                  </a:lnTo>
                  <a:lnTo>
                    <a:pt x="10815" y="11761"/>
                  </a:lnTo>
                  <a:lnTo>
                    <a:pt x="12309" y="12056"/>
                  </a:lnTo>
                  <a:lnTo>
                    <a:pt x="13887" y="12350"/>
                  </a:lnTo>
                  <a:lnTo>
                    <a:pt x="15528" y="12624"/>
                  </a:lnTo>
                  <a:lnTo>
                    <a:pt x="17253" y="12876"/>
                  </a:lnTo>
                  <a:lnTo>
                    <a:pt x="19041" y="13129"/>
                  </a:lnTo>
                  <a:lnTo>
                    <a:pt x="20913" y="13360"/>
                  </a:lnTo>
                  <a:lnTo>
                    <a:pt x="22828" y="13571"/>
                  </a:lnTo>
                  <a:lnTo>
                    <a:pt x="24827" y="13781"/>
                  </a:lnTo>
                  <a:lnTo>
                    <a:pt x="26867" y="13970"/>
                  </a:lnTo>
                  <a:lnTo>
                    <a:pt x="28971" y="14139"/>
                  </a:lnTo>
                  <a:lnTo>
                    <a:pt x="31117" y="14286"/>
                  </a:lnTo>
                  <a:lnTo>
                    <a:pt x="33326" y="14412"/>
                  </a:lnTo>
                  <a:lnTo>
                    <a:pt x="35578" y="14518"/>
                  </a:lnTo>
                  <a:lnTo>
                    <a:pt x="37871" y="14623"/>
                  </a:lnTo>
                  <a:lnTo>
                    <a:pt x="40206" y="14686"/>
                  </a:lnTo>
                  <a:lnTo>
                    <a:pt x="42584" y="14749"/>
                  </a:lnTo>
                  <a:lnTo>
                    <a:pt x="45003" y="14770"/>
                  </a:lnTo>
                  <a:lnTo>
                    <a:pt x="47444" y="14791"/>
                  </a:lnTo>
                  <a:lnTo>
                    <a:pt x="47444" y="14791"/>
                  </a:lnTo>
                  <a:lnTo>
                    <a:pt x="49884" y="14770"/>
                  </a:lnTo>
                  <a:lnTo>
                    <a:pt x="52282" y="14749"/>
                  </a:lnTo>
                  <a:lnTo>
                    <a:pt x="54660" y="14686"/>
                  </a:lnTo>
                  <a:lnTo>
                    <a:pt x="56995" y="14623"/>
                  </a:lnTo>
                  <a:lnTo>
                    <a:pt x="59288" y="14518"/>
                  </a:lnTo>
                  <a:lnTo>
                    <a:pt x="61540" y="14412"/>
                  </a:lnTo>
                  <a:lnTo>
                    <a:pt x="63749" y="14286"/>
                  </a:lnTo>
                  <a:lnTo>
                    <a:pt x="65895" y="14139"/>
                  </a:lnTo>
                  <a:lnTo>
                    <a:pt x="67998" y="13970"/>
                  </a:lnTo>
                  <a:lnTo>
                    <a:pt x="70060" y="13781"/>
                  </a:lnTo>
                  <a:lnTo>
                    <a:pt x="72038" y="13571"/>
                  </a:lnTo>
                  <a:lnTo>
                    <a:pt x="73952" y="13360"/>
                  </a:lnTo>
                  <a:lnTo>
                    <a:pt x="75825" y="13129"/>
                  </a:lnTo>
                  <a:lnTo>
                    <a:pt x="77613" y="12876"/>
                  </a:lnTo>
                  <a:lnTo>
                    <a:pt x="79338" y="12624"/>
                  </a:lnTo>
                  <a:lnTo>
                    <a:pt x="80979" y="12350"/>
                  </a:lnTo>
                  <a:lnTo>
                    <a:pt x="82557" y="12056"/>
                  </a:lnTo>
                  <a:lnTo>
                    <a:pt x="84051" y="11761"/>
                  </a:lnTo>
                  <a:lnTo>
                    <a:pt x="85461" y="11446"/>
                  </a:lnTo>
                  <a:lnTo>
                    <a:pt x="86786" y="11109"/>
                  </a:lnTo>
                  <a:lnTo>
                    <a:pt x="88006" y="10773"/>
                  </a:lnTo>
                  <a:lnTo>
                    <a:pt x="89164" y="10415"/>
                  </a:lnTo>
                  <a:lnTo>
                    <a:pt x="90195" y="10057"/>
                  </a:lnTo>
                  <a:lnTo>
                    <a:pt x="91141" y="9700"/>
                  </a:lnTo>
                  <a:lnTo>
                    <a:pt x="92004" y="9321"/>
                  </a:lnTo>
                  <a:lnTo>
                    <a:pt x="92383" y="9111"/>
                  </a:lnTo>
                  <a:lnTo>
                    <a:pt x="92740" y="8921"/>
                  </a:lnTo>
                  <a:lnTo>
                    <a:pt x="93077" y="8732"/>
                  </a:lnTo>
                  <a:lnTo>
                    <a:pt x="93392" y="8521"/>
                  </a:lnTo>
                  <a:lnTo>
                    <a:pt x="93666" y="8332"/>
                  </a:lnTo>
                  <a:lnTo>
                    <a:pt x="93918" y="8122"/>
                  </a:lnTo>
                  <a:lnTo>
                    <a:pt x="94129" y="7911"/>
                  </a:lnTo>
                  <a:lnTo>
                    <a:pt x="94339" y="7722"/>
                  </a:lnTo>
                  <a:lnTo>
                    <a:pt x="94507" y="7512"/>
                  </a:lnTo>
                  <a:lnTo>
                    <a:pt x="94634" y="7301"/>
                  </a:lnTo>
                  <a:lnTo>
                    <a:pt x="94739" y="7091"/>
                  </a:lnTo>
                  <a:lnTo>
                    <a:pt x="94823" y="6880"/>
                  </a:lnTo>
                  <a:lnTo>
                    <a:pt x="94865" y="6649"/>
                  </a:lnTo>
                  <a:lnTo>
                    <a:pt x="94886" y="6439"/>
                  </a:lnTo>
                  <a:lnTo>
                    <a:pt x="94886" y="6439"/>
                  </a:lnTo>
                  <a:lnTo>
                    <a:pt x="94865" y="6207"/>
                  </a:lnTo>
                  <a:lnTo>
                    <a:pt x="94802" y="5976"/>
                  </a:lnTo>
                  <a:lnTo>
                    <a:pt x="94718" y="5744"/>
                  </a:lnTo>
                  <a:lnTo>
                    <a:pt x="94592" y="5513"/>
                  </a:lnTo>
                  <a:lnTo>
                    <a:pt x="94423" y="5281"/>
                  </a:lnTo>
                  <a:lnTo>
                    <a:pt x="94213" y="5050"/>
                  </a:lnTo>
                  <a:lnTo>
                    <a:pt x="93982" y="4819"/>
                  </a:lnTo>
                  <a:lnTo>
                    <a:pt x="93729" y="4608"/>
                  </a:lnTo>
                  <a:lnTo>
                    <a:pt x="93413" y="4377"/>
                  </a:lnTo>
                  <a:lnTo>
                    <a:pt x="93098" y="4166"/>
                  </a:lnTo>
                  <a:lnTo>
                    <a:pt x="92719" y="3956"/>
                  </a:lnTo>
                  <a:lnTo>
                    <a:pt x="92319" y="3725"/>
                  </a:lnTo>
                  <a:lnTo>
                    <a:pt x="91899" y="3514"/>
                  </a:lnTo>
                  <a:lnTo>
                    <a:pt x="91436" y="3304"/>
                  </a:lnTo>
                  <a:lnTo>
                    <a:pt x="90952" y="3114"/>
                  </a:lnTo>
                  <a:lnTo>
                    <a:pt x="90426" y="2904"/>
                  </a:lnTo>
                  <a:lnTo>
                    <a:pt x="89290" y="2504"/>
                  </a:lnTo>
                  <a:lnTo>
                    <a:pt x="88049" y="2126"/>
                  </a:lnTo>
                  <a:lnTo>
                    <a:pt x="86681" y="1747"/>
                  </a:lnTo>
                  <a:lnTo>
                    <a:pt x="85229" y="1389"/>
                  </a:lnTo>
                  <a:lnTo>
                    <a:pt x="83672" y="1053"/>
                  </a:lnTo>
                  <a:lnTo>
                    <a:pt x="81989" y="716"/>
                  </a:lnTo>
                  <a:lnTo>
                    <a:pt x="80243" y="421"/>
                  </a:lnTo>
                  <a:lnTo>
                    <a:pt x="78392" y="127"/>
                  </a:lnTo>
                  <a:lnTo>
                    <a:pt x="78392" y="127"/>
                  </a:lnTo>
                  <a:lnTo>
                    <a:pt x="78097" y="758"/>
                  </a:lnTo>
                  <a:lnTo>
                    <a:pt x="78097" y="758"/>
                  </a:lnTo>
                  <a:lnTo>
                    <a:pt x="75299" y="947"/>
                  </a:lnTo>
                  <a:lnTo>
                    <a:pt x="72227" y="1116"/>
                  </a:lnTo>
                  <a:lnTo>
                    <a:pt x="68398" y="1326"/>
                  </a:lnTo>
                  <a:lnTo>
                    <a:pt x="64085" y="1537"/>
                  </a:lnTo>
                  <a:lnTo>
                    <a:pt x="59541" y="1705"/>
                  </a:lnTo>
                  <a:lnTo>
                    <a:pt x="57269" y="1768"/>
                  </a:lnTo>
                  <a:lnTo>
                    <a:pt x="55039" y="1831"/>
                  </a:lnTo>
                  <a:lnTo>
                    <a:pt x="52914" y="1873"/>
                  </a:lnTo>
                  <a:lnTo>
                    <a:pt x="50873" y="1873"/>
                  </a:lnTo>
                  <a:lnTo>
                    <a:pt x="50873" y="1873"/>
                  </a:lnTo>
                  <a:lnTo>
                    <a:pt x="49295" y="1873"/>
                  </a:lnTo>
                  <a:lnTo>
                    <a:pt x="47843" y="1852"/>
                  </a:lnTo>
                  <a:lnTo>
                    <a:pt x="47843" y="1852"/>
                  </a:lnTo>
                  <a:lnTo>
                    <a:pt x="46371" y="1873"/>
                  </a:lnTo>
                  <a:lnTo>
                    <a:pt x="44793" y="1873"/>
                  </a:lnTo>
                  <a:lnTo>
                    <a:pt x="44793" y="1873"/>
                  </a:lnTo>
                  <a:lnTo>
                    <a:pt x="42773" y="1873"/>
                  </a:lnTo>
                  <a:lnTo>
                    <a:pt x="40627" y="1831"/>
                  </a:lnTo>
                  <a:lnTo>
                    <a:pt x="38418" y="1768"/>
                  </a:lnTo>
                  <a:lnTo>
                    <a:pt x="36146" y="1705"/>
                  </a:lnTo>
                  <a:lnTo>
                    <a:pt x="31601" y="1537"/>
                  </a:lnTo>
                  <a:lnTo>
                    <a:pt x="27267" y="1326"/>
                  </a:lnTo>
                  <a:lnTo>
                    <a:pt x="23438" y="1116"/>
                  </a:lnTo>
                  <a:lnTo>
                    <a:pt x="20366" y="947"/>
                  </a:lnTo>
                  <a:lnTo>
                    <a:pt x="17589" y="758"/>
                  </a:lnTo>
                  <a:lnTo>
                    <a:pt x="17589" y="758"/>
                  </a:lnTo>
                  <a:lnTo>
                    <a:pt x="172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48;p32">
              <a:extLst>
                <a:ext uri="{FF2B5EF4-FFF2-40B4-BE49-F238E27FC236}">
                  <a16:creationId xmlns:a16="http://schemas.microsoft.com/office/drawing/2014/main" id="{F8C5C4A8-E033-4E56-9CA9-BF92DA5CE8D1}"/>
                </a:ext>
              </a:extLst>
            </p:cNvPr>
            <p:cNvSpPr/>
            <p:nvPr/>
          </p:nvSpPr>
          <p:spPr>
            <a:xfrm>
              <a:off x="7563600" y="3203100"/>
              <a:ext cx="561225" cy="1168200"/>
            </a:xfrm>
            <a:custGeom>
              <a:avLst/>
              <a:gdLst/>
              <a:ahLst/>
              <a:cxnLst/>
              <a:rect l="l" t="t" r="r" b="b"/>
              <a:pathLst>
                <a:path w="22449" h="46728" extrusionOk="0">
                  <a:moveTo>
                    <a:pt x="9889" y="0"/>
                  </a:moveTo>
                  <a:lnTo>
                    <a:pt x="9826" y="253"/>
                  </a:lnTo>
                  <a:lnTo>
                    <a:pt x="9784" y="526"/>
                  </a:lnTo>
                  <a:lnTo>
                    <a:pt x="9720" y="905"/>
                  </a:lnTo>
                  <a:lnTo>
                    <a:pt x="9678" y="1347"/>
                  </a:lnTo>
                  <a:lnTo>
                    <a:pt x="9657" y="1873"/>
                  </a:lnTo>
                  <a:lnTo>
                    <a:pt x="9678" y="2441"/>
                  </a:lnTo>
                  <a:lnTo>
                    <a:pt x="9720" y="3072"/>
                  </a:lnTo>
                  <a:lnTo>
                    <a:pt x="9763" y="3387"/>
                  </a:lnTo>
                  <a:lnTo>
                    <a:pt x="9826" y="3724"/>
                  </a:lnTo>
                  <a:lnTo>
                    <a:pt x="9889" y="4040"/>
                  </a:lnTo>
                  <a:lnTo>
                    <a:pt x="9973" y="4376"/>
                  </a:lnTo>
                  <a:lnTo>
                    <a:pt x="10099" y="4713"/>
                  </a:lnTo>
                  <a:lnTo>
                    <a:pt x="10225" y="5049"/>
                  </a:lnTo>
                  <a:lnTo>
                    <a:pt x="10373" y="5386"/>
                  </a:lnTo>
                  <a:lnTo>
                    <a:pt x="10541" y="5723"/>
                  </a:lnTo>
                  <a:lnTo>
                    <a:pt x="10730" y="6059"/>
                  </a:lnTo>
                  <a:lnTo>
                    <a:pt x="10962" y="6375"/>
                  </a:lnTo>
                  <a:lnTo>
                    <a:pt x="11214" y="6690"/>
                  </a:lnTo>
                  <a:lnTo>
                    <a:pt x="11488" y="6985"/>
                  </a:lnTo>
                  <a:lnTo>
                    <a:pt x="11782" y="7279"/>
                  </a:lnTo>
                  <a:lnTo>
                    <a:pt x="12119" y="7574"/>
                  </a:lnTo>
                  <a:lnTo>
                    <a:pt x="12477" y="7827"/>
                  </a:lnTo>
                  <a:lnTo>
                    <a:pt x="12876" y="8079"/>
                  </a:lnTo>
                  <a:lnTo>
                    <a:pt x="13066" y="8710"/>
                  </a:lnTo>
                  <a:lnTo>
                    <a:pt x="13234" y="9341"/>
                  </a:lnTo>
                  <a:lnTo>
                    <a:pt x="13381" y="9972"/>
                  </a:lnTo>
                  <a:lnTo>
                    <a:pt x="13507" y="10604"/>
                  </a:lnTo>
                  <a:lnTo>
                    <a:pt x="13276" y="10309"/>
                  </a:lnTo>
                  <a:lnTo>
                    <a:pt x="13003" y="10036"/>
                  </a:lnTo>
                  <a:lnTo>
                    <a:pt x="12708" y="9741"/>
                  </a:lnTo>
                  <a:lnTo>
                    <a:pt x="12392" y="9446"/>
                  </a:lnTo>
                  <a:lnTo>
                    <a:pt x="12035" y="9152"/>
                  </a:lnTo>
                  <a:lnTo>
                    <a:pt x="11677" y="8899"/>
                  </a:lnTo>
                  <a:lnTo>
                    <a:pt x="11298" y="8626"/>
                  </a:lnTo>
                  <a:lnTo>
                    <a:pt x="10878" y="8395"/>
                  </a:lnTo>
                  <a:lnTo>
                    <a:pt x="10457" y="8184"/>
                  </a:lnTo>
                  <a:lnTo>
                    <a:pt x="9994" y="8016"/>
                  </a:lnTo>
                  <a:lnTo>
                    <a:pt x="9510" y="7869"/>
                  </a:lnTo>
                  <a:lnTo>
                    <a:pt x="9026" y="7763"/>
                  </a:lnTo>
                  <a:lnTo>
                    <a:pt x="8500" y="7700"/>
                  </a:lnTo>
                  <a:lnTo>
                    <a:pt x="7680" y="7700"/>
                  </a:lnTo>
                  <a:lnTo>
                    <a:pt x="7406" y="7742"/>
                  </a:lnTo>
                  <a:lnTo>
                    <a:pt x="7112" y="7784"/>
                  </a:lnTo>
                  <a:lnTo>
                    <a:pt x="6817" y="7827"/>
                  </a:lnTo>
                  <a:lnTo>
                    <a:pt x="6880" y="8079"/>
                  </a:lnTo>
                  <a:lnTo>
                    <a:pt x="6964" y="8331"/>
                  </a:lnTo>
                  <a:lnTo>
                    <a:pt x="7091" y="8689"/>
                  </a:lnTo>
                  <a:lnTo>
                    <a:pt x="7259" y="9089"/>
                  </a:lnTo>
                  <a:lnTo>
                    <a:pt x="7490" y="9531"/>
                  </a:lnTo>
                  <a:lnTo>
                    <a:pt x="7764" y="9994"/>
                  </a:lnTo>
                  <a:lnTo>
                    <a:pt x="7932" y="10225"/>
                  </a:lnTo>
                  <a:lnTo>
                    <a:pt x="8122" y="10456"/>
                  </a:lnTo>
                  <a:lnTo>
                    <a:pt x="8311" y="10688"/>
                  </a:lnTo>
                  <a:lnTo>
                    <a:pt x="8542" y="10919"/>
                  </a:lnTo>
                  <a:lnTo>
                    <a:pt x="8774" y="11151"/>
                  </a:lnTo>
                  <a:lnTo>
                    <a:pt x="9026" y="11340"/>
                  </a:lnTo>
                  <a:lnTo>
                    <a:pt x="9300" y="11550"/>
                  </a:lnTo>
                  <a:lnTo>
                    <a:pt x="9594" y="11719"/>
                  </a:lnTo>
                  <a:lnTo>
                    <a:pt x="9910" y="11887"/>
                  </a:lnTo>
                  <a:lnTo>
                    <a:pt x="10246" y="12034"/>
                  </a:lnTo>
                  <a:lnTo>
                    <a:pt x="10604" y="12161"/>
                  </a:lnTo>
                  <a:lnTo>
                    <a:pt x="10983" y="12266"/>
                  </a:lnTo>
                  <a:lnTo>
                    <a:pt x="11383" y="12350"/>
                  </a:lnTo>
                  <a:lnTo>
                    <a:pt x="11824" y="12392"/>
                  </a:lnTo>
                  <a:lnTo>
                    <a:pt x="12287" y="12413"/>
                  </a:lnTo>
                  <a:lnTo>
                    <a:pt x="12750" y="12392"/>
                  </a:lnTo>
                  <a:lnTo>
                    <a:pt x="13276" y="12350"/>
                  </a:lnTo>
                  <a:lnTo>
                    <a:pt x="13802" y="12266"/>
                  </a:lnTo>
                  <a:lnTo>
                    <a:pt x="13886" y="12918"/>
                  </a:lnTo>
                  <a:lnTo>
                    <a:pt x="13949" y="13570"/>
                  </a:lnTo>
                  <a:lnTo>
                    <a:pt x="14012" y="14264"/>
                  </a:lnTo>
                  <a:lnTo>
                    <a:pt x="14055" y="14980"/>
                  </a:lnTo>
                  <a:lnTo>
                    <a:pt x="14076" y="15695"/>
                  </a:lnTo>
                  <a:lnTo>
                    <a:pt x="14076" y="16410"/>
                  </a:lnTo>
                  <a:lnTo>
                    <a:pt x="13886" y="16137"/>
                  </a:lnTo>
                  <a:lnTo>
                    <a:pt x="13655" y="15821"/>
                  </a:lnTo>
                  <a:lnTo>
                    <a:pt x="13381" y="15485"/>
                  </a:lnTo>
                  <a:lnTo>
                    <a:pt x="13087" y="15148"/>
                  </a:lnTo>
                  <a:lnTo>
                    <a:pt x="12729" y="14790"/>
                  </a:lnTo>
                  <a:lnTo>
                    <a:pt x="12350" y="14433"/>
                  </a:lnTo>
                  <a:lnTo>
                    <a:pt x="11951" y="14096"/>
                  </a:lnTo>
                  <a:lnTo>
                    <a:pt x="11488" y="13759"/>
                  </a:lnTo>
                  <a:lnTo>
                    <a:pt x="11004" y="13465"/>
                  </a:lnTo>
                  <a:lnTo>
                    <a:pt x="10751" y="13318"/>
                  </a:lnTo>
                  <a:lnTo>
                    <a:pt x="10499" y="13191"/>
                  </a:lnTo>
                  <a:lnTo>
                    <a:pt x="10225" y="13065"/>
                  </a:lnTo>
                  <a:lnTo>
                    <a:pt x="9952" y="12960"/>
                  </a:lnTo>
                  <a:lnTo>
                    <a:pt x="9657" y="12876"/>
                  </a:lnTo>
                  <a:lnTo>
                    <a:pt x="9363" y="12792"/>
                  </a:lnTo>
                  <a:lnTo>
                    <a:pt x="9068" y="12729"/>
                  </a:lnTo>
                  <a:lnTo>
                    <a:pt x="8753" y="12665"/>
                  </a:lnTo>
                  <a:lnTo>
                    <a:pt x="8437" y="12644"/>
                  </a:lnTo>
                  <a:lnTo>
                    <a:pt x="8101" y="12623"/>
                  </a:lnTo>
                  <a:lnTo>
                    <a:pt x="7764" y="12623"/>
                  </a:lnTo>
                  <a:lnTo>
                    <a:pt x="7427" y="12665"/>
                  </a:lnTo>
                  <a:lnTo>
                    <a:pt x="7091" y="12708"/>
                  </a:lnTo>
                  <a:lnTo>
                    <a:pt x="6733" y="12771"/>
                  </a:lnTo>
                  <a:lnTo>
                    <a:pt x="6796" y="13023"/>
                  </a:lnTo>
                  <a:lnTo>
                    <a:pt x="6880" y="13297"/>
                  </a:lnTo>
                  <a:lnTo>
                    <a:pt x="7006" y="13654"/>
                  </a:lnTo>
                  <a:lnTo>
                    <a:pt x="7196" y="14054"/>
                  </a:lnTo>
                  <a:lnTo>
                    <a:pt x="7427" y="14517"/>
                  </a:lnTo>
                  <a:lnTo>
                    <a:pt x="7722" y="15001"/>
                  </a:lnTo>
                  <a:lnTo>
                    <a:pt x="7890" y="15232"/>
                  </a:lnTo>
                  <a:lnTo>
                    <a:pt x="8079" y="15485"/>
                  </a:lnTo>
                  <a:lnTo>
                    <a:pt x="8290" y="15716"/>
                  </a:lnTo>
                  <a:lnTo>
                    <a:pt x="8521" y="15948"/>
                  </a:lnTo>
                  <a:lnTo>
                    <a:pt x="8774" y="16158"/>
                  </a:lnTo>
                  <a:lnTo>
                    <a:pt x="9047" y="16368"/>
                  </a:lnTo>
                  <a:lnTo>
                    <a:pt x="9321" y="16558"/>
                  </a:lnTo>
                  <a:lnTo>
                    <a:pt x="9636" y="16747"/>
                  </a:lnTo>
                  <a:lnTo>
                    <a:pt x="9973" y="16894"/>
                  </a:lnTo>
                  <a:lnTo>
                    <a:pt x="10331" y="17042"/>
                  </a:lnTo>
                  <a:lnTo>
                    <a:pt x="10709" y="17147"/>
                  </a:lnTo>
                  <a:lnTo>
                    <a:pt x="11109" y="17252"/>
                  </a:lnTo>
                  <a:lnTo>
                    <a:pt x="11530" y="17315"/>
                  </a:lnTo>
                  <a:lnTo>
                    <a:pt x="11993" y="17336"/>
                  </a:lnTo>
                  <a:lnTo>
                    <a:pt x="12456" y="17336"/>
                  </a:lnTo>
                  <a:lnTo>
                    <a:pt x="12982" y="17294"/>
                  </a:lnTo>
                  <a:lnTo>
                    <a:pt x="13507" y="17231"/>
                  </a:lnTo>
                  <a:lnTo>
                    <a:pt x="14076" y="17126"/>
                  </a:lnTo>
                  <a:lnTo>
                    <a:pt x="14012" y="18367"/>
                  </a:lnTo>
                  <a:lnTo>
                    <a:pt x="13907" y="19608"/>
                  </a:lnTo>
                  <a:lnTo>
                    <a:pt x="13781" y="20829"/>
                  </a:lnTo>
                  <a:lnTo>
                    <a:pt x="13592" y="22070"/>
                  </a:lnTo>
                  <a:lnTo>
                    <a:pt x="13255" y="21544"/>
                  </a:lnTo>
                  <a:lnTo>
                    <a:pt x="13024" y="21228"/>
                  </a:lnTo>
                  <a:lnTo>
                    <a:pt x="12729" y="20871"/>
                  </a:lnTo>
                  <a:lnTo>
                    <a:pt x="12392" y="20492"/>
                  </a:lnTo>
                  <a:lnTo>
                    <a:pt x="12014" y="20092"/>
                  </a:lnTo>
                  <a:lnTo>
                    <a:pt x="11593" y="19713"/>
                  </a:lnTo>
                  <a:lnTo>
                    <a:pt x="11151" y="19335"/>
                  </a:lnTo>
                  <a:lnTo>
                    <a:pt x="10646" y="18977"/>
                  </a:lnTo>
                  <a:lnTo>
                    <a:pt x="10373" y="18809"/>
                  </a:lnTo>
                  <a:lnTo>
                    <a:pt x="10099" y="18662"/>
                  </a:lnTo>
                  <a:lnTo>
                    <a:pt x="9805" y="18514"/>
                  </a:lnTo>
                  <a:lnTo>
                    <a:pt x="9510" y="18388"/>
                  </a:lnTo>
                  <a:lnTo>
                    <a:pt x="9216" y="18262"/>
                  </a:lnTo>
                  <a:lnTo>
                    <a:pt x="8900" y="18178"/>
                  </a:lnTo>
                  <a:lnTo>
                    <a:pt x="8563" y="18093"/>
                  </a:lnTo>
                  <a:lnTo>
                    <a:pt x="8227" y="18030"/>
                  </a:lnTo>
                  <a:lnTo>
                    <a:pt x="7890" y="17967"/>
                  </a:lnTo>
                  <a:lnTo>
                    <a:pt x="7532" y="17946"/>
                  </a:lnTo>
                  <a:lnTo>
                    <a:pt x="7175" y="17946"/>
                  </a:lnTo>
                  <a:lnTo>
                    <a:pt x="6796" y="17967"/>
                  </a:lnTo>
                  <a:lnTo>
                    <a:pt x="6417" y="18009"/>
                  </a:lnTo>
                  <a:lnTo>
                    <a:pt x="6018" y="18093"/>
                  </a:lnTo>
                  <a:lnTo>
                    <a:pt x="6081" y="18346"/>
                  </a:lnTo>
                  <a:lnTo>
                    <a:pt x="6186" y="18619"/>
                  </a:lnTo>
                  <a:lnTo>
                    <a:pt x="6312" y="18977"/>
                  </a:lnTo>
                  <a:lnTo>
                    <a:pt x="6502" y="19398"/>
                  </a:lnTo>
                  <a:lnTo>
                    <a:pt x="6733" y="19861"/>
                  </a:lnTo>
                  <a:lnTo>
                    <a:pt x="6880" y="20113"/>
                  </a:lnTo>
                  <a:lnTo>
                    <a:pt x="7049" y="20345"/>
                  </a:lnTo>
                  <a:lnTo>
                    <a:pt x="7217" y="20597"/>
                  </a:lnTo>
                  <a:lnTo>
                    <a:pt x="7427" y="20829"/>
                  </a:lnTo>
                  <a:lnTo>
                    <a:pt x="7638" y="21060"/>
                  </a:lnTo>
                  <a:lnTo>
                    <a:pt x="7869" y="21291"/>
                  </a:lnTo>
                  <a:lnTo>
                    <a:pt x="8122" y="21523"/>
                  </a:lnTo>
                  <a:lnTo>
                    <a:pt x="8395" y="21733"/>
                  </a:lnTo>
                  <a:lnTo>
                    <a:pt x="8690" y="21923"/>
                  </a:lnTo>
                  <a:lnTo>
                    <a:pt x="9005" y="22091"/>
                  </a:lnTo>
                  <a:lnTo>
                    <a:pt x="9342" y="22259"/>
                  </a:lnTo>
                  <a:lnTo>
                    <a:pt x="9720" y="22385"/>
                  </a:lnTo>
                  <a:lnTo>
                    <a:pt x="10099" y="22491"/>
                  </a:lnTo>
                  <a:lnTo>
                    <a:pt x="10520" y="22575"/>
                  </a:lnTo>
                  <a:lnTo>
                    <a:pt x="10941" y="22638"/>
                  </a:lnTo>
                  <a:lnTo>
                    <a:pt x="11404" y="22659"/>
                  </a:lnTo>
                  <a:lnTo>
                    <a:pt x="11909" y="22659"/>
                  </a:lnTo>
                  <a:lnTo>
                    <a:pt x="12435" y="22617"/>
                  </a:lnTo>
                  <a:lnTo>
                    <a:pt x="12982" y="22533"/>
                  </a:lnTo>
                  <a:lnTo>
                    <a:pt x="13550" y="22406"/>
                  </a:lnTo>
                  <a:lnTo>
                    <a:pt x="13550" y="22406"/>
                  </a:lnTo>
                  <a:lnTo>
                    <a:pt x="13318" y="23669"/>
                  </a:lnTo>
                  <a:lnTo>
                    <a:pt x="13045" y="24952"/>
                  </a:lnTo>
                  <a:lnTo>
                    <a:pt x="12750" y="26236"/>
                  </a:lnTo>
                  <a:lnTo>
                    <a:pt x="12392" y="27498"/>
                  </a:lnTo>
                  <a:lnTo>
                    <a:pt x="12140" y="26888"/>
                  </a:lnTo>
                  <a:lnTo>
                    <a:pt x="11951" y="26509"/>
                  </a:lnTo>
                  <a:lnTo>
                    <a:pt x="11740" y="26109"/>
                  </a:lnTo>
                  <a:lnTo>
                    <a:pt x="11467" y="25667"/>
                  </a:lnTo>
                  <a:lnTo>
                    <a:pt x="11172" y="25226"/>
                  </a:lnTo>
                  <a:lnTo>
                    <a:pt x="10836" y="24784"/>
                  </a:lnTo>
                  <a:lnTo>
                    <a:pt x="10457" y="24342"/>
                  </a:lnTo>
                  <a:lnTo>
                    <a:pt x="10036" y="23921"/>
                  </a:lnTo>
                  <a:lnTo>
                    <a:pt x="9826" y="23711"/>
                  </a:lnTo>
                  <a:lnTo>
                    <a:pt x="9573" y="23521"/>
                  </a:lnTo>
                  <a:lnTo>
                    <a:pt x="9321" y="23332"/>
                  </a:lnTo>
                  <a:lnTo>
                    <a:pt x="9068" y="23164"/>
                  </a:lnTo>
                  <a:lnTo>
                    <a:pt x="8795" y="22996"/>
                  </a:lnTo>
                  <a:lnTo>
                    <a:pt x="8521" y="22848"/>
                  </a:lnTo>
                  <a:lnTo>
                    <a:pt x="8206" y="22701"/>
                  </a:lnTo>
                  <a:lnTo>
                    <a:pt x="7911" y="22596"/>
                  </a:lnTo>
                  <a:lnTo>
                    <a:pt x="7596" y="22491"/>
                  </a:lnTo>
                  <a:lnTo>
                    <a:pt x="7259" y="22385"/>
                  </a:lnTo>
                  <a:lnTo>
                    <a:pt x="6901" y="22322"/>
                  </a:lnTo>
                  <a:lnTo>
                    <a:pt x="6544" y="22280"/>
                  </a:lnTo>
                  <a:lnTo>
                    <a:pt x="6186" y="22259"/>
                  </a:lnTo>
                  <a:lnTo>
                    <a:pt x="5786" y="22238"/>
                  </a:lnTo>
                  <a:lnTo>
                    <a:pt x="5807" y="22512"/>
                  </a:lnTo>
                  <a:lnTo>
                    <a:pt x="5849" y="22785"/>
                  </a:lnTo>
                  <a:lnTo>
                    <a:pt x="5912" y="23164"/>
                  </a:lnTo>
                  <a:lnTo>
                    <a:pt x="5997" y="23627"/>
                  </a:lnTo>
                  <a:lnTo>
                    <a:pt x="6144" y="24111"/>
                  </a:lnTo>
                  <a:lnTo>
                    <a:pt x="6249" y="24384"/>
                  </a:lnTo>
                  <a:lnTo>
                    <a:pt x="6354" y="24658"/>
                  </a:lnTo>
                  <a:lnTo>
                    <a:pt x="6481" y="24931"/>
                  </a:lnTo>
                  <a:lnTo>
                    <a:pt x="6628" y="25205"/>
                  </a:lnTo>
                  <a:lnTo>
                    <a:pt x="6775" y="25457"/>
                  </a:lnTo>
                  <a:lnTo>
                    <a:pt x="6964" y="25731"/>
                  </a:lnTo>
                  <a:lnTo>
                    <a:pt x="7175" y="26004"/>
                  </a:lnTo>
                  <a:lnTo>
                    <a:pt x="7385" y="26257"/>
                  </a:lnTo>
                  <a:lnTo>
                    <a:pt x="7638" y="26509"/>
                  </a:lnTo>
                  <a:lnTo>
                    <a:pt x="7911" y="26740"/>
                  </a:lnTo>
                  <a:lnTo>
                    <a:pt x="8227" y="26951"/>
                  </a:lnTo>
                  <a:lnTo>
                    <a:pt x="8542" y="27161"/>
                  </a:lnTo>
                  <a:lnTo>
                    <a:pt x="8900" y="27351"/>
                  </a:lnTo>
                  <a:lnTo>
                    <a:pt x="9279" y="27519"/>
                  </a:lnTo>
                  <a:lnTo>
                    <a:pt x="9699" y="27666"/>
                  </a:lnTo>
                  <a:lnTo>
                    <a:pt x="10141" y="27771"/>
                  </a:lnTo>
                  <a:lnTo>
                    <a:pt x="10625" y="27855"/>
                  </a:lnTo>
                  <a:lnTo>
                    <a:pt x="11130" y="27919"/>
                  </a:lnTo>
                  <a:lnTo>
                    <a:pt x="11677" y="27940"/>
                  </a:lnTo>
                  <a:lnTo>
                    <a:pt x="12266" y="27940"/>
                  </a:lnTo>
                  <a:lnTo>
                    <a:pt x="11888" y="29160"/>
                  </a:lnTo>
                  <a:lnTo>
                    <a:pt x="11467" y="30359"/>
                  </a:lnTo>
                  <a:lnTo>
                    <a:pt x="11025" y="31537"/>
                  </a:lnTo>
                  <a:lnTo>
                    <a:pt x="10541" y="32715"/>
                  </a:lnTo>
                  <a:lnTo>
                    <a:pt x="10436" y="32358"/>
                  </a:lnTo>
                  <a:lnTo>
                    <a:pt x="10289" y="31979"/>
                  </a:lnTo>
                  <a:lnTo>
                    <a:pt x="10141" y="31600"/>
                  </a:lnTo>
                  <a:lnTo>
                    <a:pt x="9973" y="31180"/>
                  </a:lnTo>
                  <a:lnTo>
                    <a:pt x="9763" y="30759"/>
                  </a:lnTo>
                  <a:lnTo>
                    <a:pt x="9510" y="30338"/>
                  </a:lnTo>
                  <a:lnTo>
                    <a:pt x="9237" y="29917"/>
                  </a:lnTo>
                  <a:lnTo>
                    <a:pt x="8942" y="29497"/>
                  </a:lnTo>
                  <a:lnTo>
                    <a:pt x="8605" y="29097"/>
                  </a:lnTo>
                  <a:lnTo>
                    <a:pt x="8227" y="28718"/>
                  </a:lnTo>
                  <a:lnTo>
                    <a:pt x="7806" y="28360"/>
                  </a:lnTo>
                  <a:lnTo>
                    <a:pt x="7596" y="28213"/>
                  </a:lnTo>
                  <a:lnTo>
                    <a:pt x="7364" y="28045"/>
                  </a:lnTo>
                  <a:lnTo>
                    <a:pt x="7112" y="27898"/>
                  </a:lnTo>
                  <a:lnTo>
                    <a:pt x="6859" y="27771"/>
                  </a:lnTo>
                  <a:lnTo>
                    <a:pt x="6607" y="27645"/>
                  </a:lnTo>
                  <a:lnTo>
                    <a:pt x="6333" y="27540"/>
                  </a:lnTo>
                  <a:lnTo>
                    <a:pt x="6039" y="27435"/>
                  </a:lnTo>
                  <a:lnTo>
                    <a:pt x="5744" y="27351"/>
                  </a:lnTo>
                  <a:lnTo>
                    <a:pt x="5429" y="27287"/>
                  </a:lnTo>
                  <a:lnTo>
                    <a:pt x="5113" y="27224"/>
                  </a:lnTo>
                  <a:lnTo>
                    <a:pt x="5071" y="27456"/>
                  </a:lnTo>
                  <a:lnTo>
                    <a:pt x="5071" y="27750"/>
                  </a:lnTo>
                  <a:lnTo>
                    <a:pt x="5050" y="28108"/>
                  </a:lnTo>
                  <a:lnTo>
                    <a:pt x="5071" y="28550"/>
                  </a:lnTo>
                  <a:lnTo>
                    <a:pt x="5134" y="29034"/>
                  </a:lnTo>
                  <a:lnTo>
                    <a:pt x="5218" y="29581"/>
                  </a:lnTo>
                  <a:lnTo>
                    <a:pt x="5302" y="29854"/>
                  </a:lnTo>
                  <a:lnTo>
                    <a:pt x="5386" y="30149"/>
                  </a:lnTo>
                  <a:lnTo>
                    <a:pt x="5492" y="30422"/>
                  </a:lnTo>
                  <a:lnTo>
                    <a:pt x="5597" y="30717"/>
                  </a:lnTo>
                  <a:lnTo>
                    <a:pt x="5744" y="31011"/>
                  </a:lnTo>
                  <a:lnTo>
                    <a:pt x="5912" y="31285"/>
                  </a:lnTo>
                  <a:lnTo>
                    <a:pt x="6102" y="31579"/>
                  </a:lnTo>
                  <a:lnTo>
                    <a:pt x="6312" y="31853"/>
                  </a:lnTo>
                  <a:lnTo>
                    <a:pt x="6544" y="32105"/>
                  </a:lnTo>
                  <a:lnTo>
                    <a:pt x="6796" y="32358"/>
                  </a:lnTo>
                  <a:lnTo>
                    <a:pt x="7091" y="32610"/>
                  </a:lnTo>
                  <a:lnTo>
                    <a:pt x="7406" y="32842"/>
                  </a:lnTo>
                  <a:lnTo>
                    <a:pt x="7764" y="33052"/>
                  </a:lnTo>
                  <a:lnTo>
                    <a:pt x="8143" y="33262"/>
                  </a:lnTo>
                  <a:lnTo>
                    <a:pt x="8563" y="33431"/>
                  </a:lnTo>
                  <a:lnTo>
                    <a:pt x="9005" y="33599"/>
                  </a:lnTo>
                  <a:lnTo>
                    <a:pt x="9510" y="33746"/>
                  </a:lnTo>
                  <a:lnTo>
                    <a:pt x="10036" y="33852"/>
                  </a:lnTo>
                  <a:lnTo>
                    <a:pt x="9426" y="35093"/>
                  </a:lnTo>
                  <a:lnTo>
                    <a:pt x="8774" y="36313"/>
                  </a:lnTo>
                  <a:lnTo>
                    <a:pt x="8079" y="37512"/>
                  </a:lnTo>
                  <a:lnTo>
                    <a:pt x="7722" y="38101"/>
                  </a:lnTo>
                  <a:lnTo>
                    <a:pt x="7343" y="38669"/>
                  </a:lnTo>
                  <a:lnTo>
                    <a:pt x="7322" y="38312"/>
                  </a:lnTo>
                  <a:lnTo>
                    <a:pt x="7301" y="37912"/>
                  </a:lnTo>
                  <a:lnTo>
                    <a:pt x="7259" y="37491"/>
                  </a:lnTo>
                  <a:lnTo>
                    <a:pt x="7196" y="37028"/>
                  </a:lnTo>
                  <a:lnTo>
                    <a:pt x="7112" y="36566"/>
                  </a:lnTo>
                  <a:lnTo>
                    <a:pt x="6985" y="36103"/>
                  </a:lnTo>
                  <a:lnTo>
                    <a:pt x="6838" y="35619"/>
                  </a:lnTo>
                  <a:lnTo>
                    <a:pt x="6649" y="35135"/>
                  </a:lnTo>
                  <a:lnTo>
                    <a:pt x="6438" y="34651"/>
                  </a:lnTo>
                  <a:lnTo>
                    <a:pt x="6165" y="34188"/>
                  </a:lnTo>
                  <a:lnTo>
                    <a:pt x="5870" y="33746"/>
                  </a:lnTo>
                  <a:lnTo>
                    <a:pt x="5681" y="33515"/>
                  </a:lnTo>
                  <a:lnTo>
                    <a:pt x="5513" y="33305"/>
                  </a:lnTo>
                  <a:lnTo>
                    <a:pt x="5302" y="33115"/>
                  </a:lnTo>
                  <a:lnTo>
                    <a:pt x="5092" y="32905"/>
                  </a:lnTo>
                  <a:lnTo>
                    <a:pt x="4882" y="32715"/>
                  </a:lnTo>
                  <a:lnTo>
                    <a:pt x="4629" y="32526"/>
                  </a:lnTo>
                  <a:lnTo>
                    <a:pt x="4377" y="32358"/>
                  </a:lnTo>
                  <a:lnTo>
                    <a:pt x="4103" y="32190"/>
                  </a:lnTo>
                  <a:lnTo>
                    <a:pt x="3830" y="32042"/>
                  </a:lnTo>
                  <a:lnTo>
                    <a:pt x="3535" y="31916"/>
                  </a:lnTo>
                  <a:lnTo>
                    <a:pt x="3430" y="32126"/>
                  </a:lnTo>
                  <a:lnTo>
                    <a:pt x="3346" y="32400"/>
                  </a:lnTo>
                  <a:lnTo>
                    <a:pt x="3241" y="32758"/>
                  </a:lnTo>
                  <a:lnTo>
                    <a:pt x="3156" y="33199"/>
                  </a:lnTo>
                  <a:lnTo>
                    <a:pt x="3072" y="33683"/>
                  </a:lnTo>
                  <a:lnTo>
                    <a:pt x="3030" y="34251"/>
                  </a:lnTo>
                  <a:lnTo>
                    <a:pt x="3030" y="34525"/>
                  </a:lnTo>
                  <a:lnTo>
                    <a:pt x="3030" y="34840"/>
                  </a:lnTo>
                  <a:lnTo>
                    <a:pt x="3072" y="35135"/>
                  </a:lnTo>
                  <a:lnTo>
                    <a:pt x="3114" y="35451"/>
                  </a:lnTo>
                  <a:lnTo>
                    <a:pt x="3177" y="35766"/>
                  </a:lnTo>
                  <a:lnTo>
                    <a:pt x="3262" y="36082"/>
                  </a:lnTo>
                  <a:lnTo>
                    <a:pt x="3367" y="36418"/>
                  </a:lnTo>
                  <a:lnTo>
                    <a:pt x="3514" y="36734"/>
                  </a:lnTo>
                  <a:lnTo>
                    <a:pt x="3661" y="37049"/>
                  </a:lnTo>
                  <a:lnTo>
                    <a:pt x="3851" y="37365"/>
                  </a:lnTo>
                  <a:lnTo>
                    <a:pt x="4082" y="37681"/>
                  </a:lnTo>
                  <a:lnTo>
                    <a:pt x="4335" y="37996"/>
                  </a:lnTo>
                  <a:lnTo>
                    <a:pt x="4629" y="38291"/>
                  </a:lnTo>
                  <a:lnTo>
                    <a:pt x="4966" y="38585"/>
                  </a:lnTo>
                  <a:lnTo>
                    <a:pt x="5323" y="38880"/>
                  </a:lnTo>
                  <a:lnTo>
                    <a:pt x="5744" y="39153"/>
                  </a:lnTo>
                  <a:lnTo>
                    <a:pt x="6186" y="39406"/>
                  </a:lnTo>
                  <a:lnTo>
                    <a:pt x="6670" y="39637"/>
                  </a:lnTo>
                  <a:lnTo>
                    <a:pt x="6039" y="40521"/>
                  </a:lnTo>
                  <a:lnTo>
                    <a:pt x="5702" y="40942"/>
                  </a:lnTo>
                  <a:lnTo>
                    <a:pt x="5344" y="41362"/>
                  </a:lnTo>
                  <a:lnTo>
                    <a:pt x="4987" y="41762"/>
                  </a:lnTo>
                  <a:lnTo>
                    <a:pt x="4629" y="42162"/>
                  </a:lnTo>
                  <a:lnTo>
                    <a:pt x="4250" y="42562"/>
                  </a:lnTo>
                  <a:lnTo>
                    <a:pt x="3851" y="42940"/>
                  </a:lnTo>
                  <a:lnTo>
                    <a:pt x="3472" y="43298"/>
                  </a:lnTo>
                  <a:lnTo>
                    <a:pt x="3051" y="43656"/>
                  </a:lnTo>
                  <a:lnTo>
                    <a:pt x="2630" y="43992"/>
                  </a:lnTo>
                  <a:lnTo>
                    <a:pt x="2210" y="44329"/>
                  </a:lnTo>
                  <a:lnTo>
                    <a:pt x="1768" y="44645"/>
                  </a:lnTo>
                  <a:lnTo>
                    <a:pt x="1305" y="44939"/>
                  </a:lnTo>
                  <a:lnTo>
                    <a:pt x="842" y="45213"/>
                  </a:lnTo>
                  <a:lnTo>
                    <a:pt x="358" y="45465"/>
                  </a:lnTo>
                  <a:lnTo>
                    <a:pt x="232" y="45549"/>
                  </a:lnTo>
                  <a:lnTo>
                    <a:pt x="148" y="45654"/>
                  </a:lnTo>
                  <a:lnTo>
                    <a:pt x="64" y="45760"/>
                  </a:lnTo>
                  <a:lnTo>
                    <a:pt x="22" y="45865"/>
                  </a:lnTo>
                  <a:lnTo>
                    <a:pt x="1" y="45991"/>
                  </a:lnTo>
                  <a:lnTo>
                    <a:pt x="22" y="46117"/>
                  </a:lnTo>
                  <a:lnTo>
                    <a:pt x="43" y="46222"/>
                  </a:lnTo>
                  <a:lnTo>
                    <a:pt x="85" y="46349"/>
                  </a:lnTo>
                  <a:lnTo>
                    <a:pt x="127" y="46454"/>
                  </a:lnTo>
                  <a:lnTo>
                    <a:pt x="211" y="46538"/>
                  </a:lnTo>
                  <a:lnTo>
                    <a:pt x="295" y="46622"/>
                  </a:lnTo>
                  <a:lnTo>
                    <a:pt x="400" y="46685"/>
                  </a:lnTo>
                  <a:lnTo>
                    <a:pt x="505" y="46706"/>
                  </a:lnTo>
                  <a:lnTo>
                    <a:pt x="632" y="46727"/>
                  </a:lnTo>
                  <a:lnTo>
                    <a:pt x="758" y="46706"/>
                  </a:lnTo>
                  <a:lnTo>
                    <a:pt x="905" y="46643"/>
                  </a:lnTo>
                  <a:lnTo>
                    <a:pt x="1431" y="46349"/>
                  </a:lnTo>
                  <a:lnTo>
                    <a:pt x="1936" y="46054"/>
                  </a:lnTo>
                  <a:lnTo>
                    <a:pt x="2420" y="45739"/>
                  </a:lnTo>
                  <a:lnTo>
                    <a:pt x="2904" y="45402"/>
                  </a:lnTo>
                  <a:lnTo>
                    <a:pt x="3388" y="45044"/>
                  </a:lnTo>
                  <a:lnTo>
                    <a:pt x="3851" y="44687"/>
                  </a:lnTo>
                  <a:lnTo>
                    <a:pt x="4292" y="44287"/>
                  </a:lnTo>
                  <a:lnTo>
                    <a:pt x="4734" y="43908"/>
                  </a:lnTo>
                  <a:lnTo>
                    <a:pt x="5155" y="43487"/>
                  </a:lnTo>
                  <a:lnTo>
                    <a:pt x="5555" y="43067"/>
                  </a:lnTo>
                  <a:lnTo>
                    <a:pt x="5955" y="42646"/>
                  </a:lnTo>
                  <a:lnTo>
                    <a:pt x="6354" y="42183"/>
                  </a:lnTo>
                  <a:lnTo>
                    <a:pt x="6733" y="41741"/>
                  </a:lnTo>
                  <a:lnTo>
                    <a:pt x="7112" y="41278"/>
                  </a:lnTo>
                  <a:lnTo>
                    <a:pt x="7469" y="40794"/>
                  </a:lnTo>
                  <a:lnTo>
                    <a:pt x="7806" y="40311"/>
                  </a:lnTo>
                  <a:lnTo>
                    <a:pt x="8311" y="40668"/>
                  </a:lnTo>
                  <a:lnTo>
                    <a:pt x="8648" y="40879"/>
                  </a:lnTo>
                  <a:lnTo>
                    <a:pt x="9047" y="41110"/>
                  </a:lnTo>
                  <a:lnTo>
                    <a:pt x="9510" y="41341"/>
                  </a:lnTo>
                  <a:lnTo>
                    <a:pt x="9994" y="41552"/>
                  </a:lnTo>
                  <a:lnTo>
                    <a:pt x="10520" y="41762"/>
                  </a:lnTo>
                  <a:lnTo>
                    <a:pt x="11088" y="41952"/>
                  </a:lnTo>
                  <a:lnTo>
                    <a:pt x="11698" y="42099"/>
                  </a:lnTo>
                  <a:lnTo>
                    <a:pt x="12014" y="42141"/>
                  </a:lnTo>
                  <a:lnTo>
                    <a:pt x="12329" y="42183"/>
                  </a:lnTo>
                  <a:lnTo>
                    <a:pt x="12645" y="42225"/>
                  </a:lnTo>
                  <a:lnTo>
                    <a:pt x="13297" y="42225"/>
                  </a:lnTo>
                  <a:lnTo>
                    <a:pt x="13634" y="42204"/>
                  </a:lnTo>
                  <a:lnTo>
                    <a:pt x="13970" y="42162"/>
                  </a:lnTo>
                  <a:lnTo>
                    <a:pt x="14307" y="42099"/>
                  </a:lnTo>
                  <a:lnTo>
                    <a:pt x="14644" y="42015"/>
                  </a:lnTo>
                  <a:lnTo>
                    <a:pt x="15001" y="41909"/>
                  </a:lnTo>
                  <a:lnTo>
                    <a:pt x="15338" y="41762"/>
                  </a:lnTo>
                  <a:lnTo>
                    <a:pt x="15674" y="41615"/>
                  </a:lnTo>
                  <a:lnTo>
                    <a:pt x="16011" y="41426"/>
                  </a:lnTo>
                  <a:lnTo>
                    <a:pt x="16348" y="41215"/>
                  </a:lnTo>
                  <a:lnTo>
                    <a:pt x="16200" y="41026"/>
                  </a:lnTo>
                  <a:lnTo>
                    <a:pt x="16032" y="40794"/>
                  </a:lnTo>
                  <a:lnTo>
                    <a:pt x="15780" y="40521"/>
                  </a:lnTo>
                  <a:lnTo>
                    <a:pt x="15485" y="40226"/>
                  </a:lnTo>
                  <a:lnTo>
                    <a:pt x="15106" y="39890"/>
                  </a:lnTo>
                  <a:lnTo>
                    <a:pt x="14665" y="39574"/>
                  </a:lnTo>
                  <a:lnTo>
                    <a:pt x="14433" y="39406"/>
                  </a:lnTo>
                  <a:lnTo>
                    <a:pt x="14181" y="39259"/>
                  </a:lnTo>
                  <a:lnTo>
                    <a:pt x="13907" y="39111"/>
                  </a:lnTo>
                  <a:lnTo>
                    <a:pt x="13613" y="38985"/>
                  </a:lnTo>
                  <a:lnTo>
                    <a:pt x="13318" y="38880"/>
                  </a:lnTo>
                  <a:lnTo>
                    <a:pt x="13003" y="38775"/>
                  </a:lnTo>
                  <a:lnTo>
                    <a:pt x="12687" y="38691"/>
                  </a:lnTo>
                  <a:lnTo>
                    <a:pt x="12329" y="38627"/>
                  </a:lnTo>
                  <a:lnTo>
                    <a:pt x="11993" y="38585"/>
                  </a:lnTo>
                  <a:lnTo>
                    <a:pt x="11614" y="38585"/>
                  </a:lnTo>
                  <a:lnTo>
                    <a:pt x="11235" y="38606"/>
                  </a:lnTo>
                  <a:lnTo>
                    <a:pt x="10857" y="38648"/>
                  </a:lnTo>
                  <a:lnTo>
                    <a:pt x="10436" y="38733"/>
                  </a:lnTo>
                  <a:lnTo>
                    <a:pt x="10036" y="38838"/>
                  </a:lnTo>
                  <a:lnTo>
                    <a:pt x="9594" y="38985"/>
                  </a:lnTo>
                  <a:lnTo>
                    <a:pt x="9152" y="39174"/>
                  </a:lnTo>
                  <a:lnTo>
                    <a:pt x="8711" y="39406"/>
                  </a:lnTo>
                  <a:lnTo>
                    <a:pt x="8248" y="39679"/>
                  </a:lnTo>
                  <a:lnTo>
                    <a:pt x="8669" y="39027"/>
                  </a:lnTo>
                  <a:lnTo>
                    <a:pt x="9089" y="38354"/>
                  </a:lnTo>
                  <a:lnTo>
                    <a:pt x="9489" y="37660"/>
                  </a:lnTo>
                  <a:lnTo>
                    <a:pt x="9868" y="36965"/>
                  </a:lnTo>
                  <a:lnTo>
                    <a:pt x="10246" y="36271"/>
                  </a:lnTo>
                  <a:lnTo>
                    <a:pt x="10604" y="35577"/>
                  </a:lnTo>
                  <a:lnTo>
                    <a:pt x="10941" y="34861"/>
                  </a:lnTo>
                  <a:lnTo>
                    <a:pt x="11277" y="34167"/>
                  </a:lnTo>
                  <a:lnTo>
                    <a:pt x="11740" y="34335"/>
                  </a:lnTo>
                  <a:lnTo>
                    <a:pt x="12098" y="34462"/>
                  </a:lnTo>
                  <a:lnTo>
                    <a:pt x="12519" y="34588"/>
                  </a:lnTo>
                  <a:lnTo>
                    <a:pt x="13003" y="34693"/>
                  </a:lnTo>
                  <a:lnTo>
                    <a:pt x="13550" y="34798"/>
                  </a:lnTo>
                  <a:lnTo>
                    <a:pt x="14139" y="34882"/>
                  </a:lnTo>
                  <a:lnTo>
                    <a:pt x="14749" y="34946"/>
                  </a:lnTo>
                  <a:lnTo>
                    <a:pt x="15401" y="34946"/>
                  </a:lnTo>
                  <a:lnTo>
                    <a:pt x="15738" y="34925"/>
                  </a:lnTo>
                  <a:lnTo>
                    <a:pt x="16053" y="34882"/>
                  </a:lnTo>
                  <a:lnTo>
                    <a:pt x="16390" y="34840"/>
                  </a:lnTo>
                  <a:lnTo>
                    <a:pt x="16726" y="34777"/>
                  </a:lnTo>
                  <a:lnTo>
                    <a:pt x="17063" y="34693"/>
                  </a:lnTo>
                  <a:lnTo>
                    <a:pt x="17400" y="34588"/>
                  </a:lnTo>
                  <a:lnTo>
                    <a:pt x="17736" y="34462"/>
                  </a:lnTo>
                  <a:lnTo>
                    <a:pt x="18073" y="34293"/>
                  </a:lnTo>
                  <a:lnTo>
                    <a:pt x="18389" y="34125"/>
                  </a:lnTo>
                  <a:lnTo>
                    <a:pt x="18704" y="33936"/>
                  </a:lnTo>
                  <a:lnTo>
                    <a:pt x="19020" y="33704"/>
                  </a:lnTo>
                  <a:lnTo>
                    <a:pt x="19335" y="33452"/>
                  </a:lnTo>
                  <a:lnTo>
                    <a:pt x="19630" y="33178"/>
                  </a:lnTo>
                  <a:lnTo>
                    <a:pt x="19903" y="32863"/>
                  </a:lnTo>
                  <a:lnTo>
                    <a:pt x="19714" y="32694"/>
                  </a:lnTo>
                  <a:lnTo>
                    <a:pt x="19483" y="32526"/>
                  </a:lnTo>
                  <a:lnTo>
                    <a:pt x="19167" y="32337"/>
                  </a:lnTo>
                  <a:lnTo>
                    <a:pt x="18767" y="32105"/>
                  </a:lnTo>
                  <a:lnTo>
                    <a:pt x="18304" y="31895"/>
                  </a:lnTo>
                  <a:lnTo>
                    <a:pt x="17778" y="31685"/>
                  </a:lnTo>
                  <a:lnTo>
                    <a:pt x="17505" y="31600"/>
                  </a:lnTo>
                  <a:lnTo>
                    <a:pt x="17210" y="31516"/>
                  </a:lnTo>
                  <a:lnTo>
                    <a:pt x="16895" y="31453"/>
                  </a:lnTo>
                  <a:lnTo>
                    <a:pt x="16579" y="31411"/>
                  </a:lnTo>
                  <a:lnTo>
                    <a:pt x="16243" y="31390"/>
                  </a:lnTo>
                  <a:lnTo>
                    <a:pt x="15906" y="31369"/>
                  </a:lnTo>
                  <a:lnTo>
                    <a:pt x="15569" y="31390"/>
                  </a:lnTo>
                  <a:lnTo>
                    <a:pt x="15212" y="31432"/>
                  </a:lnTo>
                  <a:lnTo>
                    <a:pt x="14854" y="31516"/>
                  </a:lnTo>
                  <a:lnTo>
                    <a:pt x="14475" y="31600"/>
                  </a:lnTo>
                  <a:lnTo>
                    <a:pt x="14118" y="31748"/>
                  </a:lnTo>
                  <a:lnTo>
                    <a:pt x="13739" y="31916"/>
                  </a:lnTo>
                  <a:lnTo>
                    <a:pt x="13360" y="32105"/>
                  </a:lnTo>
                  <a:lnTo>
                    <a:pt x="12982" y="32358"/>
                  </a:lnTo>
                  <a:lnTo>
                    <a:pt x="12582" y="32652"/>
                  </a:lnTo>
                  <a:lnTo>
                    <a:pt x="12203" y="32968"/>
                  </a:lnTo>
                  <a:lnTo>
                    <a:pt x="11824" y="33347"/>
                  </a:lnTo>
                  <a:lnTo>
                    <a:pt x="11446" y="33767"/>
                  </a:lnTo>
                  <a:lnTo>
                    <a:pt x="11446" y="33767"/>
                  </a:lnTo>
                  <a:lnTo>
                    <a:pt x="11761" y="33031"/>
                  </a:lnTo>
                  <a:lnTo>
                    <a:pt x="12266" y="31832"/>
                  </a:lnTo>
                  <a:lnTo>
                    <a:pt x="12729" y="30633"/>
                  </a:lnTo>
                  <a:lnTo>
                    <a:pt x="13150" y="29391"/>
                  </a:lnTo>
                  <a:lnTo>
                    <a:pt x="13550" y="28150"/>
                  </a:lnTo>
                  <a:lnTo>
                    <a:pt x="13886" y="28192"/>
                  </a:lnTo>
                  <a:lnTo>
                    <a:pt x="14265" y="28234"/>
                  </a:lnTo>
                  <a:lnTo>
                    <a:pt x="14686" y="28276"/>
                  </a:lnTo>
                  <a:lnTo>
                    <a:pt x="15149" y="28297"/>
                  </a:lnTo>
                  <a:lnTo>
                    <a:pt x="15632" y="28297"/>
                  </a:lnTo>
                  <a:lnTo>
                    <a:pt x="16158" y="28276"/>
                  </a:lnTo>
                  <a:lnTo>
                    <a:pt x="16705" y="28213"/>
                  </a:lnTo>
                  <a:lnTo>
                    <a:pt x="17252" y="28108"/>
                  </a:lnTo>
                  <a:lnTo>
                    <a:pt x="17820" y="27982"/>
                  </a:lnTo>
                  <a:lnTo>
                    <a:pt x="18094" y="27898"/>
                  </a:lnTo>
                  <a:lnTo>
                    <a:pt x="18389" y="27792"/>
                  </a:lnTo>
                  <a:lnTo>
                    <a:pt x="18662" y="27666"/>
                  </a:lnTo>
                  <a:lnTo>
                    <a:pt x="18936" y="27540"/>
                  </a:lnTo>
                  <a:lnTo>
                    <a:pt x="19209" y="27393"/>
                  </a:lnTo>
                  <a:lnTo>
                    <a:pt x="19483" y="27245"/>
                  </a:lnTo>
                  <a:lnTo>
                    <a:pt x="19735" y="27056"/>
                  </a:lnTo>
                  <a:lnTo>
                    <a:pt x="19987" y="26867"/>
                  </a:lnTo>
                  <a:lnTo>
                    <a:pt x="20240" y="26656"/>
                  </a:lnTo>
                  <a:lnTo>
                    <a:pt x="20471" y="26425"/>
                  </a:lnTo>
                  <a:lnTo>
                    <a:pt x="20703" y="26172"/>
                  </a:lnTo>
                  <a:lnTo>
                    <a:pt x="20934" y="25920"/>
                  </a:lnTo>
                  <a:lnTo>
                    <a:pt x="21145" y="25625"/>
                  </a:lnTo>
                  <a:lnTo>
                    <a:pt x="21334" y="25310"/>
                  </a:lnTo>
                  <a:lnTo>
                    <a:pt x="21145" y="25205"/>
                  </a:lnTo>
                  <a:lnTo>
                    <a:pt x="20934" y="25099"/>
                  </a:lnTo>
                  <a:lnTo>
                    <a:pt x="20640" y="24973"/>
                  </a:lnTo>
                  <a:lnTo>
                    <a:pt x="20282" y="24826"/>
                  </a:lnTo>
                  <a:lnTo>
                    <a:pt x="19861" y="24700"/>
                  </a:lnTo>
                  <a:lnTo>
                    <a:pt x="19398" y="24573"/>
                  </a:lnTo>
                  <a:lnTo>
                    <a:pt x="18872" y="24489"/>
                  </a:lnTo>
                  <a:lnTo>
                    <a:pt x="18599" y="24447"/>
                  </a:lnTo>
                  <a:lnTo>
                    <a:pt x="18325" y="24447"/>
                  </a:lnTo>
                  <a:lnTo>
                    <a:pt x="18031" y="24426"/>
                  </a:lnTo>
                  <a:lnTo>
                    <a:pt x="17736" y="24447"/>
                  </a:lnTo>
                  <a:lnTo>
                    <a:pt x="17442" y="24468"/>
                  </a:lnTo>
                  <a:lnTo>
                    <a:pt x="17147" y="24531"/>
                  </a:lnTo>
                  <a:lnTo>
                    <a:pt x="16832" y="24594"/>
                  </a:lnTo>
                  <a:lnTo>
                    <a:pt x="16516" y="24679"/>
                  </a:lnTo>
                  <a:lnTo>
                    <a:pt x="16222" y="24784"/>
                  </a:lnTo>
                  <a:lnTo>
                    <a:pt x="15906" y="24931"/>
                  </a:lnTo>
                  <a:lnTo>
                    <a:pt x="15590" y="25099"/>
                  </a:lnTo>
                  <a:lnTo>
                    <a:pt x="15275" y="25289"/>
                  </a:lnTo>
                  <a:lnTo>
                    <a:pt x="14959" y="25499"/>
                  </a:lnTo>
                  <a:lnTo>
                    <a:pt x="14665" y="25752"/>
                  </a:lnTo>
                  <a:lnTo>
                    <a:pt x="14349" y="26046"/>
                  </a:lnTo>
                  <a:lnTo>
                    <a:pt x="14055" y="26362"/>
                  </a:lnTo>
                  <a:lnTo>
                    <a:pt x="14286" y="25457"/>
                  </a:lnTo>
                  <a:lnTo>
                    <a:pt x="14475" y="24552"/>
                  </a:lnTo>
                  <a:lnTo>
                    <a:pt x="14665" y="23648"/>
                  </a:lnTo>
                  <a:lnTo>
                    <a:pt x="14833" y="22743"/>
                  </a:lnTo>
                  <a:lnTo>
                    <a:pt x="15170" y="22722"/>
                  </a:lnTo>
                  <a:lnTo>
                    <a:pt x="15548" y="22701"/>
                  </a:lnTo>
                  <a:lnTo>
                    <a:pt x="15969" y="22659"/>
                  </a:lnTo>
                  <a:lnTo>
                    <a:pt x="16411" y="22575"/>
                  </a:lnTo>
                  <a:lnTo>
                    <a:pt x="16916" y="22491"/>
                  </a:lnTo>
                  <a:lnTo>
                    <a:pt x="17421" y="22343"/>
                  </a:lnTo>
                  <a:lnTo>
                    <a:pt x="17926" y="22196"/>
                  </a:lnTo>
                  <a:lnTo>
                    <a:pt x="18452" y="21986"/>
                  </a:lnTo>
                  <a:lnTo>
                    <a:pt x="18978" y="21733"/>
                  </a:lnTo>
                  <a:lnTo>
                    <a:pt x="19230" y="21607"/>
                  </a:lnTo>
                  <a:lnTo>
                    <a:pt x="19504" y="21439"/>
                  </a:lnTo>
                  <a:lnTo>
                    <a:pt x="19735" y="21270"/>
                  </a:lnTo>
                  <a:lnTo>
                    <a:pt x="19987" y="21102"/>
                  </a:lnTo>
                  <a:lnTo>
                    <a:pt x="20219" y="20913"/>
                  </a:lnTo>
                  <a:lnTo>
                    <a:pt x="20450" y="20702"/>
                  </a:lnTo>
                  <a:lnTo>
                    <a:pt x="20682" y="20471"/>
                  </a:lnTo>
                  <a:lnTo>
                    <a:pt x="20892" y="20239"/>
                  </a:lnTo>
                  <a:lnTo>
                    <a:pt x="21081" y="19987"/>
                  </a:lnTo>
                  <a:lnTo>
                    <a:pt x="21271" y="19713"/>
                  </a:lnTo>
                  <a:lnTo>
                    <a:pt x="21460" y="19419"/>
                  </a:lnTo>
                  <a:lnTo>
                    <a:pt x="21628" y="19103"/>
                  </a:lnTo>
                  <a:lnTo>
                    <a:pt x="21776" y="18788"/>
                  </a:lnTo>
                  <a:lnTo>
                    <a:pt x="21902" y="18451"/>
                  </a:lnTo>
                  <a:lnTo>
                    <a:pt x="21713" y="18388"/>
                  </a:lnTo>
                  <a:lnTo>
                    <a:pt x="21481" y="18325"/>
                  </a:lnTo>
                  <a:lnTo>
                    <a:pt x="21187" y="18241"/>
                  </a:lnTo>
                  <a:lnTo>
                    <a:pt x="20829" y="18178"/>
                  </a:lnTo>
                  <a:lnTo>
                    <a:pt x="20408" y="18136"/>
                  </a:lnTo>
                  <a:lnTo>
                    <a:pt x="19924" y="18093"/>
                  </a:lnTo>
                  <a:lnTo>
                    <a:pt x="19419" y="18115"/>
                  </a:lnTo>
                  <a:lnTo>
                    <a:pt x="18893" y="18157"/>
                  </a:lnTo>
                  <a:lnTo>
                    <a:pt x="18620" y="18199"/>
                  </a:lnTo>
                  <a:lnTo>
                    <a:pt x="18346" y="18262"/>
                  </a:lnTo>
                  <a:lnTo>
                    <a:pt x="18052" y="18346"/>
                  </a:lnTo>
                  <a:lnTo>
                    <a:pt x="17778" y="18430"/>
                  </a:lnTo>
                  <a:lnTo>
                    <a:pt x="17484" y="18556"/>
                  </a:lnTo>
                  <a:lnTo>
                    <a:pt x="17210" y="18683"/>
                  </a:lnTo>
                  <a:lnTo>
                    <a:pt x="16937" y="18830"/>
                  </a:lnTo>
                  <a:lnTo>
                    <a:pt x="16642" y="19019"/>
                  </a:lnTo>
                  <a:lnTo>
                    <a:pt x="16390" y="19230"/>
                  </a:lnTo>
                  <a:lnTo>
                    <a:pt x="16116" y="19440"/>
                  </a:lnTo>
                  <a:lnTo>
                    <a:pt x="15843" y="19692"/>
                  </a:lnTo>
                  <a:lnTo>
                    <a:pt x="15611" y="19987"/>
                  </a:lnTo>
                  <a:lnTo>
                    <a:pt x="15359" y="20303"/>
                  </a:lnTo>
                  <a:lnTo>
                    <a:pt x="15127" y="20639"/>
                  </a:lnTo>
                  <a:lnTo>
                    <a:pt x="15233" y="19629"/>
                  </a:lnTo>
                  <a:lnTo>
                    <a:pt x="15296" y="18619"/>
                  </a:lnTo>
                  <a:lnTo>
                    <a:pt x="15338" y="17610"/>
                  </a:lnTo>
                  <a:lnTo>
                    <a:pt x="15359" y="16621"/>
                  </a:lnTo>
                  <a:lnTo>
                    <a:pt x="15696" y="16600"/>
                  </a:lnTo>
                  <a:lnTo>
                    <a:pt x="16074" y="16579"/>
                  </a:lnTo>
                  <a:lnTo>
                    <a:pt x="16495" y="16537"/>
                  </a:lnTo>
                  <a:lnTo>
                    <a:pt x="16958" y="16452"/>
                  </a:lnTo>
                  <a:lnTo>
                    <a:pt x="17442" y="16368"/>
                  </a:lnTo>
                  <a:lnTo>
                    <a:pt x="17947" y="16242"/>
                  </a:lnTo>
                  <a:lnTo>
                    <a:pt x="18473" y="16074"/>
                  </a:lnTo>
                  <a:lnTo>
                    <a:pt x="18999" y="15884"/>
                  </a:lnTo>
                  <a:lnTo>
                    <a:pt x="19504" y="15632"/>
                  </a:lnTo>
                  <a:lnTo>
                    <a:pt x="19777" y="15506"/>
                  </a:lnTo>
                  <a:lnTo>
                    <a:pt x="20030" y="15358"/>
                  </a:lnTo>
                  <a:lnTo>
                    <a:pt x="20261" y="15190"/>
                  </a:lnTo>
                  <a:lnTo>
                    <a:pt x="20513" y="15001"/>
                  </a:lnTo>
                  <a:lnTo>
                    <a:pt x="20745" y="14811"/>
                  </a:lnTo>
                  <a:lnTo>
                    <a:pt x="20976" y="14622"/>
                  </a:lnTo>
                  <a:lnTo>
                    <a:pt x="21208" y="14391"/>
                  </a:lnTo>
                  <a:lnTo>
                    <a:pt x="21418" y="14159"/>
                  </a:lnTo>
                  <a:lnTo>
                    <a:pt x="21628" y="13907"/>
                  </a:lnTo>
                  <a:lnTo>
                    <a:pt x="21818" y="13633"/>
                  </a:lnTo>
                  <a:lnTo>
                    <a:pt x="21986" y="13360"/>
                  </a:lnTo>
                  <a:lnTo>
                    <a:pt x="22154" y="13044"/>
                  </a:lnTo>
                  <a:lnTo>
                    <a:pt x="22302" y="12729"/>
                  </a:lnTo>
                  <a:lnTo>
                    <a:pt x="22449" y="12392"/>
                  </a:lnTo>
                  <a:lnTo>
                    <a:pt x="22239" y="12308"/>
                  </a:lnTo>
                  <a:lnTo>
                    <a:pt x="21986" y="12245"/>
                  </a:lnTo>
                  <a:lnTo>
                    <a:pt x="21671" y="12161"/>
                  </a:lnTo>
                  <a:lnTo>
                    <a:pt x="21271" y="12097"/>
                  </a:lnTo>
                  <a:lnTo>
                    <a:pt x="20829" y="12055"/>
                  </a:lnTo>
                  <a:lnTo>
                    <a:pt x="20324" y="12013"/>
                  </a:lnTo>
                  <a:lnTo>
                    <a:pt x="19777" y="12034"/>
                  </a:lnTo>
                  <a:lnTo>
                    <a:pt x="19504" y="12055"/>
                  </a:lnTo>
                  <a:lnTo>
                    <a:pt x="19209" y="12097"/>
                  </a:lnTo>
                  <a:lnTo>
                    <a:pt x="18914" y="12161"/>
                  </a:lnTo>
                  <a:lnTo>
                    <a:pt x="18620" y="12245"/>
                  </a:lnTo>
                  <a:lnTo>
                    <a:pt x="18325" y="12329"/>
                  </a:lnTo>
                  <a:lnTo>
                    <a:pt x="18031" y="12455"/>
                  </a:lnTo>
                  <a:lnTo>
                    <a:pt x="17736" y="12581"/>
                  </a:lnTo>
                  <a:lnTo>
                    <a:pt x="17442" y="12750"/>
                  </a:lnTo>
                  <a:lnTo>
                    <a:pt x="17147" y="12939"/>
                  </a:lnTo>
                  <a:lnTo>
                    <a:pt x="16874" y="13149"/>
                  </a:lnTo>
                  <a:lnTo>
                    <a:pt x="16579" y="13381"/>
                  </a:lnTo>
                  <a:lnTo>
                    <a:pt x="16306" y="13654"/>
                  </a:lnTo>
                  <a:lnTo>
                    <a:pt x="16053" y="13949"/>
                  </a:lnTo>
                  <a:lnTo>
                    <a:pt x="15801" y="14285"/>
                  </a:lnTo>
                  <a:lnTo>
                    <a:pt x="15548" y="14664"/>
                  </a:lnTo>
                  <a:lnTo>
                    <a:pt x="15317" y="15064"/>
                  </a:lnTo>
                  <a:lnTo>
                    <a:pt x="15296" y="14412"/>
                  </a:lnTo>
                  <a:lnTo>
                    <a:pt x="15233" y="13823"/>
                  </a:lnTo>
                  <a:lnTo>
                    <a:pt x="15191" y="13233"/>
                  </a:lnTo>
                  <a:lnTo>
                    <a:pt x="15106" y="12644"/>
                  </a:lnTo>
                  <a:lnTo>
                    <a:pt x="15022" y="12055"/>
                  </a:lnTo>
                  <a:lnTo>
                    <a:pt x="15317" y="11908"/>
                  </a:lnTo>
                  <a:lnTo>
                    <a:pt x="15653" y="11719"/>
                  </a:lnTo>
                  <a:lnTo>
                    <a:pt x="16011" y="11508"/>
                  </a:lnTo>
                  <a:lnTo>
                    <a:pt x="16390" y="11256"/>
                  </a:lnTo>
                  <a:lnTo>
                    <a:pt x="16811" y="10961"/>
                  </a:lnTo>
                  <a:lnTo>
                    <a:pt x="17210" y="10646"/>
                  </a:lnTo>
                  <a:lnTo>
                    <a:pt x="17631" y="10267"/>
                  </a:lnTo>
                  <a:lnTo>
                    <a:pt x="18031" y="9867"/>
                  </a:lnTo>
                  <a:lnTo>
                    <a:pt x="18410" y="9425"/>
                  </a:lnTo>
                  <a:lnTo>
                    <a:pt x="18578" y="9194"/>
                  </a:lnTo>
                  <a:lnTo>
                    <a:pt x="18746" y="8942"/>
                  </a:lnTo>
                  <a:lnTo>
                    <a:pt x="18914" y="8689"/>
                  </a:lnTo>
                  <a:lnTo>
                    <a:pt x="19062" y="8416"/>
                  </a:lnTo>
                  <a:lnTo>
                    <a:pt x="19188" y="8142"/>
                  </a:lnTo>
                  <a:lnTo>
                    <a:pt x="19314" y="7869"/>
                  </a:lnTo>
                  <a:lnTo>
                    <a:pt x="19440" y="7574"/>
                  </a:lnTo>
                  <a:lnTo>
                    <a:pt x="19525" y="7258"/>
                  </a:lnTo>
                  <a:lnTo>
                    <a:pt x="19609" y="6943"/>
                  </a:lnTo>
                  <a:lnTo>
                    <a:pt x="19672" y="6606"/>
                  </a:lnTo>
                  <a:lnTo>
                    <a:pt x="19714" y="6270"/>
                  </a:lnTo>
                  <a:lnTo>
                    <a:pt x="19735" y="5933"/>
                  </a:lnTo>
                  <a:lnTo>
                    <a:pt x="19735" y="5554"/>
                  </a:lnTo>
                  <a:lnTo>
                    <a:pt x="19714" y="5197"/>
                  </a:lnTo>
                  <a:lnTo>
                    <a:pt x="19525" y="5218"/>
                  </a:lnTo>
                  <a:lnTo>
                    <a:pt x="19293" y="5239"/>
                  </a:lnTo>
                  <a:lnTo>
                    <a:pt x="19020" y="5302"/>
                  </a:lnTo>
                  <a:lnTo>
                    <a:pt x="18662" y="5386"/>
                  </a:lnTo>
                  <a:lnTo>
                    <a:pt x="18283" y="5512"/>
                  </a:lnTo>
                  <a:lnTo>
                    <a:pt x="17863" y="5659"/>
                  </a:lnTo>
                  <a:lnTo>
                    <a:pt x="17400" y="5870"/>
                  </a:lnTo>
                  <a:lnTo>
                    <a:pt x="16958" y="6122"/>
                  </a:lnTo>
                  <a:lnTo>
                    <a:pt x="16726" y="6270"/>
                  </a:lnTo>
                  <a:lnTo>
                    <a:pt x="16495" y="6417"/>
                  </a:lnTo>
                  <a:lnTo>
                    <a:pt x="16285" y="6606"/>
                  </a:lnTo>
                  <a:lnTo>
                    <a:pt x="16074" y="6796"/>
                  </a:lnTo>
                  <a:lnTo>
                    <a:pt x="15864" y="6985"/>
                  </a:lnTo>
                  <a:lnTo>
                    <a:pt x="15653" y="7216"/>
                  </a:lnTo>
                  <a:lnTo>
                    <a:pt x="15464" y="7448"/>
                  </a:lnTo>
                  <a:lnTo>
                    <a:pt x="15275" y="7721"/>
                  </a:lnTo>
                  <a:lnTo>
                    <a:pt x="15106" y="7995"/>
                  </a:lnTo>
                  <a:lnTo>
                    <a:pt x="14959" y="8289"/>
                  </a:lnTo>
                  <a:lnTo>
                    <a:pt x="14812" y="8605"/>
                  </a:lnTo>
                  <a:lnTo>
                    <a:pt x="14707" y="8942"/>
                  </a:lnTo>
                  <a:lnTo>
                    <a:pt x="14602" y="9299"/>
                  </a:lnTo>
                  <a:lnTo>
                    <a:pt x="14517" y="9678"/>
                  </a:lnTo>
                  <a:lnTo>
                    <a:pt x="14349" y="9152"/>
                  </a:lnTo>
                  <a:lnTo>
                    <a:pt x="14160" y="8605"/>
                  </a:lnTo>
                  <a:lnTo>
                    <a:pt x="13970" y="8079"/>
                  </a:lnTo>
                  <a:lnTo>
                    <a:pt x="13760" y="7574"/>
                  </a:lnTo>
                  <a:lnTo>
                    <a:pt x="13781" y="7195"/>
                  </a:lnTo>
                  <a:lnTo>
                    <a:pt x="13802" y="6796"/>
                  </a:lnTo>
                  <a:lnTo>
                    <a:pt x="13781" y="6354"/>
                  </a:lnTo>
                  <a:lnTo>
                    <a:pt x="13760" y="5891"/>
                  </a:lnTo>
                  <a:lnTo>
                    <a:pt x="13697" y="5386"/>
                  </a:lnTo>
                  <a:lnTo>
                    <a:pt x="13613" y="4860"/>
                  </a:lnTo>
                  <a:lnTo>
                    <a:pt x="13486" y="4334"/>
                  </a:lnTo>
                  <a:lnTo>
                    <a:pt x="13339" y="3787"/>
                  </a:lnTo>
                  <a:lnTo>
                    <a:pt x="13108" y="3261"/>
                  </a:lnTo>
                  <a:lnTo>
                    <a:pt x="12982" y="2988"/>
                  </a:lnTo>
                  <a:lnTo>
                    <a:pt x="12855" y="2714"/>
                  </a:lnTo>
                  <a:lnTo>
                    <a:pt x="12687" y="2462"/>
                  </a:lnTo>
                  <a:lnTo>
                    <a:pt x="12519" y="2209"/>
                  </a:lnTo>
                  <a:lnTo>
                    <a:pt x="12350" y="1957"/>
                  </a:lnTo>
                  <a:lnTo>
                    <a:pt x="12140" y="1704"/>
                  </a:lnTo>
                  <a:lnTo>
                    <a:pt x="11930" y="1452"/>
                  </a:lnTo>
                  <a:lnTo>
                    <a:pt x="11698" y="1220"/>
                  </a:lnTo>
                  <a:lnTo>
                    <a:pt x="11446" y="989"/>
                  </a:lnTo>
                  <a:lnTo>
                    <a:pt x="11172" y="778"/>
                  </a:lnTo>
                  <a:lnTo>
                    <a:pt x="10878" y="568"/>
                  </a:lnTo>
                  <a:lnTo>
                    <a:pt x="10562" y="379"/>
                  </a:lnTo>
                  <a:lnTo>
                    <a:pt x="10225" y="189"/>
                  </a:lnTo>
                  <a:lnTo>
                    <a:pt x="9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49;p32">
              <a:extLst>
                <a:ext uri="{FF2B5EF4-FFF2-40B4-BE49-F238E27FC236}">
                  <a16:creationId xmlns:a16="http://schemas.microsoft.com/office/drawing/2014/main" id="{8D5FDDCA-255F-4C38-B8E1-7CDB8788FAF7}"/>
                </a:ext>
              </a:extLst>
            </p:cNvPr>
            <p:cNvSpPr/>
            <p:nvPr/>
          </p:nvSpPr>
          <p:spPr>
            <a:xfrm>
              <a:off x="5525450" y="3185200"/>
              <a:ext cx="563350" cy="1167150"/>
            </a:xfrm>
            <a:custGeom>
              <a:avLst/>
              <a:gdLst/>
              <a:ahLst/>
              <a:cxnLst/>
              <a:rect l="l" t="t" r="r" b="b"/>
              <a:pathLst>
                <a:path w="22534" h="46686" extrusionOk="0">
                  <a:moveTo>
                    <a:pt x="12519" y="1"/>
                  </a:moveTo>
                  <a:lnTo>
                    <a:pt x="12182" y="169"/>
                  </a:lnTo>
                  <a:lnTo>
                    <a:pt x="11846" y="358"/>
                  </a:lnTo>
                  <a:lnTo>
                    <a:pt x="11530" y="569"/>
                  </a:lnTo>
                  <a:lnTo>
                    <a:pt x="11236" y="779"/>
                  </a:lnTo>
                  <a:lnTo>
                    <a:pt x="10962" y="990"/>
                  </a:lnTo>
                  <a:lnTo>
                    <a:pt x="10710" y="1221"/>
                  </a:lnTo>
                  <a:lnTo>
                    <a:pt x="10478" y="1452"/>
                  </a:lnTo>
                  <a:lnTo>
                    <a:pt x="10268" y="1705"/>
                  </a:lnTo>
                  <a:lnTo>
                    <a:pt x="10057" y="1957"/>
                  </a:lnTo>
                  <a:lnTo>
                    <a:pt x="9889" y="2210"/>
                  </a:lnTo>
                  <a:lnTo>
                    <a:pt x="9721" y="2462"/>
                  </a:lnTo>
                  <a:lnTo>
                    <a:pt x="9553" y="2736"/>
                  </a:lnTo>
                  <a:lnTo>
                    <a:pt x="9426" y="2988"/>
                  </a:lnTo>
                  <a:lnTo>
                    <a:pt x="9300" y="3262"/>
                  </a:lnTo>
                  <a:lnTo>
                    <a:pt x="9090" y="3809"/>
                  </a:lnTo>
                  <a:lnTo>
                    <a:pt x="8921" y="4335"/>
                  </a:lnTo>
                  <a:lnTo>
                    <a:pt x="8795" y="4882"/>
                  </a:lnTo>
                  <a:lnTo>
                    <a:pt x="8711" y="5387"/>
                  </a:lnTo>
                  <a:lnTo>
                    <a:pt x="8669" y="5892"/>
                  </a:lnTo>
                  <a:lnTo>
                    <a:pt x="8627" y="6375"/>
                  </a:lnTo>
                  <a:lnTo>
                    <a:pt x="8627" y="6817"/>
                  </a:lnTo>
                  <a:lnTo>
                    <a:pt x="8648" y="7217"/>
                  </a:lnTo>
                  <a:lnTo>
                    <a:pt x="8669" y="7575"/>
                  </a:lnTo>
                  <a:lnTo>
                    <a:pt x="8459" y="8101"/>
                  </a:lnTo>
                  <a:lnTo>
                    <a:pt x="8269" y="8627"/>
                  </a:lnTo>
                  <a:lnTo>
                    <a:pt x="8080" y="9153"/>
                  </a:lnTo>
                  <a:lnTo>
                    <a:pt x="7933" y="9700"/>
                  </a:lnTo>
                  <a:lnTo>
                    <a:pt x="7848" y="9321"/>
                  </a:lnTo>
                  <a:lnTo>
                    <a:pt x="7743" y="8942"/>
                  </a:lnTo>
                  <a:lnTo>
                    <a:pt x="7617" y="8606"/>
                  </a:lnTo>
                  <a:lnTo>
                    <a:pt x="7470" y="8290"/>
                  </a:lnTo>
                  <a:lnTo>
                    <a:pt x="7322" y="7995"/>
                  </a:lnTo>
                  <a:lnTo>
                    <a:pt x="7154" y="7722"/>
                  </a:lnTo>
                  <a:lnTo>
                    <a:pt x="6965" y="7470"/>
                  </a:lnTo>
                  <a:lnTo>
                    <a:pt x="6775" y="7238"/>
                  </a:lnTo>
                  <a:lnTo>
                    <a:pt x="6565" y="7007"/>
                  </a:lnTo>
                  <a:lnTo>
                    <a:pt x="6355" y="6796"/>
                  </a:lnTo>
                  <a:lnTo>
                    <a:pt x="6144" y="6607"/>
                  </a:lnTo>
                  <a:lnTo>
                    <a:pt x="5913" y="6439"/>
                  </a:lnTo>
                  <a:lnTo>
                    <a:pt x="5702" y="6270"/>
                  </a:lnTo>
                  <a:lnTo>
                    <a:pt x="5471" y="6144"/>
                  </a:lnTo>
                  <a:lnTo>
                    <a:pt x="5008" y="5892"/>
                  </a:lnTo>
                  <a:lnTo>
                    <a:pt x="4566" y="5681"/>
                  </a:lnTo>
                  <a:lnTo>
                    <a:pt x="4146" y="5534"/>
                  </a:lnTo>
                  <a:lnTo>
                    <a:pt x="3746" y="5408"/>
                  </a:lnTo>
                  <a:lnTo>
                    <a:pt x="3409" y="5324"/>
                  </a:lnTo>
                  <a:lnTo>
                    <a:pt x="3115" y="5260"/>
                  </a:lnTo>
                  <a:lnTo>
                    <a:pt x="2904" y="5239"/>
                  </a:lnTo>
                  <a:lnTo>
                    <a:pt x="2694" y="5218"/>
                  </a:lnTo>
                  <a:lnTo>
                    <a:pt x="2694" y="5576"/>
                  </a:lnTo>
                  <a:lnTo>
                    <a:pt x="2694" y="5955"/>
                  </a:lnTo>
                  <a:lnTo>
                    <a:pt x="2715" y="6291"/>
                  </a:lnTo>
                  <a:lnTo>
                    <a:pt x="2757" y="6628"/>
                  </a:lnTo>
                  <a:lnTo>
                    <a:pt x="2820" y="6965"/>
                  </a:lnTo>
                  <a:lnTo>
                    <a:pt x="2904" y="7280"/>
                  </a:lnTo>
                  <a:lnTo>
                    <a:pt x="2988" y="7596"/>
                  </a:lnTo>
                  <a:lnTo>
                    <a:pt x="3115" y="7890"/>
                  </a:lnTo>
                  <a:lnTo>
                    <a:pt x="3241" y="8164"/>
                  </a:lnTo>
                  <a:lnTo>
                    <a:pt x="3367" y="8437"/>
                  </a:lnTo>
                  <a:lnTo>
                    <a:pt x="3514" y="8711"/>
                  </a:lnTo>
                  <a:lnTo>
                    <a:pt x="3683" y="8963"/>
                  </a:lnTo>
                  <a:lnTo>
                    <a:pt x="3851" y="9216"/>
                  </a:lnTo>
                  <a:lnTo>
                    <a:pt x="4040" y="9447"/>
                  </a:lnTo>
                  <a:lnTo>
                    <a:pt x="4419" y="9889"/>
                  </a:lnTo>
                  <a:lnTo>
                    <a:pt x="4819" y="10289"/>
                  </a:lnTo>
                  <a:lnTo>
                    <a:pt x="5219" y="10646"/>
                  </a:lnTo>
                  <a:lnTo>
                    <a:pt x="5639" y="10983"/>
                  </a:lnTo>
                  <a:lnTo>
                    <a:pt x="6039" y="11278"/>
                  </a:lnTo>
                  <a:lnTo>
                    <a:pt x="6418" y="11530"/>
                  </a:lnTo>
                  <a:lnTo>
                    <a:pt x="6796" y="11740"/>
                  </a:lnTo>
                  <a:lnTo>
                    <a:pt x="7133" y="11909"/>
                  </a:lnTo>
                  <a:lnTo>
                    <a:pt x="7407" y="12056"/>
                  </a:lnTo>
                  <a:lnTo>
                    <a:pt x="7322" y="12645"/>
                  </a:lnTo>
                  <a:lnTo>
                    <a:pt x="7259" y="13234"/>
                  </a:lnTo>
                  <a:lnTo>
                    <a:pt x="7196" y="13823"/>
                  </a:lnTo>
                  <a:lnTo>
                    <a:pt x="7154" y="14412"/>
                  </a:lnTo>
                  <a:lnTo>
                    <a:pt x="7133" y="15065"/>
                  </a:lnTo>
                  <a:lnTo>
                    <a:pt x="6902" y="14665"/>
                  </a:lnTo>
                  <a:lnTo>
                    <a:pt x="6649" y="14307"/>
                  </a:lnTo>
                  <a:lnTo>
                    <a:pt x="6397" y="13971"/>
                  </a:lnTo>
                  <a:lnTo>
                    <a:pt x="6123" y="13676"/>
                  </a:lnTo>
                  <a:lnTo>
                    <a:pt x="5850" y="13402"/>
                  </a:lnTo>
                  <a:lnTo>
                    <a:pt x="5576" y="13150"/>
                  </a:lnTo>
                  <a:lnTo>
                    <a:pt x="5282" y="12940"/>
                  </a:lnTo>
                  <a:lnTo>
                    <a:pt x="5008" y="12750"/>
                  </a:lnTo>
                  <a:lnTo>
                    <a:pt x="4714" y="12603"/>
                  </a:lnTo>
                  <a:lnTo>
                    <a:pt x="4419" y="12456"/>
                  </a:lnTo>
                  <a:lnTo>
                    <a:pt x="4103" y="12351"/>
                  </a:lnTo>
                  <a:lnTo>
                    <a:pt x="3809" y="12266"/>
                  </a:lnTo>
                  <a:lnTo>
                    <a:pt x="3514" y="12182"/>
                  </a:lnTo>
                  <a:lnTo>
                    <a:pt x="3220" y="12119"/>
                  </a:lnTo>
                  <a:lnTo>
                    <a:pt x="2946" y="12077"/>
                  </a:lnTo>
                  <a:lnTo>
                    <a:pt x="2652" y="12056"/>
                  </a:lnTo>
                  <a:lnTo>
                    <a:pt x="2126" y="12035"/>
                  </a:lnTo>
                  <a:lnTo>
                    <a:pt x="1621" y="12077"/>
                  </a:lnTo>
                  <a:lnTo>
                    <a:pt x="1158" y="12119"/>
                  </a:lnTo>
                  <a:lnTo>
                    <a:pt x="779" y="12203"/>
                  </a:lnTo>
                  <a:lnTo>
                    <a:pt x="443" y="12266"/>
                  </a:lnTo>
                  <a:lnTo>
                    <a:pt x="211" y="12351"/>
                  </a:lnTo>
                  <a:lnTo>
                    <a:pt x="1" y="12414"/>
                  </a:lnTo>
                  <a:lnTo>
                    <a:pt x="127" y="12750"/>
                  </a:lnTo>
                  <a:lnTo>
                    <a:pt x="295" y="13087"/>
                  </a:lnTo>
                  <a:lnTo>
                    <a:pt x="443" y="13381"/>
                  </a:lnTo>
                  <a:lnTo>
                    <a:pt x="632" y="13655"/>
                  </a:lnTo>
                  <a:lnTo>
                    <a:pt x="821" y="13928"/>
                  </a:lnTo>
                  <a:lnTo>
                    <a:pt x="1032" y="14181"/>
                  </a:lnTo>
                  <a:lnTo>
                    <a:pt x="1242" y="14412"/>
                  </a:lnTo>
                  <a:lnTo>
                    <a:pt x="1474" y="14644"/>
                  </a:lnTo>
                  <a:lnTo>
                    <a:pt x="1684" y="14854"/>
                  </a:lnTo>
                  <a:lnTo>
                    <a:pt x="1936" y="15044"/>
                  </a:lnTo>
                  <a:lnTo>
                    <a:pt x="2168" y="15212"/>
                  </a:lnTo>
                  <a:lnTo>
                    <a:pt x="2420" y="15380"/>
                  </a:lnTo>
                  <a:lnTo>
                    <a:pt x="2673" y="15527"/>
                  </a:lnTo>
                  <a:lnTo>
                    <a:pt x="2946" y="15654"/>
                  </a:lnTo>
                  <a:lnTo>
                    <a:pt x="3451" y="15906"/>
                  </a:lnTo>
                  <a:lnTo>
                    <a:pt x="3977" y="16095"/>
                  </a:lnTo>
                  <a:lnTo>
                    <a:pt x="4503" y="16264"/>
                  </a:lnTo>
                  <a:lnTo>
                    <a:pt x="5008" y="16390"/>
                  </a:lnTo>
                  <a:lnTo>
                    <a:pt x="5492" y="16474"/>
                  </a:lnTo>
                  <a:lnTo>
                    <a:pt x="5955" y="16537"/>
                  </a:lnTo>
                  <a:lnTo>
                    <a:pt x="6376" y="16579"/>
                  </a:lnTo>
                  <a:lnTo>
                    <a:pt x="6754" y="16600"/>
                  </a:lnTo>
                  <a:lnTo>
                    <a:pt x="7091" y="16621"/>
                  </a:lnTo>
                  <a:lnTo>
                    <a:pt x="7112" y="17631"/>
                  </a:lnTo>
                  <a:lnTo>
                    <a:pt x="7154" y="18641"/>
                  </a:lnTo>
                  <a:lnTo>
                    <a:pt x="7238" y="19651"/>
                  </a:lnTo>
                  <a:lnTo>
                    <a:pt x="7343" y="20640"/>
                  </a:lnTo>
                  <a:lnTo>
                    <a:pt x="7112" y="20303"/>
                  </a:lnTo>
                  <a:lnTo>
                    <a:pt x="6860" y="19988"/>
                  </a:lnTo>
                  <a:lnTo>
                    <a:pt x="6607" y="19714"/>
                  </a:lnTo>
                  <a:lnTo>
                    <a:pt x="6355" y="19462"/>
                  </a:lnTo>
                  <a:lnTo>
                    <a:pt x="6081" y="19230"/>
                  </a:lnTo>
                  <a:lnTo>
                    <a:pt x="5808" y="19041"/>
                  </a:lnTo>
                  <a:lnTo>
                    <a:pt x="5534" y="18852"/>
                  </a:lnTo>
                  <a:lnTo>
                    <a:pt x="5240" y="18704"/>
                  </a:lnTo>
                  <a:lnTo>
                    <a:pt x="4966" y="18557"/>
                  </a:lnTo>
                  <a:lnTo>
                    <a:pt x="4693" y="18452"/>
                  </a:lnTo>
                  <a:lnTo>
                    <a:pt x="4398" y="18368"/>
                  </a:lnTo>
                  <a:lnTo>
                    <a:pt x="4125" y="18283"/>
                  </a:lnTo>
                  <a:lnTo>
                    <a:pt x="3851" y="18220"/>
                  </a:lnTo>
                  <a:lnTo>
                    <a:pt x="3556" y="18178"/>
                  </a:lnTo>
                  <a:lnTo>
                    <a:pt x="3030" y="18136"/>
                  </a:lnTo>
                  <a:lnTo>
                    <a:pt x="2526" y="18136"/>
                  </a:lnTo>
                  <a:lnTo>
                    <a:pt x="2063" y="18157"/>
                  </a:lnTo>
                  <a:lnTo>
                    <a:pt x="1642" y="18199"/>
                  </a:lnTo>
                  <a:lnTo>
                    <a:pt x="1263" y="18283"/>
                  </a:lnTo>
                  <a:lnTo>
                    <a:pt x="969" y="18347"/>
                  </a:lnTo>
                  <a:lnTo>
                    <a:pt x="737" y="18410"/>
                  </a:lnTo>
                  <a:lnTo>
                    <a:pt x="548" y="18473"/>
                  </a:lnTo>
                  <a:lnTo>
                    <a:pt x="695" y="18809"/>
                  </a:lnTo>
                  <a:lnTo>
                    <a:pt x="842" y="19146"/>
                  </a:lnTo>
                  <a:lnTo>
                    <a:pt x="1011" y="19441"/>
                  </a:lnTo>
                  <a:lnTo>
                    <a:pt x="1179" y="19735"/>
                  </a:lnTo>
                  <a:lnTo>
                    <a:pt x="1368" y="20009"/>
                  </a:lnTo>
                  <a:lnTo>
                    <a:pt x="1579" y="20261"/>
                  </a:lnTo>
                  <a:lnTo>
                    <a:pt x="1789" y="20493"/>
                  </a:lnTo>
                  <a:lnTo>
                    <a:pt x="2000" y="20724"/>
                  </a:lnTo>
                  <a:lnTo>
                    <a:pt x="2231" y="20934"/>
                  </a:lnTo>
                  <a:lnTo>
                    <a:pt x="2483" y="21124"/>
                  </a:lnTo>
                  <a:lnTo>
                    <a:pt x="2715" y="21292"/>
                  </a:lnTo>
                  <a:lnTo>
                    <a:pt x="2967" y="21460"/>
                  </a:lnTo>
                  <a:lnTo>
                    <a:pt x="3220" y="21629"/>
                  </a:lnTo>
                  <a:lnTo>
                    <a:pt x="3493" y="21755"/>
                  </a:lnTo>
                  <a:lnTo>
                    <a:pt x="3998" y="22007"/>
                  </a:lnTo>
                  <a:lnTo>
                    <a:pt x="4524" y="22218"/>
                  </a:lnTo>
                  <a:lnTo>
                    <a:pt x="5050" y="22365"/>
                  </a:lnTo>
                  <a:lnTo>
                    <a:pt x="5555" y="22491"/>
                  </a:lnTo>
                  <a:lnTo>
                    <a:pt x="6039" y="22596"/>
                  </a:lnTo>
                  <a:lnTo>
                    <a:pt x="6502" y="22660"/>
                  </a:lnTo>
                  <a:lnTo>
                    <a:pt x="6923" y="22702"/>
                  </a:lnTo>
                  <a:lnTo>
                    <a:pt x="7301" y="22744"/>
                  </a:lnTo>
                  <a:lnTo>
                    <a:pt x="7638" y="22744"/>
                  </a:lnTo>
                  <a:lnTo>
                    <a:pt x="7806" y="23669"/>
                  </a:lnTo>
                  <a:lnTo>
                    <a:pt x="7996" y="24574"/>
                  </a:lnTo>
                  <a:lnTo>
                    <a:pt x="8206" y="25479"/>
                  </a:lnTo>
                  <a:lnTo>
                    <a:pt x="8416" y="26362"/>
                  </a:lnTo>
                  <a:lnTo>
                    <a:pt x="8122" y="26047"/>
                  </a:lnTo>
                  <a:lnTo>
                    <a:pt x="7827" y="25773"/>
                  </a:lnTo>
                  <a:lnTo>
                    <a:pt x="7512" y="25521"/>
                  </a:lnTo>
                  <a:lnTo>
                    <a:pt x="7196" y="25289"/>
                  </a:lnTo>
                  <a:lnTo>
                    <a:pt x="6881" y="25100"/>
                  </a:lnTo>
                  <a:lnTo>
                    <a:pt x="6565" y="24932"/>
                  </a:lnTo>
                  <a:lnTo>
                    <a:pt x="6270" y="24806"/>
                  </a:lnTo>
                  <a:lnTo>
                    <a:pt x="5955" y="24700"/>
                  </a:lnTo>
                  <a:lnTo>
                    <a:pt x="5639" y="24616"/>
                  </a:lnTo>
                  <a:lnTo>
                    <a:pt x="5324" y="24532"/>
                  </a:lnTo>
                  <a:lnTo>
                    <a:pt x="5029" y="24490"/>
                  </a:lnTo>
                  <a:lnTo>
                    <a:pt x="4735" y="24469"/>
                  </a:lnTo>
                  <a:lnTo>
                    <a:pt x="4440" y="24448"/>
                  </a:lnTo>
                  <a:lnTo>
                    <a:pt x="4146" y="24469"/>
                  </a:lnTo>
                  <a:lnTo>
                    <a:pt x="3872" y="24469"/>
                  </a:lnTo>
                  <a:lnTo>
                    <a:pt x="3599" y="24511"/>
                  </a:lnTo>
                  <a:lnTo>
                    <a:pt x="3073" y="24595"/>
                  </a:lnTo>
                  <a:lnTo>
                    <a:pt x="2610" y="24721"/>
                  </a:lnTo>
                  <a:lnTo>
                    <a:pt x="2189" y="24848"/>
                  </a:lnTo>
                  <a:lnTo>
                    <a:pt x="1831" y="24995"/>
                  </a:lnTo>
                  <a:lnTo>
                    <a:pt x="1537" y="25121"/>
                  </a:lnTo>
                  <a:lnTo>
                    <a:pt x="1326" y="25247"/>
                  </a:lnTo>
                  <a:lnTo>
                    <a:pt x="1137" y="25332"/>
                  </a:lnTo>
                  <a:lnTo>
                    <a:pt x="1347" y="25647"/>
                  </a:lnTo>
                  <a:lnTo>
                    <a:pt x="1558" y="25942"/>
                  </a:lnTo>
                  <a:lnTo>
                    <a:pt x="1768" y="26215"/>
                  </a:lnTo>
                  <a:lnTo>
                    <a:pt x="2000" y="26447"/>
                  </a:lnTo>
                  <a:lnTo>
                    <a:pt x="2252" y="26678"/>
                  </a:lnTo>
                  <a:lnTo>
                    <a:pt x="2483" y="26888"/>
                  </a:lnTo>
                  <a:lnTo>
                    <a:pt x="2757" y="27078"/>
                  </a:lnTo>
                  <a:lnTo>
                    <a:pt x="3009" y="27267"/>
                  </a:lnTo>
                  <a:lnTo>
                    <a:pt x="3283" y="27414"/>
                  </a:lnTo>
                  <a:lnTo>
                    <a:pt x="3556" y="27562"/>
                  </a:lnTo>
                  <a:lnTo>
                    <a:pt x="3830" y="27688"/>
                  </a:lnTo>
                  <a:lnTo>
                    <a:pt x="4103" y="27814"/>
                  </a:lnTo>
                  <a:lnTo>
                    <a:pt x="4377" y="27898"/>
                  </a:lnTo>
                  <a:lnTo>
                    <a:pt x="4650" y="28003"/>
                  </a:lnTo>
                  <a:lnTo>
                    <a:pt x="5219" y="28130"/>
                  </a:lnTo>
                  <a:lnTo>
                    <a:pt x="5787" y="28235"/>
                  </a:lnTo>
                  <a:lnTo>
                    <a:pt x="6313" y="28277"/>
                  </a:lnTo>
                  <a:lnTo>
                    <a:pt x="6839" y="28319"/>
                  </a:lnTo>
                  <a:lnTo>
                    <a:pt x="7343" y="28319"/>
                  </a:lnTo>
                  <a:lnTo>
                    <a:pt x="7806" y="28277"/>
                  </a:lnTo>
                  <a:lnTo>
                    <a:pt x="8227" y="28256"/>
                  </a:lnTo>
                  <a:lnTo>
                    <a:pt x="8606" y="28193"/>
                  </a:lnTo>
                  <a:lnTo>
                    <a:pt x="8921" y="28151"/>
                  </a:lnTo>
                  <a:lnTo>
                    <a:pt x="9321" y="29392"/>
                  </a:lnTo>
                  <a:lnTo>
                    <a:pt x="9763" y="30633"/>
                  </a:lnTo>
                  <a:lnTo>
                    <a:pt x="10226" y="31833"/>
                  </a:lnTo>
                  <a:lnTo>
                    <a:pt x="10731" y="33032"/>
                  </a:lnTo>
                  <a:lnTo>
                    <a:pt x="11046" y="33768"/>
                  </a:lnTo>
                  <a:lnTo>
                    <a:pt x="10668" y="33347"/>
                  </a:lnTo>
                  <a:lnTo>
                    <a:pt x="10289" y="32969"/>
                  </a:lnTo>
                  <a:lnTo>
                    <a:pt x="9910" y="32653"/>
                  </a:lnTo>
                  <a:lnTo>
                    <a:pt x="9531" y="32358"/>
                  </a:lnTo>
                  <a:lnTo>
                    <a:pt x="9132" y="32127"/>
                  </a:lnTo>
                  <a:lnTo>
                    <a:pt x="8753" y="31917"/>
                  </a:lnTo>
                  <a:lnTo>
                    <a:pt x="8374" y="31748"/>
                  </a:lnTo>
                  <a:lnTo>
                    <a:pt x="8017" y="31622"/>
                  </a:lnTo>
                  <a:lnTo>
                    <a:pt x="7638" y="31517"/>
                  </a:lnTo>
                  <a:lnTo>
                    <a:pt x="7280" y="31454"/>
                  </a:lnTo>
                  <a:lnTo>
                    <a:pt x="6923" y="31412"/>
                  </a:lnTo>
                  <a:lnTo>
                    <a:pt x="6586" y="31391"/>
                  </a:lnTo>
                  <a:lnTo>
                    <a:pt x="6249" y="31391"/>
                  </a:lnTo>
                  <a:lnTo>
                    <a:pt x="5913" y="31433"/>
                  </a:lnTo>
                  <a:lnTo>
                    <a:pt x="5597" y="31475"/>
                  </a:lnTo>
                  <a:lnTo>
                    <a:pt x="5303" y="31538"/>
                  </a:lnTo>
                  <a:lnTo>
                    <a:pt x="4987" y="31601"/>
                  </a:lnTo>
                  <a:lnTo>
                    <a:pt x="4714" y="31706"/>
                  </a:lnTo>
                  <a:lnTo>
                    <a:pt x="4188" y="31896"/>
                  </a:lnTo>
                  <a:lnTo>
                    <a:pt x="3725" y="32127"/>
                  </a:lnTo>
                  <a:lnTo>
                    <a:pt x="3346" y="32358"/>
                  </a:lnTo>
                  <a:lnTo>
                    <a:pt x="3009" y="32548"/>
                  </a:lnTo>
                  <a:lnTo>
                    <a:pt x="2778" y="32716"/>
                  </a:lnTo>
                  <a:lnTo>
                    <a:pt x="2589" y="32884"/>
                  </a:lnTo>
                  <a:lnTo>
                    <a:pt x="2883" y="33200"/>
                  </a:lnTo>
                  <a:lnTo>
                    <a:pt x="3178" y="33474"/>
                  </a:lnTo>
                  <a:lnTo>
                    <a:pt x="3472" y="33726"/>
                  </a:lnTo>
                  <a:lnTo>
                    <a:pt x="3788" y="33957"/>
                  </a:lnTo>
                  <a:lnTo>
                    <a:pt x="4103" y="34147"/>
                  </a:lnTo>
                  <a:lnTo>
                    <a:pt x="4440" y="34315"/>
                  </a:lnTo>
                  <a:lnTo>
                    <a:pt x="4756" y="34462"/>
                  </a:lnTo>
                  <a:lnTo>
                    <a:pt x="5092" y="34589"/>
                  </a:lnTo>
                  <a:lnTo>
                    <a:pt x="5429" y="34694"/>
                  </a:lnTo>
                  <a:lnTo>
                    <a:pt x="5766" y="34778"/>
                  </a:lnTo>
                  <a:lnTo>
                    <a:pt x="6102" y="34841"/>
                  </a:lnTo>
                  <a:lnTo>
                    <a:pt x="6439" y="34904"/>
                  </a:lnTo>
                  <a:lnTo>
                    <a:pt x="6775" y="34925"/>
                  </a:lnTo>
                  <a:lnTo>
                    <a:pt x="7112" y="34946"/>
                  </a:lnTo>
                  <a:lnTo>
                    <a:pt x="7743" y="34946"/>
                  </a:lnTo>
                  <a:lnTo>
                    <a:pt x="8374" y="34904"/>
                  </a:lnTo>
                  <a:lnTo>
                    <a:pt x="8942" y="34820"/>
                  </a:lnTo>
                  <a:lnTo>
                    <a:pt x="9489" y="34715"/>
                  </a:lnTo>
                  <a:lnTo>
                    <a:pt x="9973" y="34589"/>
                  </a:lnTo>
                  <a:lnTo>
                    <a:pt x="10415" y="34462"/>
                  </a:lnTo>
                  <a:lnTo>
                    <a:pt x="10752" y="34336"/>
                  </a:lnTo>
                  <a:lnTo>
                    <a:pt x="11236" y="34147"/>
                  </a:lnTo>
                  <a:lnTo>
                    <a:pt x="11551" y="34862"/>
                  </a:lnTo>
                  <a:lnTo>
                    <a:pt x="11909" y="35577"/>
                  </a:lnTo>
                  <a:lnTo>
                    <a:pt x="12267" y="36272"/>
                  </a:lnTo>
                  <a:lnTo>
                    <a:pt x="12624" y="36966"/>
                  </a:lnTo>
                  <a:lnTo>
                    <a:pt x="13024" y="37660"/>
                  </a:lnTo>
                  <a:lnTo>
                    <a:pt x="13424" y="38334"/>
                  </a:lnTo>
                  <a:lnTo>
                    <a:pt x="13844" y="39007"/>
                  </a:lnTo>
                  <a:lnTo>
                    <a:pt x="14265" y="39680"/>
                  </a:lnTo>
                  <a:lnTo>
                    <a:pt x="14265" y="39680"/>
                  </a:lnTo>
                  <a:lnTo>
                    <a:pt x="13802" y="39407"/>
                  </a:lnTo>
                  <a:lnTo>
                    <a:pt x="13361" y="39175"/>
                  </a:lnTo>
                  <a:lnTo>
                    <a:pt x="12919" y="38986"/>
                  </a:lnTo>
                  <a:lnTo>
                    <a:pt x="12477" y="38838"/>
                  </a:lnTo>
                  <a:lnTo>
                    <a:pt x="12077" y="38712"/>
                  </a:lnTo>
                  <a:lnTo>
                    <a:pt x="11656" y="38649"/>
                  </a:lnTo>
                  <a:lnTo>
                    <a:pt x="11278" y="38607"/>
                  </a:lnTo>
                  <a:lnTo>
                    <a:pt x="10899" y="38586"/>
                  </a:lnTo>
                  <a:lnTo>
                    <a:pt x="10520" y="38586"/>
                  </a:lnTo>
                  <a:lnTo>
                    <a:pt x="10184" y="38628"/>
                  </a:lnTo>
                  <a:lnTo>
                    <a:pt x="9826" y="38691"/>
                  </a:lnTo>
                  <a:lnTo>
                    <a:pt x="9510" y="38775"/>
                  </a:lnTo>
                  <a:lnTo>
                    <a:pt x="9195" y="38881"/>
                  </a:lnTo>
                  <a:lnTo>
                    <a:pt x="8900" y="38986"/>
                  </a:lnTo>
                  <a:lnTo>
                    <a:pt x="8606" y="39112"/>
                  </a:lnTo>
                  <a:lnTo>
                    <a:pt x="8353" y="39259"/>
                  </a:lnTo>
                  <a:lnTo>
                    <a:pt x="8080" y="39407"/>
                  </a:lnTo>
                  <a:lnTo>
                    <a:pt x="7848" y="39575"/>
                  </a:lnTo>
                  <a:lnTo>
                    <a:pt x="7407" y="39911"/>
                  </a:lnTo>
                  <a:lnTo>
                    <a:pt x="7049" y="40227"/>
                  </a:lnTo>
                  <a:lnTo>
                    <a:pt x="6733" y="40543"/>
                  </a:lnTo>
                  <a:lnTo>
                    <a:pt x="6481" y="40816"/>
                  </a:lnTo>
                  <a:lnTo>
                    <a:pt x="6313" y="41027"/>
                  </a:lnTo>
                  <a:lnTo>
                    <a:pt x="6165" y="41216"/>
                  </a:lnTo>
                  <a:lnTo>
                    <a:pt x="6502" y="41447"/>
                  </a:lnTo>
                  <a:lnTo>
                    <a:pt x="6839" y="41616"/>
                  </a:lnTo>
                  <a:lnTo>
                    <a:pt x="7196" y="41784"/>
                  </a:lnTo>
                  <a:lnTo>
                    <a:pt x="7533" y="41910"/>
                  </a:lnTo>
                  <a:lnTo>
                    <a:pt x="7869" y="42015"/>
                  </a:lnTo>
                  <a:lnTo>
                    <a:pt x="8206" y="42099"/>
                  </a:lnTo>
                  <a:lnTo>
                    <a:pt x="8543" y="42163"/>
                  </a:lnTo>
                  <a:lnTo>
                    <a:pt x="8879" y="42205"/>
                  </a:lnTo>
                  <a:lnTo>
                    <a:pt x="9216" y="42226"/>
                  </a:lnTo>
                  <a:lnTo>
                    <a:pt x="9868" y="42226"/>
                  </a:lnTo>
                  <a:lnTo>
                    <a:pt x="10205" y="42205"/>
                  </a:lnTo>
                  <a:lnTo>
                    <a:pt x="10520" y="42142"/>
                  </a:lnTo>
                  <a:lnTo>
                    <a:pt x="10815" y="42099"/>
                  </a:lnTo>
                  <a:lnTo>
                    <a:pt x="11425" y="41952"/>
                  </a:lnTo>
                  <a:lnTo>
                    <a:pt x="11993" y="41763"/>
                  </a:lnTo>
                  <a:lnTo>
                    <a:pt x="12519" y="41552"/>
                  </a:lnTo>
                  <a:lnTo>
                    <a:pt x="13024" y="41321"/>
                  </a:lnTo>
                  <a:lnTo>
                    <a:pt x="13466" y="41090"/>
                  </a:lnTo>
                  <a:lnTo>
                    <a:pt x="13866" y="40858"/>
                  </a:lnTo>
                  <a:lnTo>
                    <a:pt x="14202" y="40648"/>
                  </a:lnTo>
                  <a:lnTo>
                    <a:pt x="14707" y="40311"/>
                  </a:lnTo>
                  <a:lnTo>
                    <a:pt x="15065" y="40795"/>
                  </a:lnTo>
                  <a:lnTo>
                    <a:pt x="15422" y="41258"/>
                  </a:lnTo>
                  <a:lnTo>
                    <a:pt x="15780" y="41721"/>
                  </a:lnTo>
                  <a:lnTo>
                    <a:pt x="16159" y="42184"/>
                  </a:lnTo>
                  <a:lnTo>
                    <a:pt x="16558" y="42625"/>
                  </a:lnTo>
                  <a:lnTo>
                    <a:pt x="16958" y="43046"/>
                  </a:lnTo>
                  <a:lnTo>
                    <a:pt x="17379" y="43467"/>
                  </a:lnTo>
                  <a:lnTo>
                    <a:pt x="17800" y="43888"/>
                  </a:lnTo>
                  <a:lnTo>
                    <a:pt x="18242" y="44266"/>
                  </a:lnTo>
                  <a:lnTo>
                    <a:pt x="18683" y="44645"/>
                  </a:lnTo>
                  <a:lnTo>
                    <a:pt x="19146" y="45024"/>
                  </a:lnTo>
                  <a:lnTo>
                    <a:pt x="19630" y="45382"/>
                  </a:lnTo>
                  <a:lnTo>
                    <a:pt x="20114" y="45718"/>
                  </a:lnTo>
                  <a:lnTo>
                    <a:pt x="20598" y="46034"/>
                  </a:lnTo>
                  <a:lnTo>
                    <a:pt x="21103" y="46328"/>
                  </a:lnTo>
                  <a:lnTo>
                    <a:pt x="21629" y="46623"/>
                  </a:lnTo>
                  <a:lnTo>
                    <a:pt x="21776" y="46665"/>
                  </a:lnTo>
                  <a:lnTo>
                    <a:pt x="21902" y="46686"/>
                  </a:lnTo>
                  <a:lnTo>
                    <a:pt x="22029" y="46686"/>
                  </a:lnTo>
                  <a:lnTo>
                    <a:pt x="22134" y="46644"/>
                  </a:lnTo>
                  <a:lnTo>
                    <a:pt x="22239" y="46581"/>
                  </a:lnTo>
                  <a:lnTo>
                    <a:pt x="22323" y="46518"/>
                  </a:lnTo>
                  <a:lnTo>
                    <a:pt x="22407" y="46412"/>
                  </a:lnTo>
                  <a:lnTo>
                    <a:pt x="22449" y="46307"/>
                  </a:lnTo>
                  <a:lnTo>
                    <a:pt x="22491" y="46202"/>
                  </a:lnTo>
                  <a:lnTo>
                    <a:pt x="22512" y="46076"/>
                  </a:lnTo>
                  <a:lnTo>
                    <a:pt x="22534" y="45950"/>
                  </a:lnTo>
                  <a:lnTo>
                    <a:pt x="22512" y="45844"/>
                  </a:lnTo>
                  <a:lnTo>
                    <a:pt x="22470" y="45718"/>
                  </a:lnTo>
                  <a:lnTo>
                    <a:pt x="22386" y="45613"/>
                  </a:lnTo>
                  <a:lnTo>
                    <a:pt x="22302" y="45529"/>
                  </a:lnTo>
                  <a:lnTo>
                    <a:pt x="22176" y="45445"/>
                  </a:lnTo>
                  <a:lnTo>
                    <a:pt x="21692" y="45171"/>
                  </a:lnTo>
                  <a:lnTo>
                    <a:pt x="21229" y="44898"/>
                  </a:lnTo>
                  <a:lnTo>
                    <a:pt x="20766" y="44603"/>
                  </a:lnTo>
                  <a:lnTo>
                    <a:pt x="20324" y="44309"/>
                  </a:lnTo>
                  <a:lnTo>
                    <a:pt x="19904" y="43972"/>
                  </a:lnTo>
                  <a:lnTo>
                    <a:pt x="19483" y="43635"/>
                  </a:lnTo>
                  <a:lnTo>
                    <a:pt x="19062" y="43278"/>
                  </a:lnTo>
                  <a:lnTo>
                    <a:pt x="18662" y="42920"/>
                  </a:lnTo>
                  <a:lnTo>
                    <a:pt x="18284" y="42541"/>
                  </a:lnTo>
                  <a:lnTo>
                    <a:pt x="17905" y="42163"/>
                  </a:lnTo>
                  <a:lnTo>
                    <a:pt x="17526" y="41763"/>
                  </a:lnTo>
                  <a:lnTo>
                    <a:pt x="17169" y="41342"/>
                  </a:lnTo>
                  <a:lnTo>
                    <a:pt x="16832" y="40921"/>
                  </a:lnTo>
                  <a:lnTo>
                    <a:pt x="16495" y="40501"/>
                  </a:lnTo>
                  <a:lnTo>
                    <a:pt x="15843" y="39638"/>
                  </a:lnTo>
                  <a:lnTo>
                    <a:pt x="16327" y="39385"/>
                  </a:lnTo>
                  <a:lnTo>
                    <a:pt x="16790" y="39133"/>
                  </a:lnTo>
                  <a:lnTo>
                    <a:pt x="17190" y="38860"/>
                  </a:lnTo>
                  <a:lnTo>
                    <a:pt x="17547" y="38565"/>
                  </a:lnTo>
                  <a:lnTo>
                    <a:pt x="17884" y="38270"/>
                  </a:lnTo>
                  <a:lnTo>
                    <a:pt x="18178" y="37976"/>
                  </a:lnTo>
                  <a:lnTo>
                    <a:pt x="18431" y="37660"/>
                  </a:lnTo>
                  <a:lnTo>
                    <a:pt x="18641" y="37345"/>
                  </a:lnTo>
                  <a:lnTo>
                    <a:pt x="18852" y="37029"/>
                  </a:lnTo>
                  <a:lnTo>
                    <a:pt x="18999" y="36714"/>
                  </a:lnTo>
                  <a:lnTo>
                    <a:pt x="19146" y="36398"/>
                  </a:lnTo>
                  <a:lnTo>
                    <a:pt x="19251" y="36061"/>
                  </a:lnTo>
                  <a:lnTo>
                    <a:pt x="19336" y="35746"/>
                  </a:lnTo>
                  <a:lnTo>
                    <a:pt x="19399" y="35430"/>
                  </a:lnTo>
                  <a:lnTo>
                    <a:pt x="19441" y="35115"/>
                  </a:lnTo>
                  <a:lnTo>
                    <a:pt x="19462" y="34799"/>
                  </a:lnTo>
                  <a:lnTo>
                    <a:pt x="19483" y="34504"/>
                  </a:lnTo>
                  <a:lnTo>
                    <a:pt x="19462" y="34210"/>
                  </a:lnTo>
                  <a:lnTo>
                    <a:pt x="19420" y="33663"/>
                  </a:lnTo>
                  <a:lnTo>
                    <a:pt x="19357" y="33179"/>
                  </a:lnTo>
                  <a:lnTo>
                    <a:pt x="19251" y="32737"/>
                  </a:lnTo>
                  <a:lnTo>
                    <a:pt x="19146" y="32380"/>
                  </a:lnTo>
                  <a:lnTo>
                    <a:pt x="19062" y="32106"/>
                  </a:lnTo>
                  <a:lnTo>
                    <a:pt x="18957" y="31875"/>
                  </a:lnTo>
                  <a:lnTo>
                    <a:pt x="18662" y="32022"/>
                  </a:lnTo>
                  <a:lnTo>
                    <a:pt x="18389" y="32169"/>
                  </a:lnTo>
                  <a:lnTo>
                    <a:pt x="18115" y="32337"/>
                  </a:lnTo>
                  <a:lnTo>
                    <a:pt x="17863" y="32506"/>
                  </a:lnTo>
                  <a:lnTo>
                    <a:pt x="17631" y="32695"/>
                  </a:lnTo>
                  <a:lnTo>
                    <a:pt x="17400" y="32884"/>
                  </a:lnTo>
                  <a:lnTo>
                    <a:pt x="17190" y="33095"/>
                  </a:lnTo>
                  <a:lnTo>
                    <a:pt x="17000" y="33284"/>
                  </a:lnTo>
                  <a:lnTo>
                    <a:pt x="16811" y="33516"/>
                  </a:lnTo>
                  <a:lnTo>
                    <a:pt x="16643" y="33726"/>
                  </a:lnTo>
                  <a:lnTo>
                    <a:pt x="16327" y="34168"/>
                  </a:lnTo>
                  <a:lnTo>
                    <a:pt x="16075" y="34652"/>
                  </a:lnTo>
                  <a:lnTo>
                    <a:pt x="15843" y="35115"/>
                  </a:lnTo>
                  <a:lnTo>
                    <a:pt x="15675" y="35598"/>
                  </a:lnTo>
                  <a:lnTo>
                    <a:pt x="15528" y="36082"/>
                  </a:lnTo>
                  <a:lnTo>
                    <a:pt x="15401" y="36566"/>
                  </a:lnTo>
                  <a:lnTo>
                    <a:pt x="15317" y="37029"/>
                  </a:lnTo>
                  <a:lnTo>
                    <a:pt x="15254" y="37471"/>
                  </a:lnTo>
                  <a:lnTo>
                    <a:pt x="15212" y="37892"/>
                  </a:lnTo>
                  <a:lnTo>
                    <a:pt x="15191" y="38291"/>
                  </a:lnTo>
                  <a:lnTo>
                    <a:pt x="15170" y="38670"/>
                  </a:lnTo>
                  <a:lnTo>
                    <a:pt x="14791" y="38081"/>
                  </a:lnTo>
                  <a:lnTo>
                    <a:pt x="14434" y="37492"/>
                  </a:lnTo>
                  <a:lnTo>
                    <a:pt x="13739" y="36314"/>
                  </a:lnTo>
                  <a:lnTo>
                    <a:pt x="13087" y="35094"/>
                  </a:lnTo>
                  <a:lnTo>
                    <a:pt x="12477" y="33852"/>
                  </a:lnTo>
                  <a:lnTo>
                    <a:pt x="13003" y="33726"/>
                  </a:lnTo>
                  <a:lnTo>
                    <a:pt x="13487" y="33600"/>
                  </a:lnTo>
                  <a:lnTo>
                    <a:pt x="13929" y="33431"/>
                  </a:lnTo>
                  <a:lnTo>
                    <a:pt x="14349" y="33242"/>
                  </a:lnTo>
                  <a:lnTo>
                    <a:pt x="14728" y="33053"/>
                  </a:lnTo>
                  <a:lnTo>
                    <a:pt x="15086" y="32842"/>
                  </a:lnTo>
                  <a:lnTo>
                    <a:pt x="15401" y="32611"/>
                  </a:lnTo>
                  <a:lnTo>
                    <a:pt x="15696" y="32358"/>
                  </a:lnTo>
                  <a:lnTo>
                    <a:pt x="15948" y="32106"/>
                  </a:lnTo>
                  <a:lnTo>
                    <a:pt x="16201" y="31833"/>
                  </a:lnTo>
                  <a:lnTo>
                    <a:pt x="16390" y="31559"/>
                  </a:lnTo>
                  <a:lnTo>
                    <a:pt x="16580" y="31264"/>
                  </a:lnTo>
                  <a:lnTo>
                    <a:pt x="16748" y="30991"/>
                  </a:lnTo>
                  <a:lnTo>
                    <a:pt x="16895" y="30696"/>
                  </a:lnTo>
                  <a:lnTo>
                    <a:pt x="17000" y="30402"/>
                  </a:lnTo>
                  <a:lnTo>
                    <a:pt x="17105" y="30128"/>
                  </a:lnTo>
                  <a:lnTo>
                    <a:pt x="17190" y="29834"/>
                  </a:lnTo>
                  <a:lnTo>
                    <a:pt x="17274" y="29560"/>
                  </a:lnTo>
                  <a:lnTo>
                    <a:pt x="17358" y="29013"/>
                  </a:lnTo>
                  <a:lnTo>
                    <a:pt x="17421" y="28529"/>
                  </a:lnTo>
                  <a:lnTo>
                    <a:pt x="17421" y="28088"/>
                  </a:lnTo>
                  <a:lnTo>
                    <a:pt x="17421" y="27730"/>
                  </a:lnTo>
                  <a:lnTo>
                    <a:pt x="17400" y="27435"/>
                  </a:lnTo>
                  <a:lnTo>
                    <a:pt x="17379" y="27204"/>
                  </a:lnTo>
                  <a:lnTo>
                    <a:pt x="17042" y="27267"/>
                  </a:lnTo>
                  <a:lnTo>
                    <a:pt x="16748" y="27330"/>
                  </a:lnTo>
                  <a:lnTo>
                    <a:pt x="16453" y="27414"/>
                  </a:lnTo>
                  <a:lnTo>
                    <a:pt x="16159" y="27520"/>
                  </a:lnTo>
                  <a:lnTo>
                    <a:pt x="15885" y="27625"/>
                  </a:lnTo>
                  <a:lnTo>
                    <a:pt x="15612" y="27751"/>
                  </a:lnTo>
                  <a:lnTo>
                    <a:pt x="15359" y="27898"/>
                  </a:lnTo>
                  <a:lnTo>
                    <a:pt x="15128" y="28046"/>
                  </a:lnTo>
                  <a:lnTo>
                    <a:pt x="14896" y="28193"/>
                  </a:lnTo>
                  <a:lnTo>
                    <a:pt x="14665" y="28361"/>
                  </a:lnTo>
                  <a:lnTo>
                    <a:pt x="14265" y="28719"/>
                  </a:lnTo>
                  <a:lnTo>
                    <a:pt x="13887" y="29097"/>
                  </a:lnTo>
                  <a:lnTo>
                    <a:pt x="13550" y="29497"/>
                  </a:lnTo>
                  <a:lnTo>
                    <a:pt x="13234" y="29897"/>
                  </a:lnTo>
                  <a:lnTo>
                    <a:pt x="12982" y="30318"/>
                  </a:lnTo>
                  <a:lnTo>
                    <a:pt x="12729" y="30760"/>
                  </a:lnTo>
                  <a:lnTo>
                    <a:pt x="12519" y="31180"/>
                  </a:lnTo>
                  <a:lnTo>
                    <a:pt x="12351" y="31580"/>
                  </a:lnTo>
                  <a:lnTo>
                    <a:pt x="12203" y="31980"/>
                  </a:lnTo>
                  <a:lnTo>
                    <a:pt x="12077" y="32358"/>
                  </a:lnTo>
                  <a:lnTo>
                    <a:pt x="11951" y="32716"/>
                  </a:lnTo>
                  <a:lnTo>
                    <a:pt x="11467" y="31538"/>
                  </a:lnTo>
                  <a:lnTo>
                    <a:pt x="11025" y="30360"/>
                  </a:lnTo>
                  <a:lnTo>
                    <a:pt x="10604" y="29161"/>
                  </a:lnTo>
                  <a:lnTo>
                    <a:pt x="10205" y="27940"/>
                  </a:lnTo>
                  <a:lnTo>
                    <a:pt x="10794" y="27940"/>
                  </a:lnTo>
                  <a:lnTo>
                    <a:pt x="11341" y="27919"/>
                  </a:lnTo>
                  <a:lnTo>
                    <a:pt x="11867" y="27856"/>
                  </a:lnTo>
                  <a:lnTo>
                    <a:pt x="12330" y="27772"/>
                  </a:lnTo>
                  <a:lnTo>
                    <a:pt x="12793" y="27646"/>
                  </a:lnTo>
                  <a:lnTo>
                    <a:pt x="13192" y="27499"/>
                  </a:lnTo>
                  <a:lnTo>
                    <a:pt x="13571" y="27351"/>
                  </a:lnTo>
                  <a:lnTo>
                    <a:pt x="13929" y="27162"/>
                  </a:lnTo>
                  <a:lnTo>
                    <a:pt x="14265" y="26952"/>
                  </a:lnTo>
                  <a:lnTo>
                    <a:pt x="14560" y="26720"/>
                  </a:lnTo>
                  <a:lnTo>
                    <a:pt x="14833" y="26489"/>
                  </a:lnTo>
                  <a:lnTo>
                    <a:pt x="15086" y="26236"/>
                  </a:lnTo>
                  <a:lnTo>
                    <a:pt x="15317" y="25984"/>
                  </a:lnTo>
                  <a:lnTo>
                    <a:pt x="15507" y="25731"/>
                  </a:lnTo>
                  <a:lnTo>
                    <a:pt x="15696" y="25458"/>
                  </a:lnTo>
                  <a:lnTo>
                    <a:pt x="15864" y="25184"/>
                  </a:lnTo>
                  <a:lnTo>
                    <a:pt x="15990" y="24911"/>
                  </a:lnTo>
                  <a:lnTo>
                    <a:pt x="16117" y="24637"/>
                  </a:lnTo>
                  <a:lnTo>
                    <a:pt x="16222" y="24364"/>
                  </a:lnTo>
                  <a:lnTo>
                    <a:pt x="16327" y="24111"/>
                  </a:lnTo>
                  <a:lnTo>
                    <a:pt x="16474" y="23606"/>
                  </a:lnTo>
                  <a:lnTo>
                    <a:pt x="16558" y="23165"/>
                  </a:lnTo>
                  <a:lnTo>
                    <a:pt x="16622" y="22786"/>
                  </a:lnTo>
                  <a:lnTo>
                    <a:pt x="16664" y="22491"/>
                  </a:lnTo>
                  <a:lnTo>
                    <a:pt x="16664" y="22239"/>
                  </a:lnTo>
                  <a:lnTo>
                    <a:pt x="16285" y="22239"/>
                  </a:lnTo>
                  <a:lnTo>
                    <a:pt x="15906" y="22260"/>
                  </a:lnTo>
                  <a:lnTo>
                    <a:pt x="15549" y="22302"/>
                  </a:lnTo>
                  <a:lnTo>
                    <a:pt x="15212" y="22386"/>
                  </a:lnTo>
                  <a:lnTo>
                    <a:pt x="14875" y="22470"/>
                  </a:lnTo>
                  <a:lnTo>
                    <a:pt x="14560" y="22575"/>
                  </a:lnTo>
                  <a:lnTo>
                    <a:pt x="14244" y="22702"/>
                  </a:lnTo>
                  <a:lnTo>
                    <a:pt x="13950" y="22828"/>
                  </a:lnTo>
                  <a:lnTo>
                    <a:pt x="13676" y="22996"/>
                  </a:lnTo>
                  <a:lnTo>
                    <a:pt x="13403" y="23143"/>
                  </a:lnTo>
                  <a:lnTo>
                    <a:pt x="13150" y="23333"/>
                  </a:lnTo>
                  <a:lnTo>
                    <a:pt x="12898" y="23522"/>
                  </a:lnTo>
                  <a:lnTo>
                    <a:pt x="12645" y="23712"/>
                  </a:lnTo>
                  <a:lnTo>
                    <a:pt x="12435" y="23922"/>
                  </a:lnTo>
                  <a:lnTo>
                    <a:pt x="12014" y="24343"/>
                  </a:lnTo>
                  <a:lnTo>
                    <a:pt x="11635" y="24785"/>
                  </a:lnTo>
                  <a:lnTo>
                    <a:pt x="11299" y="25226"/>
                  </a:lnTo>
                  <a:lnTo>
                    <a:pt x="11004" y="25668"/>
                  </a:lnTo>
                  <a:lnTo>
                    <a:pt x="10752" y="26110"/>
                  </a:lnTo>
                  <a:lnTo>
                    <a:pt x="10520" y="26510"/>
                  </a:lnTo>
                  <a:lnTo>
                    <a:pt x="10352" y="26888"/>
                  </a:lnTo>
                  <a:lnTo>
                    <a:pt x="10079" y="27499"/>
                  </a:lnTo>
                  <a:lnTo>
                    <a:pt x="9742" y="26236"/>
                  </a:lnTo>
                  <a:lnTo>
                    <a:pt x="9426" y="24953"/>
                  </a:lnTo>
                  <a:lnTo>
                    <a:pt x="9153" y="23690"/>
                  </a:lnTo>
                  <a:lnTo>
                    <a:pt x="8921" y="22407"/>
                  </a:lnTo>
                  <a:lnTo>
                    <a:pt x="8921" y="22407"/>
                  </a:lnTo>
                  <a:lnTo>
                    <a:pt x="9489" y="22533"/>
                  </a:lnTo>
                  <a:lnTo>
                    <a:pt x="10036" y="22618"/>
                  </a:lnTo>
                  <a:lnTo>
                    <a:pt x="10562" y="22660"/>
                  </a:lnTo>
                  <a:lnTo>
                    <a:pt x="11046" y="22660"/>
                  </a:lnTo>
                  <a:lnTo>
                    <a:pt x="11509" y="22639"/>
                  </a:lnTo>
                  <a:lnTo>
                    <a:pt x="11951" y="22575"/>
                  </a:lnTo>
                  <a:lnTo>
                    <a:pt x="12372" y="22491"/>
                  </a:lnTo>
                  <a:lnTo>
                    <a:pt x="12750" y="22386"/>
                  </a:lnTo>
                  <a:lnTo>
                    <a:pt x="13129" y="22239"/>
                  </a:lnTo>
                  <a:lnTo>
                    <a:pt x="13466" y="22092"/>
                  </a:lnTo>
                  <a:lnTo>
                    <a:pt x="13781" y="21902"/>
                  </a:lnTo>
                  <a:lnTo>
                    <a:pt x="14076" y="21713"/>
                  </a:lnTo>
                  <a:lnTo>
                    <a:pt x="14349" y="21502"/>
                  </a:lnTo>
                  <a:lnTo>
                    <a:pt x="14602" y="21292"/>
                  </a:lnTo>
                  <a:lnTo>
                    <a:pt x="14833" y="21061"/>
                  </a:lnTo>
                  <a:lnTo>
                    <a:pt x="15044" y="20829"/>
                  </a:lnTo>
                  <a:lnTo>
                    <a:pt x="15233" y="20577"/>
                  </a:lnTo>
                  <a:lnTo>
                    <a:pt x="15422" y="20345"/>
                  </a:lnTo>
                  <a:lnTo>
                    <a:pt x="15570" y="20093"/>
                  </a:lnTo>
                  <a:lnTo>
                    <a:pt x="15717" y="19861"/>
                  </a:lnTo>
                  <a:lnTo>
                    <a:pt x="15969" y="19399"/>
                  </a:lnTo>
                  <a:lnTo>
                    <a:pt x="16138" y="18978"/>
                  </a:lnTo>
                  <a:lnTo>
                    <a:pt x="16285" y="18599"/>
                  </a:lnTo>
                  <a:lnTo>
                    <a:pt x="16369" y="18326"/>
                  </a:lnTo>
                  <a:lnTo>
                    <a:pt x="16432" y="18073"/>
                  </a:lnTo>
                  <a:lnTo>
                    <a:pt x="16033" y="18010"/>
                  </a:lnTo>
                  <a:lnTo>
                    <a:pt x="15654" y="17947"/>
                  </a:lnTo>
                  <a:lnTo>
                    <a:pt x="15275" y="17926"/>
                  </a:lnTo>
                  <a:lnTo>
                    <a:pt x="14917" y="17947"/>
                  </a:lnTo>
                  <a:lnTo>
                    <a:pt x="14560" y="17968"/>
                  </a:lnTo>
                  <a:lnTo>
                    <a:pt x="14223" y="18010"/>
                  </a:lnTo>
                  <a:lnTo>
                    <a:pt x="13887" y="18073"/>
                  </a:lnTo>
                  <a:lnTo>
                    <a:pt x="13571" y="18157"/>
                  </a:lnTo>
                  <a:lnTo>
                    <a:pt x="13255" y="18262"/>
                  </a:lnTo>
                  <a:lnTo>
                    <a:pt x="12940" y="18389"/>
                  </a:lnTo>
                  <a:lnTo>
                    <a:pt x="12645" y="18515"/>
                  </a:lnTo>
                  <a:lnTo>
                    <a:pt x="12351" y="18662"/>
                  </a:lnTo>
                  <a:lnTo>
                    <a:pt x="12077" y="18809"/>
                  </a:lnTo>
                  <a:lnTo>
                    <a:pt x="11825" y="18978"/>
                  </a:lnTo>
                  <a:lnTo>
                    <a:pt x="11320" y="19335"/>
                  </a:lnTo>
                  <a:lnTo>
                    <a:pt x="10857" y="19714"/>
                  </a:lnTo>
                  <a:lnTo>
                    <a:pt x="10436" y="20093"/>
                  </a:lnTo>
                  <a:lnTo>
                    <a:pt x="10057" y="20493"/>
                  </a:lnTo>
                  <a:lnTo>
                    <a:pt x="9742" y="20871"/>
                  </a:lnTo>
                  <a:lnTo>
                    <a:pt x="9447" y="21229"/>
                  </a:lnTo>
                  <a:lnTo>
                    <a:pt x="9216" y="21545"/>
                  </a:lnTo>
                  <a:lnTo>
                    <a:pt x="8858" y="22070"/>
                  </a:lnTo>
                  <a:lnTo>
                    <a:pt x="8690" y="20850"/>
                  </a:lnTo>
                  <a:lnTo>
                    <a:pt x="8543" y="19609"/>
                  </a:lnTo>
                  <a:lnTo>
                    <a:pt x="8437" y="18368"/>
                  </a:lnTo>
                  <a:lnTo>
                    <a:pt x="8374" y="17126"/>
                  </a:lnTo>
                  <a:lnTo>
                    <a:pt x="8942" y="17232"/>
                  </a:lnTo>
                  <a:lnTo>
                    <a:pt x="9489" y="17316"/>
                  </a:lnTo>
                  <a:lnTo>
                    <a:pt x="9994" y="17337"/>
                  </a:lnTo>
                  <a:lnTo>
                    <a:pt x="10457" y="17337"/>
                  </a:lnTo>
                  <a:lnTo>
                    <a:pt x="10920" y="17316"/>
                  </a:lnTo>
                  <a:lnTo>
                    <a:pt x="11341" y="17253"/>
                  </a:lnTo>
                  <a:lnTo>
                    <a:pt x="11741" y="17147"/>
                  </a:lnTo>
                  <a:lnTo>
                    <a:pt x="12119" y="17042"/>
                  </a:lnTo>
                  <a:lnTo>
                    <a:pt x="12477" y="16895"/>
                  </a:lnTo>
                  <a:lnTo>
                    <a:pt x="12814" y="16727"/>
                  </a:lnTo>
                  <a:lnTo>
                    <a:pt x="13129" y="16558"/>
                  </a:lnTo>
                  <a:lnTo>
                    <a:pt x="13403" y="16348"/>
                  </a:lnTo>
                  <a:lnTo>
                    <a:pt x="13676" y="16159"/>
                  </a:lnTo>
                  <a:lnTo>
                    <a:pt x="13929" y="15927"/>
                  </a:lnTo>
                  <a:lnTo>
                    <a:pt x="14160" y="15696"/>
                  </a:lnTo>
                  <a:lnTo>
                    <a:pt x="14349" y="15464"/>
                  </a:lnTo>
                  <a:lnTo>
                    <a:pt x="14560" y="15233"/>
                  </a:lnTo>
                  <a:lnTo>
                    <a:pt x="14728" y="14980"/>
                  </a:lnTo>
                  <a:lnTo>
                    <a:pt x="15023" y="14496"/>
                  </a:lnTo>
                  <a:lnTo>
                    <a:pt x="15254" y="14055"/>
                  </a:lnTo>
                  <a:lnTo>
                    <a:pt x="15443" y="13634"/>
                  </a:lnTo>
                  <a:lnTo>
                    <a:pt x="15570" y="13276"/>
                  </a:lnTo>
                  <a:lnTo>
                    <a:pt x="15654" y="13003"/>
                  </a:lnTo>
                  <a:lnTo>
                    <a:pt x="15717" y="12750"/>
                  </a:lnTo>
                  <a:lnTo>
                    <a:pt x="15359" y="12687"/>
                  </a:lnTo>
                  <a:lnTo>
                    <a:pt x="15002" y="12645"/>
                  </a:lnTo>
                  <a:lnTo>
                    <a:pt x="14665" y="12624"/>
                  </a:lnTo>
                  <a:lnTo>
                    <a:pt x="14013" y="12624"/>
                  </a:lnTo>
                  <a:lnTo>
                    <a:pt x="13697" y="12666"/>
                  </a:lnTo>
                  <a:lnTo>
                    <a:pt x="13382" y="12708"/>
                  </a:lnTo>
                  <a:lnTo>
                    <a:pt x="13066" y="12792"/>
                  </a:lnTo>
                  <a:lnTo>
                    <a:pt x="12771" y="12855"/>
                  </a:lnTo>
                  <a:lnTo>
                    <a:pt x="12498" y="12961"/>
                  </a:lnTo>
                  <a:lnTo>
                    <a:pt x="12224" y="13066"/>
                  </a:lnTo>
                  <a:lnTo>
                    <a:pt x="11951" y="13192"/>
                  </a:lnTo>
                  <a:lnTo>
                    <a:pt x="11677" y="13318"/>
                  </a:lnTo>
                  <a:lnTo>
                    <a:pt x="11425" y="13466"/>
                  </a:lnTo>
                  <a:lnTo>
                    <a:pt x="10941" y="13760"/>
                  </a:lnTo>
                  <a:lnTo>
                    <a:pt x="10499" y="14097"/>
                  </a:lnTo>
                  <a:lnTo>
                    <a:pt x="10079" y="14433"/>
                  </a:lnTo>
                  <a:lnTo>
                    <a:pt x="9700" y="14791"/>
                  </a:lnTo>
                  <a:lnTo>
                    <a:pt x="9363" y="15149"/>
                  </a:lnTo>
                  <a:lnTo>
                    <a:pt x="9069" y="15506"/>
                  </a:lnTo>
                  <a:lnTo>
                    <a:pt x="8795" y="15843"/>
                  </a:lnTo>
                  <a:lnTo>
                    <a:pt x="8564" y="16138"/>
                  </a:lnTo>
                  <a:lnTo>
                    <a:pt x="8374" y="16411"/>
                  </a:lnTo>
                  <a:lnTo>
                    <a:pt x="8374" y="15696"/>
                  </a:lnTo>
                  <a:lnTo>
                    <a:pt x="8395" y="15001"/>
                  </a:lnTo>
                  <a:lnTo>
                    <a:pt x="8437" y="14286"/>
                  </a:lnTo>
                  <a:lnTo>
                    <a:pt x="8480" y="13571"/>
                  </a:lnTo>
                  <a:lnTo>
                    <a:pt x="8564" y="12919"/>
                  </a:lnTo>
                  <a:lnTo>
                    <a:pt x="8648" y="12266"/>
                  </a:lnTo>
                  <a:lnTo>
                    <a:pt x="9174" y="12351"/>
                  </a:lnTo>
                  <a:lnTo>
                    <a:pt x="9679" y="12393"/>
                  </a:lnTo>
                  <a:lnTo>
                    <a:pt x="10163" y="12414"/>
                  </a:lnTo>
                  <a:lnTo>
                    <a:pt x="10626" y="12393"/>
                  </a:lnTo>
                  <a:lnTo>
                    <a:pt x="11046" y="12351"/>
                  </a:lnTo>
                  <a:lnTo>
                    <a:pt x="11446" y="12266"/>
                  </a:lnTo>
                  <a:lnTo>
                    <a:pt x="11825" y="12161"/>
                  </a:lnTo>
                  <a:lnTo>
                    <a:pt x="12203" y="12035"/>
                  </a:lnTo>
                  <a:lnTo>
                    <a:pt x="12540" y="11888"/>
                  </a:lnTo>
                  <a:lnTo>
                    <a:pt x="12856" y="11719"/>
                  </a:lnTo>
                  <a:lnTo>
                    <a:pt x="13150" y="11530"/>
                  </a:lnTo>
                  <a:lnTo>
                    <a:pt x="13424" y="11341"/>
                  </a:lnTo>
                  <a:lnTo>
                    <a:pt x="13676" y="11130"/>
                  </a:lnTo>
                  <a:lnTo>
                    <a:pt x="13908" y="10920"/>
                  </a:lnTo>
                  <a:lnTo>
                    <a:pt x="14118" y="10688"/>
                  </a:lnTo>
                  <a:lnTo>
                    <a:pt x="14307" y="10457"/>
                  </a:lnTo>
                  <a:lnTo>
                    <a:pt x="14497" y="10226"/>
                  </a:lnTo>
                  <a:lnTo>
                    <a:pt x="14665" y="9973"/>
                  </a:lnTo>
                  <a:lnTo>
                    <a:pt x="14938" y="9510"/>
                  </a:lnTo>
                  <a:lnTo>
                    <a:pt x="15170" y="9068"/>
                  </a:lnTo>
                  <a:lnTo>
                    <a:pt x="15338" y="8669"/>
                  </a:lnTo>
                  <a:lnTo>
                    <a:pt x="15464" y="8332"/>
                  </a:lnTo>
                  <a:lnTo>
                    <a:pt x="15549" y="8059"/>
                  </a:lnTo>
                  <a:lnTo>
                    <a:pt x="15612" y="7827"/>
                  </a:lnTo>
                  <a:lnTo>
                    <a:pt x="15317" y="7764"/>
                  </a:lnTo>
                  <a:lnTo>
                    <a:pt x="15023" y="7722"/>
                  </a:lnTo>
                  <a:lnTo>
                    <a:pt x="14749" y="7701"/>
                  </a:lnTo>
                  <a:lnTo>
                    <a:pt x="14476" y="7680"/>
                  </a:lnTo>
                  <a:lnTo>
                    <a:pt x="14202" y="7680"/>
                  </a:lnTo>
                  <a:lnTo>
                    <a:pt x="13929" y="7701"/>
                  </a:lnTo>
                  <a:lnTo>
                    <a:pt x="13403" y="7764"/>
                  </a:lnTo>
                  <a:lnTo>
                    <a:pt x="12919" y="7869"/>
                  </a:lnTo>
                  <a:lnTo>
                    <a:pt x="12435" y="8017"/>
                  </a:lnTo>
                  <a:lnTo>
                    <a:pt x="11972" y="8185"/>
                  </a:lnTo>
                  <a:lnTo>
                    <a:pt x="11551" y="8395"/>
                  </a:lnTo>
                  <a:lnTo>
                    <a:pt x="11130" y="8627"/>
                  </a:lnTo>
                  <a:lnTo>
                    <a:pt x="10752" y="8900"/>
                  </a:lnTo>
                  <a:lnTo>
                    <a:pt x="10394" y="9153"/>
                  </a:lnTo>
                  <a:lnTo>
                    <a:pt x="10036" y="9447"/>
                  </a:lnTo>
                  <a:lnTo>
                    <a:pt x="9721" y="9742"/>
                  </a:lnTo>
                  <a:lnTo>
                    <a:pt x="9426" y="10036"/>
                  </a:lnTo>
                  <a:lnTo>
                    <a:pt x="9174" y="10331"/>
                  </a:lnTo>
                  <a:lnTo>
                    <a:pt x="8921" y="10604"/>
                  </a:lnTo>
                  <a:lnTo>
                    <a:pt x="9048" y="9973"/>
                  </a:lnTo>
                  <a:lnTo>
                    <a:pt x="9216" y="9342"/>
                  </a:lnTo>
                  <a:lnTo>
                    <a:pt x="9363" y="8711"/>
                  </a:lnTo>
                  <a:lnTo>
                    <a:pt x="9531" y="8101"/>
                  </a:lnTo>
                  <a:lnTo>
                    <a:pt x="9931" y="7848"/>
                  </a:lnTo>
                  <a:lnTo>
                    <a:pt x="10310" y="7575"/>
                  </a:lnTo>
                  <a:lnTo>
                    <a:pt x="10647" y="7280"/>
                  </a:lnTo>
                  <a:lnTo>
                    <a:pt x="10941" y="6986"/>
                  </a:lnTo>
                  <a:lnTo>
                    <a:pt x="11215" y="6691"/>
                  </a:lnTo>
                  <a:lnTo>
                    <a:pt x="11467" y="6375"/>
                  </a:lnTo>
                  <a:lnTo>
                    <a:pt x="11677" y="6039"/>
                  </a:lnTo>
                  <a:lnTo>
                    <a:pt x="11888" y="5723"/>
                  </a:lnTo>
                  <a:lnTo>
                    <a:pt x="12056" y="5387"/>
                  </a:lnTo>
                  <a:lnTo>
                    <a:pt x="12203" y="5050"/>
                  </a:lnTo>
                  <a:lnTo>
                    <a:pt x="12330" y="4713"/>
                  </a:lnTo>
                  <a:lnTo>
                    <a:pt x="12435" y="4377"/>
                  </a:lnTo>
                  <a:lnTo>
                    <a:pt x="12519" y="4040"/>
                  </a:lnTo>
                  <a:lnTo>
                    <a:pt x="12603" y="3704"/>
                  </a:lnTo>
                  <a:lnTo>
                    <a:pt x="12645" y="3388"/>
                  </a:lnTo>
                  <a:lnTo>
                    <a:pt x="12687" y="3051"/>
                  </a:lnTo>
                  <a:lnTo>
                    <a:pt x="12750" y="2441"/>
                  </a:lnTo>
                  <a:lnTo>
                    <a:pt x="12750" y="1873"/>
                  </a:lnTo>
                  <a:lnTo>
                    <a:pt x="12729" y="1347"/>
                  </a:lnTo>
                  <a:lnTo>
                    <a:pt x="12687" y="905"/>
                  </a:lnTo>
                  <a:lnTo>
                    <a:pt x="12624" y="527"/>
                  </a:lnTo>
                  <a:lnTo>
                    <a:pt x="12582" y="232"/>
                  </a:lnTo>
                  <a:lnTo>
                    <a:pt x="125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50;p32">
              <a:extLst>
                <a:ext uri="{FF2B5EF4-FFF2-40B4-BE49-F238E27FC236}">
                  <a16:creationId xmlns:a16="http://schemas.microsoft.com/office/drawing/2014/main" id="{261BC8D6-D103-4664-9B7E-B647217C2BCF}"/>
                </a:ext>
              </a:extLst>
            </p:cNvPr>
            <p:cNvSpPr/>
            <p:nvPr/>
          </p:nvSpPr>
          <p:spPr>
            <a:xfrm>
              <a:off x="6658925" y="3249375"/>
              <a:ext cx="339800" cy="203575"/>
            </a:xfrm>
            <a:custGeom>
              <a:avLst/>
              <a:gdLst/>
              <a:ahLst/>
              <a:cxnLst/>
              <a:rect l="l" t="t" r="r" b="b"/>
              <a:pathLst>
                <a:path w="13592" h="8143" extrusionOk="0">
                  <a:moveTo>
                    <a:pt x="2525" y="0"/>
                  </a:moveTo>
                  <a:lnTo>
                    <a:pt x="2357" y="22"/>
                  </a:lnTo>
                  <a:lnTo>
                    <a:pt x="2168" y="43"/>
                  </a:lnTo>
                  <a:lnTo>
                    <a:pt x="1999" y="85"/>
                  </a:lnTo>
                  <a:lnTo>
                    <a:pt x="1810" y="127"/>
                  </a:lnTo>
                  <a:lnTo>
                    <a:pt x="1663" y="211"/>
                  </a:lnTo>
                  <a:lnTo>
                    <a:pt x="1494" y="295"/>
                  </a:lnTo>
                  <a:lnTo>
                    <a:pt x="1347" y="400"/>
                  </a:lnTo>
                  <a:lnTo>
                    <a:pt x="1221" y="505"/>
                  </a:lnTo>
                  <a:lnTo>
                    <a:pt x="1095" y="632"/>
                  </a:lnTo>
                  <a:lnTo>
                    <a:pt x="968" y="758"/>
                  </a:lnTo>
                  <a:lnTo>
                    <a:pt x="863" y="905"/>
                  </a:lnTo>
                  <a:lnTo>
                    <a:pt x="779" y="1052"/>
                  </a:lnTo>
                  <a:lnTo>
                    <a:pt x="695" y="1221"/>
                  </a:lnTo>
                  <a:lnTo>
                    <a:pt x="632" y="1389"/>
                  </a:lnTo>
                  <a:lnTo>
                    <a:pt x="590" y="1557"/>
                  </a:lnTo>
                  <a:lnTo>
                    <a:pt x="548" y="1747"/>
                  </a:lnTo>
                  <a:lnTo>
                    <a:pt x="22" y="5891"/>
                  </a:lnTo>
                  <a:lnTo>
                    <a:pt x="1" y="6102"/>
                  </a:lnTo>
                  <a:lnTo>
                    <a:pt x="1" y="6333"/>
                  </a:lnTo>
                  <a:lnTo>
                    <a:pt x="43" y="6544"/>
                  </a:lnTo>
                  <a:lnTo>
                    <a:pt x="85" y="6733"/>
                  </a:lnTo>
                  <a:lnTo>
                    <a:pt x="169" y="6943"/>
                  </a:lnTo>
                  <a:lnTo>
                    <a:pt x="253" y="7133"/>
                  </a:lnTo>
                  <a:lnTo>
                    <a:pt x="358" y="7301"/>
                  </a:lnTo>
                  <a:lnTo>
                    <a:pt x="485" y="7469"/>
                  </a:lnTo>
                  <a:lnTo>
                    <a:pt x="632" y="7617"/>
                  </a:lnTo>
                  <a:lnTo>
                    <a:pt x="800" y="7743"/>
                  </a:lnTo>
                  <a:lnTo>
                    <a:pt x="968" y="7869"/>
                  </a:lnTo>
                  <a:lnTo>
                    <a:pt x="1158" y="7953"/>
                  </a:lnTo>
                  <a:lnTo>
                    <a:pt x="1347" y="8037"/>
                  </a:lnTo>
                  <a:lnTo>
                    <a:pt x="1558" y="8100"/>
                  </a:lnTo>
                  <a:lnTo>
                    <a:pt x="1768" y="8121"/>
                  </a:lnTo>
                  <a:lnTo>
                    <a:pt x="1999" y="8143"/>
                  </a:lnTo>
                  <a:lnTo>
                    <a:pt x="11593" y="8143"/>
                  </a:lnTo>
                  <a:lnTo>
                    <a:pt x="11825" y="8121"/>
                  </a:lnTo>
                  <a:lnTo>
                    <a:pt x="12035" y="8100"/>
                  </a:lnTo>
                  <a:lnTo>
                    <a:pt x="12245" y="8037"/>
                  </a:lnTo>
                  <a:lnTo>
                    <a:pt x="12435" y="7953"/>
                  </a:lnTo>
                  <a:lnTo>
                    <a:pt x="12624" y="7869"/>
                  </a:lnTo>
                  <a:lnTo>
                    <a:pt x="12792" y="7743"/>
                  </a:lnTo>
                  <a:lnTo>
                    <a:pt x="12961" y="7617"/>
                  </a:lnTo>
                  <a:lnTo>
                    <a:pt x="13087" y="7469"/>
                  </a:lnTo>
                  <a:lnTo>
                    <a:pt x="13234" y="7301"/>
                  </a:lnTo>
                  <a:lnTo>
                    <a:pt x="13339" y="7133"/>
                  </a:lnTo>
                  <a:lnTo>
                    <a:pt x="13423" y="6943"/>
                  </a:lnTo>
                  <a:lnTo>
                    <a:pt x="13508" y="6733"/>
                  </a:lnTo>
                  <a:lnTo>
                    <a:pt x="13550" y="6544"/>
                  </a:lnTo>
                  <a:lnTo>
                    <a:pt x="13592" y="6333"/>
                  </a:lnTo>
                  <a:lnTo>
                    <a:pt x="13592" y="6102"/>
                  </a:lnTo>
                  <a:lnTo>
                    <a:pt x="13571" y="5891"/>
                  </a:lnTo>
                  <a:lnTo>
                    <a:pt x="13045" y="1747"/>
                  </a:lnTo>
                  <a:lnTo>
                    <a:pt x="13003" y="1557"/>
                  </a:lnTo>
                  <a:lnTo>
                    <a:pt x="12961" y="1389"/>
                  </a:lnTo>
                  <a:lnTo>
                    <a:pt x="12897" y="1221"/>
                  </a:lnTo>
                  <a:lnTo>
                    <a:pt x="12813" y="1052"/>
                  </a:lnTo>
                  <a:lnTo>
                    <a:pt x="12729" y="905"/>
                  </a:lnTo>
                  <a:lnTo>
                    <a:pt x="12624" y="758"/>
                  </a:lnTo>
                  <a:lnTo>
                    <a:pt x="12498" y="632"/>
                  </a:lnTo>
                  <a:lnTo>
                    <a:pt x="12372" y="505"/>
                  </a:lnTo>
                  <a:lnTo>
                    <a:pt x="12245" y="400"/>
                  </a:lnTo>
                  <a:lnTo>
                    <a:pt x="12098" y="295"/>
                  </a:lnTo>
                  <a:lnTo>
                    <a:pt x="11930" y="211"/>
                  </a:lnTo>
                  <a:lnTo>
                    <a:pt x="11761" y="127"/>
                  </a:lnTo>
                  <a:lnTo>
                    <a:pt x="11593" y="85"/>
                  </a:lnTo>
                  <a:lnTo>
                    <a:pt x="11425" y="43"/>
                  </a:lnTo>
                  <a:lnTo>
                    <a:pt x="11235" y="22"/>
                  </a:lnTo>
                  <a:lnTo>
                    <a:pt x="110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51;p32">
              <a:extLst>
                <a:ext uri="{FF2B5EF4-FFF2-40B4-BE49-F238E27FC236}">
                  <a16:creationId xmlns:a16="http://schemas.microsoft.com/office/drawing/2014/main" id="{FDF699E0-C9C9-44A9-9233-A70EED93069B}"/>
                </a:ext>
              </a:extLst>
            </p:cNvPr>
            <p:cNvSpPr/>
            <p:nvPr/>
          </p:nvSpPr>
          <p:spPr>
            <a:xfrm>
              <a:off x="6722575" y="3277250"/>
              <a:ext cx="52625" cy="63675"/>
            </a:xfrm>
            <a:custGeom>
              <a:avLst/>
              <a:gdLst/>
              <a:ahLst/>
              <a:cxnLst/>
              <a:rect l="l" t="t" r="r" b="b"/>
              <a:pathLst>
                <a:path w="2105" h="2547" extrusionOk="0">
                  <a:moveTo>
                    <a:pt x="0" y="1"/>
                  </a:moveTo>
                  <a:lnTo>
                    <a:pt x="0" y="463"/>
                  </a:lnTo>
                  <a:lnTo>
                    <a:pt x="779" y="463"/>
                  </a:lnTo>
                  <a:lnTo>
                    <a:pt x="779" y="2546"/>
                  </a:lnTo>
                  <a:lnTo>
                    <a:pt x="1326" y="2546"/>
                  </a:lnTo>
                  <a:lnTo>
                    <a:pt x="1326" y="463"/>
                  </a:lnTo>
                  <a:lnTo>
                    <a:pt x="2104" y="463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52;p32">
              <a:extLst>
                <a:ext uri="{FF2B5EF4-FFF2-40B4-BE49-F238E27FC236}">
                  <a16:creationId xmlns:a16="http://schemas.microsoft.com/office/drawing/2014/main" id="{55699868-8ABB-47A1-BDB8-B74BD82E6BAE}"/>
                </a:ext>
              </a:extLst>
            </p:cNvPr>
            <p:cNvSpPr/>
            <p:nvPr/>
          </p:nvSpPr>
          <p:spPr>
            <a:xfrm>
              <a:off x="6772550" y="3277250"/>
              <a:ext cx="62600" cy="63675"/>
            </a:xfrm>
            <a:custGeom>
              <a:avLst/>
              <a:gdLst/>
              <a:ahLst/>
              <a:cxnLst/>
              <a:rect l="l" t="t" r="r" b="b"/>
              <a:pathLst>
                <a:path w="2504" h="2547" extrusionOk="0">
                  <a:moveTo>
                    <a:pt x="1262" y="632"/>
                  </a:moveTo>
                  <a:lnTo>
                    <a:pt x="1578" y="1557"/>
                  </a:lnTo>
                  <a:lnTo>
                    <a:pt x="905" y="1557"/>
                  </a:lnTo>
                  <a:lnTo>
                    <a:pt x="1241" y="632"/>
                  </a:lnTo>
                  <a:close/>
                  <a:moveTo>
                    <a:pt x="968" y="1"/>
                  </a:moveTo>
                  <a:lnTo>
                    <a:pt x="0" y="2546"/>
                  </a:lnTo>
                  <a:lnTo>
                    <a:pt x="568" y="2546"/>
                  </a:lnTo>
                  <a:lnTo>
                    <a:pt x="778" y="1978"/>
                  </a:lnTo>
                  <a:lnTo>
                    <a:pt x="1725" y="1978"/>
                  </a:lnTo>
                  <a:lnTo>
                    <a:pt x="1915" y="2546"/>
                  </a:lnTo>
                  <a:lnTo>
                    <a:pt x="2504" y="2546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53;p32">
              <a:extLst>
                <a:ext uri="{FF2B5EF4-FFF2-40B4-BE49-F238E27FC236}">
                  <a16:creationId xmlns:a16="http://schemas.microsoft.com/office/drawing/2014/main" id="{263A99F7-3DF6-42E0-90D2-8B049DE361D3}"/>
                </a:ext>
              </a:extLst>
            </p:cNvPr>
            <p:cNvSpPr/>
            <p:nvPr/>
          </p:nvSpPr>
          <p:spPr>
            <a:xfrm>
              <a:off x="6839325" y="3277250"/>
              <a:ext cx="60525" cy="63675"/>
            </a:xfrm>
            <a:custGeom>
              <a:avLst/>
              <a:gdLst/>
              <a:ahLst/>
              <a:cxnLst/>
              <a:rect l="l" t="t" r="r" b="b"/>
              <a:pathLst>
                <a:path w="2421" h="2547" extrusionOk="0">
                  <a:moveTo>
                    <a:pt x="64" y="1"/>
                  </a:moveTo>
                  <a:lnTo>
                    <a:pt x="885" y="1200"/>
                  </a:lnTo>
                  <a:lnTo>
                    <a:pt x="1" y="2546"/>
                  </a:lnTo>
                  <a:lnTo>
                    <a:pt x="632" y="2546"/>
                  </a:lnTo>
                  <a:lnTo>
                    <a:pt x="1200" y="1663"/>
                  </a:lnTo>
                  <a:lnTo>
                    <a:pt x="1747" y="2546"/>
                  </a:lnTo>
                  <a:lnTo>
                    <a:pt x="2420" y="2546"/>
                  </a:lnTo>
                  <a:lnTo>
                    <a:pt x="1537" y="1221"/>
                  </a:lnTo>
                  <a:lnTo>
                    <a:pt x="2336" y="1"/>
                  </a:lnTo>
                  <a:lnTo>
                    <a:pt x="1726" y="1"/>
                  </a:lnTo>
                  <a:lnTo>
                    <a:pt x="1221" y="800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54;p32">
              <a:extLst>
                <a:ext uri="{FF2B5EF4-FFF2-40B4-BE49-F238E27FC236}">
                  <a16:creationId xmlns:a16="http://schemas.microsoft.com/office/drawing/2014/main" id="{453D1E8A-B90A-49A3-8867-C57285794949}"/>
                </a:ext>
              </a:extLst>
            </p:cNvPr>
            <p:cNvSpPr/>
            <p:nvPr/>
          </p:nvSpPr>
          <p:spPr>
            <a:xfrm>
              <a:off x="6910875" y="3277250"/>
              <a:ext cx="13700" cy="63675"/>
            </a:xfrm>
            <a:custGeom>
              <a:avLst/>
              <a:gdLst/>
              <a:ahLst/>
              <a:cxnLst/>
              <a:rect l="l" t="t" r="r" b="b"/>
              <a:pathLst>
                <a:path w="548" h="2547" extrusionOk="0">
                  <a:moveTo>
                    <a:pt x="0" y="1"/>
                  </a:moveTo>
                  <a:lnTo>
                    <a:pt x="0" y="2546"/>
                  </a:lnTo>
                  <a:lnTo>
                    <a:pt x="547" y="2546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55;p32">
              <a:extLst>
                <a:ext uri="{FF2B5EF4-FFF2-40B4-BE49-F238E27FC236}">
                  <a16:creationId xmlns:a16="http://schemas.microsoft.com/office/drawing/2014/main" id="{B3BB849A-7BAD-4217-9F1A-575698360D9D}"/>
                </a:ext>
              </a:extLst>
            </p:cNvPr>
            <p:cNvSpPr/>
            <p:nvPr/>
          </p:nvSpPr>
          <p:spPr>
            <a:xfrm>
              <a:off x="6068275" y="4098825"/>
              <a:ext cx="247750" cy="468650"/>
            </a:xfrm>
            <a:custGeom>
              <a:avLst/>
              <a:gdLst/>
              <a:ahLst/>
              <a:cxnLst/>
              <a:rect l="l" t="t" r="r" b="b"/>
              <a:pathLst>
                <a:path w="9910" h="18746" extrusionOk="0">
                  <a:moveTo>
                    <a:pt x="4692" y="0"/>
                  </a:moveTo>
                  <a:lnTo>
                    <a:pt x="4439" y="21"/>
                  </a:lnTo>
                  <a:lnTo>
                    <a:pt x="4187" y="42"/>
                  </a:lnTo>
                  <a:lnTo>
                    <a:pt x="3955" y="84"/>
                  </a:lnTo>
                  <a:lnTo>
                    <a:pt x="3471" y="211"/>
                  </a:lnTo>
                  <a:lnTo>
                    <a:pt x="3030" y="379"/>
                  </a:lnTo>
                  <a:lnTo>
                    <a:pt x="2588" y="589"/>
                  </a:lnTo>
                  <a:lnTo>
                    <a:pt x="2188" y="842"/>
                  </a:lnTo>
                  <a:lnTo>
                    <a:pt x="1809" y="1136"/>
                  </a:lnTo>
                  <a:lnTo>
                    <a:pt x="1452" y="1452"/>
                  </a:lnTo>
                  <a:lnTo>
                    <a:pt x="1136" y="1810"/>
                  </a:lnTo>
                  <a:lnTo>
                    <a:pt x="842" y="2188"/>
                  </a:lnTo>
                  <a:lnTo>
                    <a:pt x="589" y="2588"/>
                  </a:lnTo>
                  <a:lnTo>
                    <a:pt x="379" y="3030"/>
                  </a:lnTo>
                  <a:lnTo>
                    <a:pt x="210" y="3472"/>
                  </a:lnTo>
                  <a:lnTo>
                    <a:pt x="84" y="3956"/>
                  </a:lnTo>
                  <a:lnTo>
                    <a:pt x="42" y="4187"/>
                  </a:lnTo>
                  <a:lnTo>
                    <a:pt x="21" y="4439"/>
                  </a:lnTo>
                  <a:lnTo>
                    <a:pt x="0" y="4692"/>
                  </a:lnTo>
                  <a:lnTo>
                    <a:pt x="0" y="4944"/>
                  </a:lnTo>
                  <a:lnTo>
                    <a:pt x="0" y="13802"/>
                  </a:lnTo>
                  <a:lnTo>
                    <a:pt x="0" y="14054"/>
                  </a:lnTo>
                  <a:lnTo>
                    <a:pt x="21" y="14307"/>
                  </a:lnTo>
                  <a:lnTo>
                    <a:pt x="42" y="14538"/>
                  </a:lnTo>
                  <a:lnTo>
                    <a:pt x="84" y="14791"/>
                  </a:lnTo>
                  <a:lnTo>
                    <a:pt x="210" y="15253"/>
                  </a:lnTo>
                  <a:lnTo>
                    <a:pt x="379" y="15716"/>
                  </a:lnTo>
                  <a:lnTo>
                    <a:pt x="589" y="16158"/>
                  </a:lnTo>
                  <a:lnTo>
                    <a:pt x="842" y="16558"/>
                  </a:lnTo>
                  <a:lnTo>
                    <a:pt x="1136" y="16937"/>
                  </a:lnTo>
                  <a:lnTo>
                    <a:pt x="1452" y="17294"/>
                  </a:lnTo>
                  <a:lnTo>
                    <a:pt x="1809" y="17610"/>
                  </a:lnTo>
                  <a:lnTo>
                    <a:pt x="2188" y="17904"/>
                  </a:lnTo>
                  <a:lnTo>
                    <a:pt x="2588" y="18136"/>
                  </a:lnTo>
                  <a:lnTo>
                    <a:pt x="3030" y="18346"/>
                  </a:lnTo>
                  <a:lnTo>
                    <a:pt x="3471" y="18514"/>
                  </a:lnTo>
                  <a:lnTo>
                    <a:pt x="3955" y="18641"/>
                  </a:lnTo>
                  <a:lnTo>
                    <a:pt x="4187" y="18683"/>
                  </a:lnTo>
                  <a:lnTo>
                    <a:pt x="4439" y="18725"/>
                  </a:lnTo>
                  <a:lnTo>
                    <a:pt x="4692" y="18746"/>
                  </a:lnTo>
                  <a:lnTo>
                    <a:pt x="6185" y="18746"/>
                  </a:lnTo>
                  <a:lnTo>
                    <a:pt x="6564" y="18725"/>
                  </a:lnTo>
                  <a:lnTo>
                    <a:pt x="6943" y="18662"/>
                  </a:lnTo>
                  <a:lnTo>
                    <a:pt x="7279" y="18578"/>
                  </a:lnTo>
                  <a:lnTo>
                    <a:pt x="7637" y="18451"/>
                  </a:lnTo>
                  <a:lnTo>
                    <a:pt x="7953" y="18304"/>
                  </a:lnTo>
                  <a:lnTo>
                    <a:pt x="8268" y="18115"/>
                  </a:lnTo>
                  <a:lnTo>
                    <a:pt x="8542" y="17904"/>
                  </a:lnTo>
                  <a:lnTo>
                    <a:pt x="8815" y="17652"/>
                  </a:lnTo>
                  <a:lnTo>
                    <a:pt x="9047" y="17399"/>
                  </a:lnTo>
                  <a:lnTo>
                    <a:pt x="9257" y="17105"/>
                  </a:lnTo>
                  <a:lnTo>
                    <a:pt x="9446" y="16810"/>
                  </a:lnTo>
                  <a:lnTo>
                    <a:pt x="9615" y="16474"/>
                  </a:lnTo>
                  <a:lnTo>
                    <a:pt x="9741" y="16137"/>
                  </a:lnTo>
                  <a:lnTo>
                    <a:pt x="9825" y="15779"/>
                  </a:lnTo>
                  <a:lnTo>
                    <a:pt x="9888" y="15401"/>
                  </a:lnTo>
                  <a:lnTo>
                    <a:pt x="9909" y="15022"/>
                  </a:lnTo>
                  <a:lnTo>
                    <a:pt x="9909" y="4944"/>
                  </a:lnTo>
                  <a:lnTo>
                    <a:pt x="9888" y="4692"/>
                  </a:lnTo>
                  <a:lnTo>
                    <a:pt x="9867" y="4439"/>
                  </a:lnTo>
                  <a:lnTo>
                    <a:pt x="9846" y="4187"/>
                  </a:lnTo>
                  <a:lnTo>
                    <a:pt x="9804" y="3956"/>
                  </a:lnTo>
                  <a:lnTo>
                    <a:pt x="9678" y="3472"/>
                  </a:lnTo>
                  <a:lnTo>
                    <a:pt x="9510" y="3030"/>
                  </a:lnTo>
                  <a:lnTo>
                    <a:pt x="9299" y="2588"/>
                  </a:lnTo>
                  <a:lnTo>
                    <a:pt x="9047" y="2188"/>
                  </a:lnTo>
                  <a:lnTo>
                    <a:pt x="8773" y="1810"/>
                  </a:lnTo>
                  <a:lnTo>
                    <a:pt x="8437" y="1452"/>
                  </a:lnTo>
                  <a:lnTo>
                    <a:pt x="8100" y="1136"/>
                  </a:lnTo>
                  <a:lnTo>
                    <a:pt x="7700" y="842"/>
                  </a:lnTo>
                  <a:lnTo>
                    <a:pt x="7300" y="589"/>
                  </a:lnTo>
                  <a:lnTo>
                    <a:pt x="6880" y="379"/>
                  </a:lnTo>
                  <a:lnTo>
                    <a:pt x="6417" y="211"/>
                  </a:lnTo>
                  <a:lnTo>
                    <a:pt x="5933" y="84"/>
                  </a:lnTo>
                  <a:lnTo>
                    <a:pt x="5702" y="42"/>
                  </a:lnTo>
                  <a:lnTo>
                    <a:pt x="5449" y="21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202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56;p32">
              <a:extLst>
                <a:ext uri="{FF2B5EF4-FFF2-40B4-BE49-F238E27FC236}">
                  <a16:creationId xmlns:a16="http://schemas.microsoft.com/office/drawing/2014/main" id="{A308335B-248D-4FE4-9287-187CE478CB7E}"/>
                </a:ext>
              </a:extLst>
            </p:cNvPr>
            <p:cNvSpPr/>
            <p:nvPr/>
          </p:nvSpPr>
          <p:spPr>
            <a:xfrm>
              <a:off x="7324275" y="4098825"/>
              <a:ext cx="247775" cy="468650"/>
            </a:xfrm>
            <a:custGeom>
              <a:avLst/>
              <a:gdLst/>
              <a:ahLst/>
              <a:cxnLst/>
              <a:rect l="l" t="t" r="r" b="b"/>
              <a:pathLst>
                <a:path w="9911" h="18746" extrusionOk="0">
                  <a:moveTo>
                    <a:pt x="4693" y="0"/>
                  </a:moveTo>
                  <a:lnTo>
                    <a:pt x="4440" y="21"/>
                  </a:lnTo>
                  <a:lnTo>
                    <a:pt x="4188" y="42"/>
                  </a:lnTo>
                  <a:lnTo>
                    <a:pt x="3956" y="84"/>
                  </a:lnTo>
                  <a:lnTo>
                    <a:pt x="3472" y="211"/>
                  </a:lnTo>
                  <a:lnTo>
                    <a:pt x="3030" y="379"/>
                  </a:lnTo>
                  <a:lnTo>
                    <a:pt x="2589" y="589"/>
                  </a:lnTo>
                  <a:lnTo>
                    <a:pt x="2189" y="842"/>
                  </a:lnTo>
                  <a:lnTo>
                    <a:pt x="1810" y="1136"/>
                  </a:lnTo>
                  <a:lnTo>
                    <a:pt x="1453" y="1452"/>
                  </a:lnTo>
                  <a:lnTo>
                    <a:pt x="1137" y="1810"/>
                  </a:lnTo>
                  <a:lnTo>
                    <a:pt x="842" y="2188"/>
                  </a:lnTo>
                  <a:lnTo>
                    <a:pt x="590" y="2588"/>
                  </a:lnTo>
                  <a:lnTo>
                    <a:pt x="380" y="3030"/>
                  </a:lnTo>
                  <a:lnTo>
                    <a:pt x="211" y="3472"/>
                  </a:lnTo>
                  <a:lnTo>
                    <a:pt x="106" y="3956"/>
                  </a:lnTo>
                  <a:lnTo>
                    <a:pt x="43" y="4187"/>
                  </a:lnTo>
                  <a:lnTo>
                    <a:pt x="22" y="4439"/>
                  </a:lnTo>
                  <a:lnTo>
                    <a:pt x="1" y="4692"/>
                  </a:lnTo>
                  <a:lnTo>
                    <a:pt x="1" y="4944"/>
                  </a:lnTo>
                  <a:lnTo>
                    <a:pt x="1" y="13802"/>
                  </a:lnTo>
                  <a:lnTo>
                    <a:pt x="1" y="14054"/>
                  </a:lnTo>
                  <a:lnTo>
                    <a:pt x="22" y="14307"/>
                  </a:lnTo>
                  <a:lnTo>
                    <a:pt x="43" y="14538"/>
                  </a:lnTo>
                  <a:lnTo>
                    <a:pt x="106" y="14791"/>
                  </a:lnTo>
                  <a:lnTo>
                    <a:pt x="211" y="15253"/>
                  </a:lnTo>
                  <a:lnTo>
                    <a:pt x="380" y="15716"/>
                  </a:lnTo>
                  <a:lnTo>
                    <a:pt x="590" y="16158"/>
                  </a:lnTo>
                  <a:lnTo>
                    <a:pt x="842" y="16558"/>
                  </a:lnTo>
                  <a:lnTo>
                    <a:pt x="1137" y="16937"/>
                  </a:lnTo>
                  <a:lnTo>
                    <a:pt x="1453" y="17294"/>
                  </a:lnTo>
                  <a:lnTo>
                    <a:pt x="1810" y="17610"/>
                  </a:lnTo>
                  <a:lnTo>
                    <a:pt x="2189" y="17904"/>
                  </a:lnTo>
                  <a:lnTo>
                    <a:pt x="2589" y="18136"/>
                  </a:lnTo>
                  <a:lnTo>
                    <a:pt x="3030" y="18346"/>
                  </a:lnTo>
                  <a:lnTo>
                    <a:pt x="3472" y="18514"/>
                  </a:lnTo>
                  <a:lnTo>
                    <a:pt x="3956" y="18641"/>
                  </a:lnTo>
                  <a:lnTo>
                    <a:pt x="4188" y="18683"/>
                  </a:lnTo>
                  <a:lnTo>
                    <a:pt x="4440" y="18725"/>
                  </a:lnTo>
                  <a:lnTo>
                    <a:pt x="4693" y="18746"/>
                  </a:lnTo>
                  <a:lnTo>
                    <a:pt x="6186" y="18746"/>
                  </a:lnTo>
                  <a:lnTo>
                    <a:pt x="6565" y="18725"/>
                  </a:lnTo>
                  <a:lnTo>
                    <a:pt x="6944" y="18662"/>
                  </a:lnTo>
                  <a:lnTo>
                    <a:pt x="7301" y="18578"/>
                  </a:lnTo>
                  <a:lnTo>
                    <a:pt x="7638" y="18451"/>
                  </a:lnTo>
                  <a:lnTo>
                    <a:pt x="7954" y="18304"/>
                  </a:lnTo>
                  <a:lnTo>
                    <a:pt x="8269" y="18115"/>
                  </a:lnTo>
                  <a:lnTo>
                    <a:pt x="8543" y="17904"/>
                  </a:lnTo>
                  <a:lnTo>
                    <a:pt x="8816" y="17652"/>
                  </a:lnTo>
                  <a:lnTo>
                    <a:pt x="9048" y="17399"/>
                  </a:lnTo>
                  <a:lnTo>
                    <a:pt x="9258" y="17105"/>
                  </a:lnTo>
                  <a:lnTo>
                    <a:pt x="9447" y="16810"/>
                  </a:lnTo>
                  <a:lnTo>
                    <a:pt x="9616" y="16474"/>
                  </a:lnTo>
                  <a:lnTo>
                    <a:pt x="9742" y="16137"/>
                  </a:lnTo>
                  <a:lnTo>
                    <a:pt x="9826" y="15779"/>
                  </a:lnTo>
                  <a:lnTo>
                    <a:pt x="9889" y="15401"/>
                  </a:lnTo>
                  <a:lnTo>
                    <a:pt x="9910" y="15022"/>
                  </a:lnTo>
                  <a:lnTo>
                    <a:pt x="9910" y="4944"/>
                  </a:lnTo>
                  <a:lnTo>
                    <a:pt x="9889" y="4692"/>
                  </a:lnTo>
                  <a:lnTo>
                    <a:pt x="9868" y="4439"/>
                  </a:lnTo>
                  <a:lnTo>
                    <a:pt x="9847" y="4187"/>
                  </a:lnTo>
                  <a:lnTo>
                    <a:pt x="9805" y="3956"/>
                  </a:lnTo>
                  <a:lnTo>
                    <a:pt x="9679" y="3472"/>
                  </a:lnTo>
                  <a:lnTo>
                    <a:pt x="9510" y="3030"/>
                  </a:lnTo>
                  <a:lnTo>
                    <a:pt x="9300" y="2588"/>
                  </a:lnTo>
                  <a:lnTo>
                    <a:pt x="9048" y="2188"/>
                  </a:lnTo>
                  <a:lnTo>
                    <a:pt x="8774" y="1810"/>
                  </a:lnTo>
                  <a:lnTo>
                    <a:pt x="8437" y="1452"/>
                  </a:lnTo>
                  <a:lnTo>
                    <a:pt x="8101" y="1136"/>
                  </a:lnTo>
                  <a:lnTo>
                    <a:pt x="7722" y="842"/>
                  </a:lnTo>
                  <a:lnTo>
                    <a:pt x="7301" y="589"/>
                  </a:lnTo>
                  <a:lnTo>
                    <a:pt x="6881" y="379"/>
                  </a:lnTo>
                  <a:lnTo>
                    <a:pt x="6418" y="211"/>
                  </a:lnTo>
                  <a:lnTo>
                    <a:pt x="5934" y="84"/>
                  </a:lnTo>
                  <a:lnTo>
                    <a:pt x="5702" y="42"/>
                  </a:lnTo>
                  <a:lnTo>
                    <a:pt x="5450" y="21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202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57;p32">
              <a:extLst>
                <a:ext uri="{FF2B5EF4-FFF2-40B4-BE49-F238E27FC236}">
                  <a16:creationId xmlns:a16="http://schemas.microsoft.com/office/drawing/2014/main" id="{8B72029F-6F12-4BEE-83B7-A368390CC71B}"/>
                </a:ext>
              </a:extLst>
            </p:cNvPr>
            <p:cNvSpPr/>
            <p:nvPr/>
          </p:nvSpPr>
          <p:spPr>
            <a:xfrm>
              <a:off x="5970950" y="3691725"/>
              <a:ext cx="203050" cy="132550"/>
            </a:xfrm>
            <a:custGeom>
              <a:avLst/>
              <a:gdLst/>
              <a:ahLst/>
              <a:cxnLst/>
              <a:rect l="l" t="t" r="r" b="b"/>
              <a:pathLst>
                <a:path w="8122" h="5302" extrusionOk="0">
                  <a:moveTo>
                    <a:pt x="2652" y="0"/>
                  </a:moveTo>
                  <a:lnTo>
                    <a:pt x="2378" y="21"/>
                  </a:lnTo>
                  <a:lnTo>
                    <a:pt x="2105" y="63"/>
                  </a:lnTo>
                  <a:lnTo>
                    <a:pt x="1852" y="126"/>
                  </a:lnTo>
                  <a:lnTo>
                    <a:pt x="1621" y="211"/>
                  </a:lnTo>
                  <a:lnTo>
                    <a:pt x="1389" y="316"/>
                  </a:lnTo>
                  <a:lnTo>
                    <a:pt x="1158" y="463"/>
                  </a:lnTo>
                  <a:lnTo>
                    <a:pt x="969" y="610"/>
                  </a:lnTo>
                  <a:lnTo>
                    <a:pt x="779" y="779"/>
                  </a:lnTo>
                  <a:lnTo>
                    <a:pt x="590" y="968"/>
                  </a:lnTo>
                  <a:lnTo>
                    <a:pt x="443" y="1178"/>
                  </a:lnTo>
                  <a:lnTo>
                    <a:pt x="316" y="1389"/>
                  </a:lnTo>
                  <a:lnTo>
                    <a:pt x="211" y="1620"/>
                  </a:lnTo>
                  <a:lnTo>
                    <a:pt x="106" y="1873"/>
                  </a:lnTo>
                  <a:lnTo>
                    <a:pt x="43" y="2125"/>
                  </a:lnTo>
                  <a:lnTo>
                    <a:pt x="1" y="2378"/>
                  </a:lnTo>
                  <a:lnTo>
                    <a:pt x="1" y="2651"/>
                  </a:lnTo>
                  <a:lnTo>
                    <a:pt x="1" y="2925"/>
                  </a:lnTo>
                  <a:lnTo>
                    <a:pt x="43" y="3198"/>
                  </a:lnTo>
                  <a:lnTo>
                    <a:pt x="106" y="3451"/>
                  </a:lnTo>
                  <a:lnTo>
                    <a:pt x="211" y="3682"/>
                  </a:lnTo>
                  <a:lnTo>
                    <a:pt x="316" y="3913"/>
                  </a:lnTo>
                  <a:lnTo>
                    <a:pt x="443" y="4145"/>
                  </a:lnTo>
                  <a:lnTo>
                    <a:pt x="590" y="4334"/>
                  </a:lnTo>
                  <a:lnTo>
                    <a:pt x="779" y="4524"/>
                  </a:lnTo>
                  <a:lnTo>
                    <a:pt x="969" y="4713"/>
                  </a:lnTo>
                  <a:lnTo>
                    <a:pt x="1158" y="4860"/>
                  </a:lnTo>
                  <a:lnTo>
                    <a:pt x="1389" y="4986"/>
                  </a:lnTo>
                  <a:lnTo>
                    <a:pt x="1621" y="5092"/>
                  </a:lnTo>
                  <a:lnTo>
                    <a:pt x="1852" y="5197"/>
                  </a:lnTo>
                  <a:lnTo>
                    <a:pt x="2105" y="5260"/>
                  </a:lnTo>
                  <a:lnTo>
                    <a:pt x="2378" y="5302"/>
                  </a:lnTo>
                  <a:lnTo>
                    <a:pt x="5744" y="5302"/>
                  </a:lnTo>
                  <a:lnTo>
                    <a:pt x="6018" y="5260"/>
                  </a:lnTo>
                  <a:lnTo>
                    <a:pt x="6270" y="5197"/>
                  </a:lnTo>
                  <a:lnTo>
                    <a:pt x="6502" y="5092"/>
                  </a:lnTo>
                  <a:lnTo>
                    <a:pt x="6733" y="4986"/>
                  </a:lnTo>
                  <a:lnTo>
                    <a:pt x="6965" y="4860"/>
                  </a:lnTo>
                  <a:lnTo>
                    <a:pt x="7175" y="4713"/>
                  </a:lnTo>
                  <a:lnTo>
                    <a:pt x="7364" y="4524"/>
                  </a:lnTo>
                  <a:lnTo>
                    <a:pt x="7533" y="4334"/>
                  </a:lnTo>
                  <a:lnTo>
                    <a:pt x="7680" y="4145"/>
                  </a:lnTo>
                  <a:lnTo>
                    <a:pt x="7806" y="3913"/>
                  </a:lnTo>
                  <a:lnTo>
                    <a:pt x="7932" y="3682"/>
                  </a:lnTo>
                  <a:lnTo>
                    <a:pt x="8017" y="3451"/>
                  </a:lnTo>
                  <a:lnTo>
                    <a:pt x="8080" y="3198"/>
                  </a:lnTo>
                  <a:lnTo>
                    <a:pt x="8122" y="2925"/>
                  </a:lnTo>
                  <a:lnTo>
                    <a:pt x="8122" y="2651"/>
                  </a:lnTo>
                  <a:lnTo>
                    <a:pt x="8122" y="2378"/>
                  </a:lnTo>
                  <a:lnTo>
                    <a:pt x="8080" y="2125"/>
                  </a:lnTo>
                  <a:lnTo>
                    <a:pt x="8017" y="1873"/>
                  </a:lnTo>
                  <a:lnTo>
                    <a:pt x="7932" y="1620"/>
                  </a:lnTo>
                  <a:lnTo>
                    <a:pt x="7806" y="1389"/>
                  </a:lnTo>
                  <a:lnTo>
                    <a:pt x="7680" y="1178"/>
                  </a:lnTo>
                  <a:lnTo>
                    <a:pt x="7533" y="968"/>
                  </a:lnTo>
                  <a:lnTo>
                    <a:pt x="7364" y="779"/>
                  </a:lnTo>
                  <a:lnTo>
                    <a:pt x="7175" y="610"/>
                  </a:lnTo>
                  <a:lnTo>
                    <a:pt x="6965" y="463"/>
                  </a:lnTo>
                  <a:lnTo>
                    <a:pt x="6733" y="316"/>
                  </a:lnTo>
                  <a:lnTo>
                    <a:pt x="6502" y="211"/>
                  </a:lnTo>
                  <a:lnTo>
                    <a:pt x="6270" y="126"/>
                  </a:lnTo>
                  <a:lnTo>
                    <a:pt x="6018" y="63"/>
                  </a:lnTo>
                  <a:lnTo>
                    <a:pt x="5744" y="21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58;p32">
              <a:extLst>
                <a:ext uri="{FF2B5EF4-FFF2-40B4-BE49-F238E27FC236}">
                  <a16:creationId xmlns:a16="http://schemas.microsoft.com/office/drawing/2014/main" id="{DF8EE13B-449F-4771-B2BA-0B9511797EFC}"/>
                </a:ext>
              </a:extLst>
            </p:cNvPr>
            <p:cNvSpPr/>
            <p:nvPr/>
          </p:nvSpPr>
          <p:spPr>
            <a:xfrm>
              <a:off x="7448425" y="3691725"/>
              <a:ext cx="203575" cy="132550"/>
            </a:xfrm>
            <a:custGeom>
              <a:avLst/>
              <a:gdLst/>
              <a:ahLst/>
              <a:cxnLst/>
              <a:rect l="l" t="t" r="r" b="b"/>
              <a:pathLst>
                <a:path w="8143" h="5302" extrusionOk="0">
                  <a:moveTo>
                    <a:pt x="2651" y="0"/>
                  </a:moveTo>
                  <a:lnTo>
                    <a:pt x="2377" y="21"/>
                  </a:lnTo>
                  <a:lnTo>
                    <a:pt x="2125" y="63"/>
                  </a:lnTo>
                  <a:lnTo>
                    <a:pt x="1872" y="126"/>
                  </a:lnTo>
                  <a:lnTo>
                    <a:pt x="1620" y="211"/>
                  </a:lnTo>
                  <a:lnTo>
                    <a:pt x="1389" y="316"/>
                  </a:lnTo>
                  <a:lnTo>
                    <a:pt x="1178" y="463"/>
                  </a:lnTo>
                  <a:lnTo>
                    <a:pt x="968" y="610"/>
                  </a:lnTo>
                  <a:lnTo>
                    <a:pt x="778" y="779"/>
                  </a:lnTo>
                  <a:lnTo>
                    <a:pt x="610" y="968"/>
                  </a:lnTo>
                  <a:lnTo>
                    <a:pt x="463" y="1178"/>
                  </a:lnTo>
                  <a:lnTo>
                    <a:pt x="316" y="1389"/>
                  </a:lnTo>
                  <a:lnTo>
                    <a:pt x="210" y="1620"/>
                  </a:lnTo>
                  <a:lnTo>
                    <a:pt x="126" y="1873"/>
                  </a:lnTo>
                  <a:lnTo>
                    <a:pt x="63" y="2125"/>
                  </a:lnTo>
                  <a:lnTo>
                    <a:pt x="21" y="2378"/>
                  </a:lnTo>
                  <a:lnTo>
                    <a:pt x="0" y="2651"/>
                  </a:lnTo>
                  <a:lnTo>
                    <a:pt x="21" y="2925"/>
                  </a:lnTo>
                  <a:lnTo>
                    <a:pt x="63" y="3198"/>
                  </a:lnTo>
                  <a:lnTo>
                    <a:pt x="126" y="3451"/>
                  </a:lnTo>
                  <a:lnTo>
                    <a:pt x="210" y="3682"/>
                  </a:lnTo>
                  <a:lnTo>
                    <a:pt x="316" y="3913"/>
                  </a:lnTo>
                  <a:lnTo>
                    <a:pt x="463" y="4145"/>
                  </a:lnTo>
                  <a:lnTo>
                    <a:pt x="610" y="4334"/>
                  </a:lnTo>
                  <a:lnTo>
                    <a:pt x="778" y="4524"/>
                  </a:lnTo>
                  <a:lnTo>
                    <a:pt x="968" y="4713"/>
                  </a:lnTo>
                  <a:lnTo>
                    <a:pt x="1178" y="4860"/>
                  </a:lnTo>
                  <a:lnTo>
                    <a:pt x="1389" y="4986"/>
                  </a:lnTo>
                  <a:lnTo>
                    <a:pt x="1620" y="5092"/>
                  </a:lnTo>
                  <a:lnTo>
                    <a:pt x="1872" y="5197"/>
                  </a:lnTo>
                  <a:lnTo>
                    <a:pt x="2125" y="5260"/>
                  </a:lnTo>
                  <a:lnTo>
                    <a:pt x="2377" y="5302"/>
                  </a:lnTo>
                  <a:lnTo>
                    <a:pt x="5765" y="5302"/>
                  </a:lnTo>
                  <a:lnTo>
                    <a:pt x="6017" y="5260"/>
                  </a:lnTo>
                  <a:lnTo>
                    <a:pt x="6270" y="5197"/>
                  </a:lnTo>
                  <a:lnTo>
                    <a:pt x="6522" y="5092"/>
                  </a:lnTo>
                  <a:lnTo>
                    <a:pt x="6754" y="4986"/>
                  </a:lnTo>
                  <a:lnTo>
                    <a:pt x="6964" y="4860"/>
                  </a:lnTo>
                  <a:lnTo>
                    <a:pt x="7174" y="4713"/>
                  </a:lnTo>
                  <a:lnTo>
                    <a:pt x="7364" y="4524"/>
                  </a:lnTo>
                  <a:lnTo>
                    <a:pt x="7532" y="4334"/>
                  </a:lnTo>
                  <a:lnTo>
                    <a:pt x="7679" y="4145"/>
                  </a:lnTo>
                  <a:lnTo>
                    <a:pt x="7826" y="3913"/>
                  </a:lnTo>
                  <a:lnTo>
                    <a:pt x="7932" y="3682"/>
                  </a:lnTo>
                  <a:lnTo>
                    <a:pt x="8016" y="3451"/>
                  </a:lnTo>
                  <a:lnTo>
                    <a:pt x="8079" y="3198"/>
                  </a:lnTo>
                  <a:lnTo>
                    <a:pt x="8121" y="2925"/>
                  </a:lnTo>
                  <a:lnTo>
                    <a:pt x="8142" y="2651"/>
                  </a:lnTo>
                  <a:lnTo>
                    <a:pt x="8121" y="2378"/>
                  </a:lnTo>
                  <a:lnTo>
                    <a:pt x="8079" y="2125"/>
                  </a:lnTo>
                  <a:lnTo>
                    <a:pt x="8016" y="1873"/>
                  </a:lnTo>
                  <a:lnTo>
                    <a:pt x="7932" y="1620"/>
                  </a:lnTo>
                  <a:lnTo>
                    <a:pt x="7826" y="1389"/>
                  </a:lnTo>
                  <a:lnTo>
                    <a:pt x="7679" y="1178"/>
                  </a:lnTo>
                  <a:lnTo>
                    <a:pt x="7532" y="968"/>
                  </a:lnTo>
                  <a:lnTo>
                    <a:pt x="7364" y="779"/>
                  </a:lnTo>
                  <a:lnTo>
                    <a:pt x="7174" y="610"/>
                  </a:lnTo>
                  <a:lnTo>
                    <a:pt x="6964" y="463"/>
                  </a:lnTo>
                  <a:lnTo>
                    <a:pt x="6754" y="316"/>
                  </a:lnTo>
                  <a:lnTo>
                    <a:pt x="6522" y="211"/>
                  </a:lnTo>
                  <a:lnTo>
                    <a:pt x="6270" y="126"/>
                  </a:lnTo>
                  <a:lnTo>
                    <a:pt x="6017" y="63"/>
                  </a:lnTo>
                  <a:lnTo>
                    <a:pt x="5765" y="2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59;p32">
              <a:extLst>
                <a:ext uri="{FF2B5EF4-FFF2-40B4-BE49-F238E27FC236}">
                  <a16:creationId xmlns:a16="http://schemas.microsoft.com/office/drawing/2014/main" id="{FD15B340-0698-45AE-8D0A-0E5220536DF7}"/>
                </a:ext>
              </a:extLst>
            </p:cNvPr>
            <p:cNvSpPr/>
            <p:nvPr/>
          </p:nvSpPr>
          <p:spPr>
            <a:xfrm>
              <a:off x="5999350" y="3364550"/>
              <a:ext cx="1632650" cy="1071450"/>
            </a:xfrm>
            <a:custGeom>
              <a:avLst/>
              <a:gdLst/>
              <a:ahLst/>
              <a:cxnLst/>
              <a:rect l="l" t="t" r="r" b="b"/>
              <a:pathLst>
                <a:path w="65306" h="42858" extrusionOk="0">
                  <a:moveTo>
                    <a:pt x="16180" y="1"/>
                  </a:moveTo>
                  <a:lnTo>
                    <a:pt x="15738" y="22"/>
                  </a:lnTo>
                  <a:lnTo>
                    <a:pt x="15317" y="64"/>
                  </a:lnTo>
                  <a:lnTo>
                    <a:pt x="14896" y="148"/>
                  </a:lnTo>
                  <a:lnTo>
                    <a:pt x="14476" y="253"/>
                  </a:lnTo>
                  <a:lnTo>
                    <a:pt x="14076" y="380"/>
                  </a:lnTo>
                  <a:lnTo>
                    <a:pt x="13676" y="548"/>
                  </a:lnTo>
                  <a:lnTo>
                    <a:pt x="13319" y="758"/>
                  </a:lnTo>
                  <a:lnTo>
                    <a:pt x="12940" y="969"/>
                  </a:lnTo>
                  <a:lnTo>
                    <a:pt x="12603" y="1221"/>
                  </a:lnTo>
                  <a:lnTo>
                    <a:pt x="12288" y="1495"/>
                  </a:lnTo>
                  <a:lnTo>
                    <a:pt x="11972" y="1789"/>
                  </a:lnTo>
                  <a:lnTo>
                    <a:pt x="11699" y="2105"/>
                  </a:lnTo>
                  <a:lnTo>
                    <a:pt x="11425" y="2441"/>
                  </a:lnTo>
                  <a:lnTo>
                    <a:pt x="11194" y="2799"/>
                  </a:lnTo>
                  <a:lnTo>
                    <a:pt x="10983" y="3178"/>
                  </a:lnTo>
                  <a:lnTo>
                    <a:pt x="10794" y="3557"/>
                  </a:lnTo>
                  <a:lnTo>
                    <a:pt x="5576" y="15927"/>
                  </a:lnTo>
                  <a:lnTo>
                    <a:pt x="1242" y="20556"/>
                  </a:lnTo>
                  <a:lnTo>
                    <a:pt x="1011" y="20808"/>
                  </a:lnTo>
                  <a:lnTo>
                    <a:pt x="800" y="21103"/>
                  </a:lnTo>
                  <a:lnTo>
                    <a:pt x="632" y="21397"/>
                  </a:lnTo>
                  <a:lnTo>
                    <a:pt x="485" y="21692"/>
                  </a:lnTo>
                  <a:lnTo>
                    <a:pt x="359" y="22029"/>
                  </a:lnTo>
                  <a:lnTo>
                    <a:pt x="253" y="22365"/>
                  </a:lnTo>
                  <a:lnTo>
                    <a:pt x="190" y="22702"/>
                  </a:lnTo>
                  <a:lnTo>
                    <a:pt x="148" y="23039"/>
                  </a:lnTo>
                  <a:lnTo>
                    <a:pt x="64" y="24406"/>
                  </a:lnTo>
                  <a:lnTo>
                    <a:pt x="22" y="26089"/>
                  </a:lnTo>
                  <a:lnTo>
                    <a:pt x="1" y="27057"/>
                  </a:lnTo>
                  <a:lnTo>
                    <a:pt x="1" y="28046"/>
                  </a:lnTo>
                  <a:lnTo>
                    <a:pt x="1" y="29098"/>
                  </a:lnTo>
                  <a:lnTo>
                    <a:pt x="43" y="30192"/>
                  </a:lnTo>
                  <a:lnTo>
                    <a:pt x="106" y="31328"/>
                  </a:lnTo>
                  <a:lnTo>
                    <a:pt x="190" y="32464"/>
                  </a:lnTo>
                  <a:lnTo>
                    <a:pt x="295" y="33621"/>
                  </a:lnTo>
                  <a:lnTo>
                    <a:pt x="443" y="34778"/>
                  </a:lnTo>
                  <a:lnTo>
                    <a:pt x="632" y="35914"/>
                  </a:lnTo>
                  <a:lnTo>
                    <a:pt x="842" y="37050"/>
                  </a:lnTo>
                  <a:lnTo>
                    <a:pt x="1095" y="38165"/>
                  </a:lnTo>
                  <a:lnTo>
                    <a:pt x="1242" y="38691"/>
                  </a:lnTo>
                  <a:lnTo>
                    <a:pt x="1411" y="39238"/>
                  </a:lnTo>
                  <a:lnTo>
                    <a:pt x="1621" y="39891"/>
                  </a:lnTo>
                  <a:lnTo>
                    <a:pt x="1852" y="40543"/>
                  </a:lnTo>
                  <a:lnTo>
                    <a:pt x="2126" y="41153"/>
                  </a:lnTo>
                  <a:lnTo>
                    <a:pt x="2399" y="41742"/>
                  </a:lnTo>
                  <a:lnTo>
                    <a:pt x="5745" y="41952"/>
                  </a:lnTo>
                  <a:lnTo>
                    <a:pt x="9384" y="42163"/>
                  </a:lnTo>
                  <a:lnTo>
                    <a:pt x="13844" y="42394"/>
                  </a:lnTo>
                  <a:lnTo>
                    <a:pt x="18768" y="42605"/>
                  </a:lnTo>
                  <a:lnTo>
                    <a:pt x="21292" y="42710"/>
                  </a:lnTo>
                  <a:lnTo>
                    <a:pt x="23796" y="42773"/>
                  </a:lnTo>
                  <a:lnTo>
                    <a:pt x="26215" y="42836"/>
                  </a:lnTo>
                  <a:lnTo>
                    <a:pt x="28530" y="42857"/>
                  </a:lnTo>
                  <a:lnTo>
                    <a:pt x="30697" y="42857"/>
                  </a:lnTo>
                  <a:lnTo>
                    <a:pt x="32653" y="42836"/>
                  </a:lnTo>
                  <a:lnTo>
                    <a:pt x="34610" y="42857"/>
                  </a:lnTo>
                  <a:lnTo>
                    <a:pt x="36756" y="42857"/>
                  </a:lnTo>
                  <a:lnTo>
                    <a:pt x="39070" y="42836"/>
                  </a:lnTo>
                  <a:lnTo>
                    <a:pt x="41511" y="42773"/>
                  </a:lnTo>
                  <a:lnTo>
                    <a:pt x="43993" y="42710"/>
                  </a:lnTo>
                  <a:lnTo>
                    <a:pt x="46518" y="42605"/>
                  </a:lnTo>
                  <a:lnTo>
                    <a:pt x="51441" y="42394"/>
                  </a:lnTo>
                  <a:lnTo>
                    <a:pt x="55901" y="42163"/>
                  </a:lnTo>
                  <a:lnTo>
                    <a:pt x="59541" y="41952"/>
                  </a:lnTo>
                  <a:lnTo>
                    <a:pt x="62907" y="41742"/>
                  </a:lnTo>
                  <a:lnTo>
                    <a:pt x="63181" y="41153"/>
                  </a:lnTo>
                  <a:lnTo>
                    <a:pt x="63433" y="40543"/>
                  </a:lnTo>
                  <a:lnTo>
                    <a:pt x="63665" y="39891"/>
                  </a:lnTo>
                  <a:lnTo>
                    <a:pt x="63896" y="39238"/>
                  </a:lnTo>
                  <a:lnTo>
                    <a:pt x="64043" y="38691"/>
                  </a:lnTo>
                  <a:lnTo>
                    <a:pt x="64191" y="38165"/>
                  </a:lnTo>
                  <a:lnTo>
                    <a:pt x="64443" y="37050"/>
                  </a:lnTo>
                  <a:lnTo>
                    <a:pt x="64674" y="35914"/>
                  </a:lnTo>
                  <a:lnTo>
                    <a:pt x="64843" y="34778"/>
                  </a:lnTo>
                  <a:lnTo>
                    <a:pt x="64990" y="33621"/>
                  </a:lnTo>
                  <a:lnTo>
                    <a:pt x="65116" y="32464"/>
                  </a:lnTo>
                  <a:lnTo>
                    <a:pt x="65200" y="31328"/>
                  </a:lnTo>
                  <a:lnTo>
                    <a:pt x="65242" y="30192"/>
                  </a:lnTo>
                  <a:lnTo>
                    <a:pt x="65285" y="29098"/>
                  </a:lnTo>
                  <a:lnTo>
                    <a:pt x="65306" y="28046"/>
                  </a:lnTo>
                  <a:lnTo>
                    <a:pt x="65306" y="27057"/>
                  </a:lnTo>
                  <a:lnTo>
                    <a:pt x="65285" y="26089"/>
                  </a:lnTo>
                  <a:lnTo>
                    <a:pt x="65221" y="24406"/>
                  </a:lnTo>
                  <a:lnTo>
                    <a:pt x="65137" y="23039"/>
                  </a:lnTo>
                  <a:lnTo>
                    <a:pt x="65095" y="22702"/>
                  </a:lnTo>
                  <a:lnTo>
                    <a:pt x="65032" y="22365"/>
                  </a:lnTo>
                  <a:lnTo>
                    <a:pt x="64948" y="22029"/>
                  </a:lnTo>
                  <a:lnTo>
                    <a:pt x="64822" y="21692"/>
                  </a:lnTo>
                  <a:lnTo>
                    <a:pt x="64653" y="21397"/>
                  </a:lnTo>
                  <a:lnTo>
                    <a:pt x="64485" y="21103"/>
                  </a:lnTo>
                  <a:lnTo>
                    <a:pt x="64275" y="20808"/>
                  </a:lnTo>
                  <a:lnTo>
                    <a:pt x="64064" y="20556"/>
                  </a:lnTo>
                  <a:lnTo>
                    <a:pt x="59709" y="15927"/>
                  </a:lnTo>
                  <a:lnTo>
                    <a:pt x="55123" y="3767"/>
                  </a:lnTo>
                  <a:lnTo>
                    <a:pt x="54954" y="3367"/>
                  </a:lnTo>
                  <a:lnTo>
                    <a:pt x="54744" y="2967"/>
                  </a:lnTo>
                  <a:lnTo>
                    <a:pt x="54513" y="2589"/>
                  </a:lnTo>
                  <a:lnTo>
                    <a:pt x="54260" y="2231"/>
                  </a:lnTo>
                  <a:lnTo>
                    <a:pt x="53966" y="1894"/>
                  </a:lnTo>
                  <a:lnTo>
                    <a:pt x="53671" y="1579"/>
                  </a:lnTo>
                  <a:lnTo>
                    <a:pt x="53334" y="1284"/>
                  </a:lnTo>
                  <a:lnTo>
                    <a:pt x="52977" y="1032"/>
                  </a:lnTo>
                  <a:lnTo>
                    <a:pt x="52619" y="800"/>
                  </a:lnTo>
                  <a:lnTo>
                    <a:pt x="52240" y="590"/>
                  </a:lnTo>
                  <a:lnTo>
                    <a:pt x="51841" y="422"/>
                  </a:lnTo>
                  <a:lnTo>
                    <a:pt x="51420" y="274"/>
                  </a:lnTo>
                  <a:lnTo>
                    <a:pt x="50999" y="148"/>
                  </a:lnTo>
                  <a:lnTo>
                    <a:pt x="50557" y="64"/>
                  </a:lnTo>
                  <a:lnTo>
                    <a:pt x="50116" y="22"/>
                  </a:lnTo>
                  <a:lnTo>
                    <a:pt x="496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60;p32">
              <a:extLst>
                <a:ext uri="{FF2B5EF4-FFF2-40B4-BE49-F238E27FC236}">
                  <a16:creationId xmlns:a16="http://schemas.microsoft.com/office/drawing/2014/main" id="{41EC92D5-5D85-4317-A473-C70B8500FC2E}"/>
                </a:ext>
              </a:extLst>
            </p:cNvPr>
            <p:cNvSpPr/>
            <p:nvPr/>
          </p:nvSpPr>
          <p:spPr>
            <a:xfrm>
              <a:off x="5999350" y="3364550"/>
              <a:ext cx="1632650" cy="1071450"/>
            </a:xfrm>
            <a:custGeom>
              <a:avLst/>
              <a:gdLst/>
              <a:ahLst/>
              <a:cxnLst/>
              <a:rect l="l" t="t" r="r" b="b"/>
              <a:pathLst>
                <a:path w="65306" h="42858" fill="none" extrusionOk="0">
                  <a:moveTo>
                    <a:pt x="63896" y="39238"/>
                  </a:moveTo>
                  <a:lnTo>
                    <a:pt x="63896" y="39238"/>
                  </a:lnTo>
                  <a:lnTo>
                    <a:pt x="63665" y="39891"/>
                  </a:lnTo>
                  <a:lnTo>
                    <a:pt x="63433" y="40543"/>
                  </a:lnTo>
                  <a:lnTo>
                    <a:pt x="63181" y="41153"/>
                  </a:lnTo>
                  <a:lnTo>
                    <a:pt x="62907" y="41742"/>
                  </a:lnTo>
                  <a:lnTo>
                    <a:pt x="62907" y="41742"/>
                  </a:lnTo>
                  <a:lnTo>
                    <a:pt x="59541" y="41952"/>
                  </a:lnTo>
                  <a:lnTo>
                    <a:pt x="55901" y="42163"/>
                  </a:lnTo>
                  <a:lnTo>
                    <a:pt x="51441" y="42394"/>
                  </a:lnTo>
                  <a:lnTo>
                    <a:pt x="46518" y="42605"/>
                  </a:lnTo>
                  <a:lnTo>
                    <a:pt x="43993" y="42710"/>
                  </a:lnTo>
                  <a:lnTo>
                    <a:pt x="41511" y="42773"/>
                  </a:lnTo>
                  <a:lnTo>
                    <a:pt x="39070" y="42836"/>
                  </a:lnTo>
                  <a:lnTo>
                    <a:pt x="36756" y="42857"/>
                  </a:lnTo>
                  <a:lnTo>
                    <a:pt x="34610" y="42857"/>
                  </a:lnTo>
                  <a:lnTo>
                    <a:pt x="32653" y="42836"/>
                  </a:lnTo>
                  <a:lnTo>
                    <a:pt x="32653" y="42836"/>
                  </a:lnTo>
                  <a:lnTo>
                    <a:pt x="30697" y="42857"/>
                  </a:lnTo>
                  <a:lnTo>
                    <a:pt x="28530" y="42857"/>
                  </a:lnTo>
                  <a:lnTo>
                    <a:pt x="26215" y="42836"/>
                  </a:lnTo>
                  <a:lnTo>
                    <a:pt x="23796" y="42773"/>
                  </a:lnTo>
                  <a:lnTo>
                    <a:pt x="21292" y="42710"/>
                  </a:lnTo>
                  <a:lnTo>
                    <a:pt x="18768" y="42605"/>
                  </a:lnTo>
                  <a:lnTo>
                    <a:pt x="13844" y="42394"/>
                  </a:lnTo>
                  <a:lnTo>
                    <a:pt x="9384" y="42163"/>
                  </a:lnTo>
                  <a:lnTo>
                    <a:pt x="5745" y="41952"/>
                  </a:lnTo>
                  <a:lnTo>
                    <a:pt x="2399" y="41742"/>
                  </a:lnTo>
                  <a:lnTo>
                    <a:pt x="2399" y="41742"/>
                  </a:lnTo>
                  <a:lnTo>
                    <a:pt x="2126" y="41153"/>
                  </a:lnTo>
                  <a:lnTo>
                    <a:pt x="1852" y="40543"/>
                  </a:lnTo>
                  <a:lnTo>
                    <a:pt x="1621" y="39891"/>
                  </a:lnTo>
                  <a:lnTo>
                    <a:pt x="1411" y="39238"/>
                  </a:lnTo>
                  <a:lnTo>
                    <a:pt x="1411" y="39238"/>
                  </a:lnTo>
                  <a:lnTo>
                    <a:pt x="1242" y="38691"/>
                  </a:lnTo>
                  <a:lnTo>
                    <a:pt x="1095" y="38165"/>
                  </a:lnTo>
                  <a:lnTo>
                    <a:pt x="842" y="37050"/>
                  </a:lnTo>
                  <a:lnTo>
                    <a:pt x="632" y="35914"/>
                  </a:lnTo>
                  <a:lnTo>
                    <a:pt x="443" y="34778"/>
                  </a:lnTo>
                  <a:lnTo>
                    <a:pt x="295" y="33621"/>
                  </a:lnTo>
                  <a:lnTo>
                    <a:pt x="190" y="32464"/>
                  </a:lnTo>
                  <a:lnTo>
                    <a:pt x="106" y="31328"/>
                  </a:lnTo>
                  <a:lnTo>
                    <a:pt x="43" y="30192"/>
                  </a:lnTo>
                  <a:lnTo>
                    <a:pt x="1" y="29098"/>
                  </a:lnTo>
                  <a:lnTo>
                    <a:pt x="1" y="28046"/>
                  </a:lnTo>
                  <a:lnTo>
                    <a:pt x="1" y="27057"/>
                  </a:lnTo>
                  <a:lnTo>
                    <a:pt x="22" y="26089"/>
                  </a:lnTo>
                  <a:lnTo>
                    <a:pt x="64" y="24406"/>
                  </a:lnTo>
                  <a:lnTo>
                    <a:pt x="148" y="23039"/>
                  </a:lnTo>
                  <a:lnTo>
                    <a:pt x="148" y="23039"/>
                  </a:lnTo>
                  <a:lnTo>
                    <a:pt x="190" y="22702"/>
                  </a:lnTo>
                  <a:lnTo>
                    <a:pt x="253" y="22365"/>
                  </a:lnTo>
                  <a:lnTo>
                    <a:pt x="359" y="22029"/>
                  </a:lnTo>
                  <a:lnTo>
                    <a:pt x="485" y="21692"/>
                  </a:lnTo>
                  <a:lnTo>
                    <a:pt x="632" y="21397"/>
                  </a:lnTo>
                  <a:lnTo>
                    <a:pt x="800" y="21103"/>
                  </a:lnTo>
                  <a:lnTo>
                    <a:pt x="1011" y="20808"/>
                  </a:lnTo>
                  <a:lnTo>
                    <a:pt x="1242" y="20556"/>
                  </a:lnTo>
                  <a:lnTo>
                    <a:pt x="5576" y="15927"/>
                  </a:lnTo>
                  <a:lnTo>
                    <a:pt x="10794" y="3557"/>
                  </a:lnTo>
                  <a:lnTo>
                    <a:pt x="10794" y="3557"/>
                  </a:lnTo>
                  <a:lnTo>
                    <a:pt x="10983" y="3178"/>
                  </a:lnTo>
                  <a:lnTo>
                    <a:pt x="11194" y="2799"/>
                  </a:lnTo>
                  <a:lnTo>
                    <a:pt x="11425" y="2441"/>
                  </a:lnTo>
                  <a:lnTo>
                    <a:pt x="11699" y="2105"/>
                  </a:lnTo>
                  <a:lnTo>
                    <a:pt x="11972" y="1789"/>
                  </a:lnTo>
                  <a:lnTo>
                    <a:pt x="12288" y="1495"/>
                  </a:lnTo>
                  <a:lnTo>
                    <a:pt x="12603" y="1221"/>
                  </a:lnTo>
                  <a:lnTo>
                    <a:pt x="12940" y="969"/>
                  </a:lnTo>
                  <a:lnTo>
                    <a:pt x="13319" y="758"/>
                  </a:lnTo>
                  <a:lnTo>
                    <a:pt x="13676" y="548"/>
                  </a:lnTo>
                  <a:lnTo>
                    <a:pt x="14076" y="380"/>
                  </a:lnTo>
                  <a:lnTo>
                    <a:pt x="14476" y="253"/>
                  </a:lnTo>
                  <a:lnTo>
                    <a:pt x="14896" y="148"/>
                  </a:lnTo>
                  <a:lnTo>
                    <a:pt x="15317" y="64"/>
                  </a:lnTo>
                  <a:lnTo>
                    <a:pt x="15738" y="22"/>
                  </a:lnTo>
                  <a:lnTo>
                    <a:pt x="16180" y="1"/>
                  </a:lnTo>
                  <a:lnTo>
                    <a:pt x="49653" y="1"/>
                  </a:lnTo>
                  <a:lnTo>
                    <a:pt x="49653" y="1"/>
                  </a:lnTo>
                  <a:lnTo>
                    <a:pt x="50116" y="22"/>
                  </a:lnTo>
                  <a:lnTo>
                    <a:pt x="50557" y="64"/>
                  </a:lnTo>
                  <a:lnTo>
                    <a:pt x="50999" y="148"/>
                  </a:lnTo>
                  <a:lnTo>
                    <a:pt x="51420" y="274"/>
                  </a:lnTo>
                  <a:lnTo>
                    <a:pt x="51841" y="422"/>
                  </a:lnTo>
                  <a:lnTo>
                    <a:pt x="52240" y="590"/>
                  </a:lnTo>
                  <a:lnTo>
                    <a:pt x="52619" y="800"/>
                  </a:lnTo>
                  <a:lnTo>
                    <a:pt x="52977" y="1032"/>
                  </a:lnTo>
                  <a:lnTo>
                    <a:pt x="53334" y="1284"/>
                  </a:lnTo>
                  <a:lnTo>
                    <a:pt x="53671" y="1579"/>
                  </a:lnTo>
                  <a:lnTo>
                    <a:pt x="53966" y="1894"/>
                  </a:lnTo>
                  <a:lnTo>
                    <a:pt x="54260" y="2231"/>
                  </a:lnTo>
                  <a:lnTo>
                    <a:pt x="54513" y="2589"/>
                  </a:lnTo>
                  <a:lnTo>
                    <a:pt x="54744" y="2967"/>
                  </a:lnTo>
                  <a:lnTo>
                    <a:pt x="54954" y="3367"/>
                  </a:lnTo>
                  <a:lnTo>
                    <a:pt x="55123" y="3767"/>
                  </a:lnTo>
                  <a:lnTo>
                    <a:pt x="59709" y="15927"/>
                  </a:lnTo>
                  <a:lnTo>
                    <a:pt x="64064" y="20556"/>
                  </a:lnTo>
                  <a:lnTo>
                    <a:pt x="64064" y="20556"/>
                  </a:lnTo>
                  <a:lnTo>
                    <a:pt x="64275" y="20808"/>
                  </a:lnTo>
                  <a:lnTo>
                    <a:pt x="64485" y="21103"/>
                  </a:lnTo>
                  <a:lnTo>
                    <a:pt x="64653" y="21397"/>
                  </a:lnTo>
                  <a:lnTo>
                    <a:pt x="64822" y="21692"/>
                  </a:lnTo>
                  <a:lnTo>
                    <a:pt x="64948" y="22029"/>
                  </a:lnTo>
                  <a:lnTo>
                    <a:pt x="65032" y="22365"/>
                  </a:lnTo>
                  <a:lnTo>
                    <a:pt x="65095" y="22702"/>
                  </a:lnTo>
                  <a:lnTo>
                    <a:pt x="65137" y="23039"/>
                  </a:lnTo>
                  <a:lnTo>
                    <a:pt x="65137" y="23039"/>
                  </a:lnTo>
                  <a:lnTo>
                    <a:pt x="65221" y="24406"/>
                  </a:lnTo>
                  <a:lnTo>
                    <a:pt x="65285" y="26089"/>
                  </a:lnTo>
                  <a:lnTo>
                    <a:pt x="65306" y="27057"/>
                  </a:lnTo>
                  <a:lnTo>
                    <a:pt x="65306" y="28046"/>
                  </a:lnTo>
                  <a:lnTo>
                    <a:pt x="65285" y="29098"/>
                  </a:lnTo>
                  <a:lnTo>
                    <a:pt x="65242" y="30192"/>
                  </a:lnTo>
                  <a:lnTo>
                    <a:pt x="65200" y="31328"/>
                  </a:lnTo>
                  <a:lnTo>
                    <a:pt x="65116" y="32464"/>
                  </a:lnTo>
                  <a:lnTo>
                    <a:pt x="64990" y="33621"/>
                  </a:lnTo>
                  <a:lnTo>
                    <a:pt x="64843" y="34778"/>
                  </a:lnTo>
                  <a:lnTo>
                    <a:pt x="64674" y="35914"/>
                  </a:lnTo>
                  <a:lnTo>
                    <a:pt x="64443" y="37050"/>
                  </a:lnTo>
                  <a:lnTo>
                    <a:pt x="64191" y="38165"/>
                  </a:lnTo>
                  <a:lnTo>
                    <a:pt x="64043" y="38691"/>
                  </a:lnTo>
                  <a:lnTo>
                    <a:pt x="63896" y="392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61;p32">
              <a:extLst>
                <a:ext uri="{FF2B5EF4-FFF2-40B4-BE49-F238E27FC236}">
                  <a16:creationId xmlns:a16="http://schemas.microsoft.com/office/drawing/2014/main" id="{4960EF31-E0E4-49E4-8974-B90224540838}"/>
                </a:ext>
              </a:extLst>
            </p:cNvPr>
            <p:cNvSpPr/>
            <p:nvPr/>
          </p:nvSpPr>
          <p:spPr>
            <a:xfrm>
              <a:off x="6200800" y="3399800"/>
              <a:ext cx="1229750" cy="362950"/>
            </a:xfrm>
            <a:custGeom>
              <a:avLst/>
              <a:gdLst/>
              <a:ahLst/>
              <a:cxnLst/>
              <a:rect l="l" t="t" r="r" b="b"/>
              <a:pathLst>
                <a:path w="49190" h="14518" extrusionOk="0">
                  <a:moveTo>
                    <a:pt x="9637" y="1"/>
                  </a:moveTo>
                  <a:lnTo>
                    <a:pt x="9237" y="22"/>
                  </a:lnTo>
                  <a:lnTo>
                    <a:pt x="8837" y="64"/>
                  </a:lnTo>
                  <a:lnTo>
                    <a:pt x="8458" y="127"/>
                  </a:lnTo>
                  <a:lnTo>
                    <a:pt x="8080" y="232"/>
                  </a:lnTo>
                  <a:lnTo>
                    <a:pt x="7722" y="358"/>
                  </a:lnTo>
                  <a:lnTo>
                    <a:pt x="7364" y="506"/>
                  </a:lnTo>
                  <a:lnTo>
                    <a:pt x="7028" y="695"/>
                  </a:lnTo>
                  <a:lnTo>
                    <a:pt x="6691" y="884"/>
                  </a:lnTo>
                  <a:lnTo>
                    <a:pt x="6376" y="1116"/>
                  </a:lnTo>
                  <a:lnTo>
                    <a:pt x="6081" y="1368"/>
                  </a:lnTo>
                  <a:lnTo>
                    <a:pt x="5808" y="1621"/>
                  </a:lnTo>
                  <a:lnTo>
                    <a:pt x="5555" y="1915"/>
                  </a:lnTo>
                  <a:lnTo>
                    <a:pt x="5324" y="2231"/>
                  </a:lnTo>
                  <a:lnTo>
                    <a:pt x="5092" y="2546"/>
                  </a:lnTo>
                  <a:lnTo>
                    <a:pt x="4903" y="2883"/>
                  </a:lnTo>
                  <a:lnTo>
                    <a:pt x="4735" y="3262"/>
                  </a:lnTo>
                  <a:lnTo>
                    <a:pt x="1" y="14517"/>
                  </a:lnTo>
                  <a:lnTo>
                    <a:pt x="49190" y="14517"/>
                  </a:lnTo>
                  <a:lnTo>
                    <a:pt x="45003" y="3451"/>
                  </a:lnTo>
                  <a:lnTo>
                    <a:pt x="44856" y="3072"/>
                  </a:lnTo>
                  <a:lnTo>
                    <a:pt x="44666" y="2694"/>
                  </a:lnTo>
                  <a:lnTo>
                    <a:pt x="44456" y="2357"/>
                  </a:lnTo>
                  <a:lnTo>
                    <a:pt x="44225" y="2041"/>
                  </a:lnTo>
                  <a:lnTo>
                    <a:pt x="43951" y="1726"/>
                  </a:lnTo>
                  <a:lnTo>
                    <a:pt x="43678" y="1452"/>
                  </a:lnTo>
                  <a:lnTo>
                    <a:pt x="43383" y="1179"/>
                  </a:lnTo>
                  <a:lnTo>
                    <a:pt x="43067" y="947"/>
                  </a:lnTo>
                  <a:lnTo>
                    <a:pt x="42731" y="737"/>
                  </a:lnTo>
                  <a:lnTo>
                    <a:pt x="42373" y="548"/>
                  </a:lnTo>
                  <a:lnTo>
                    <a:pt x="42015" y="379"/>
                  </a:lnTo>
                  <a:lnTo>
                    <a:pt x="41637" y="253"/>
                  </a:lnTo>
                  <a:lnTo>
                    <a:pt x="41258" y="148"/>
                  </a:lnTo>
                  <a:lnTo>
                    <a:pt x="40858" y="64"/>
                  </a:lnTo>
                  <a:lnTo>
                    <a:pt x="40459" y="22"/>
                  </a:lnTo>
                  <a:lnTo>
                    <a:pt x="40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62;p32">
              <a:extLst>
                <a:ext uri="{FF2B5EF4-FFF2-40B4-BE49-F238E27FC236}">
                  <a16:creationId xmlns:a16="http://schemas.microsoft.com/office/drawing/2014/main" id="{B906122D-C722-4F9B-8423-286622597EBA}"/>
                </a:ext>
              </a:extLst>
            </p:cNvPr>
            <p:cNvSpPr/>
            <p:nvPr/>
          </p:nvSpPr>
          <p:spPr>
            <a:xfrm>
              <a:off x="6200801" y="3399801"/>
              <a:ext cx="1229749" cy="362950"/>
            </a:xfrm>
            <a:custGeom>
              <a:avLst/>
              <a:gdLst/>
              <a:ahLst/>
              <a:cxnLst/>
              <a:rect l="l" t="t" r="r" b="b"/>
              <a:pathLst>
                <a:path w="49190" h="14518" fill="none" extrusionOk="0">
                  <a:moveTo>
                    <a:pt x="49190" y="14517"/>
                  </a:moveTo>
                  <a:lnTo>
                    <a:pt x="1" y="14517"/>
                  </a:lnTo>
                  <a:lnTo>
                    <a:pt x="4735" y="3262"/>
                  </a:lnTo>
                  <a:lnTo>
                    <a:pt x="4735" y="3262"/>
                  </a:lnTo>
                  <a:lnTo>
                    <a:pt x="4903" y="2883"/>
                  </a:lnTo>
                  <a:lnTo>
                    <a:pt x="5092" y="2546"/>
                  </a:lnTo>
                  <a:lnTo>
                    <a:pt x="5324" y="2231"/>
                  </a:lnTo>
                  <a:lnTo>
                    <a:pt x="5555" y="1915"/>
                  </a:lnTo>
                  <a:lnTo>
                    <a:pt x="5808" y="1621"/>
                  </a:lnTo>
                  <a:lnTo>
                    <a:pt x="6081" y="1368"/>
                  </a:lnTo>
                  <a:lnTo>
                    <a:pt x="6376" y="1116"/>
                  </a:lnTo>
                  <a:lnTo>
                    <a:pt x="6691" y="884"/>
                  </a:lnTo>
                  <a:lnTo>
                    <a:pt x="7028" y="695"/>
                  </a:lnTo>
                  <a:lnTo>
                    <a:pt x="7364" y="506"/>
                  </a:lnTo>
                  <a:lnTo>
                    <a:pt x="7722" y="358"/>
                  </a:lnTo>
                  <a:lnTo>
                    <a:pt x="8080" y="232"/>
                  </a:lnTo>
                  <a:lnTo>
                    <a:pt x="8458" y="127"/>
                  </a:lnTo>
                  <a:lnTo>
                    <a:pt x="8837" y="64"/>
                  </a:lnTo>
                  <a:lnTo>
                    <a:pt x="9237" y="22"/>
                  </a:lnTo>
                  <a:lnTo>
                    <a:pt x="9637" y="1"/>
                  </a:lnTo>
                  <a:lnTo>
                    <a:pt x="40038" y="1"/>
                  </a:lnTo>
                  <a:lnTo>
                    <a:pt x="40038" y="1"/>
                  </a:lnTo>
                  <a:lnTo>
                    <a:pt x="40459" y="22"/>
                  </a:lnTo>
                  <a:lnTo>
                    <a:pt x="40858" y="64"/>
                  </a:lnTo>
                  <a:lnTo>
                    <a:pt x="41258" y="148"/>
                  </a:lnTo>
                  <a:lnTo>
                    <a:pt x="41637" y="253"/>
                  </a:lnTo>
                  <a:lnTo>
                    <a:pt x="42015" y="379"/>
                  </a:lnTo>
                  <a:lnTo>
                    <a:pt x="42373" y="548"/>
                  </a:lnTo>
                  <a:lnTo>
                    <a:pt x="42731" y="737"/>
                  </a:lnTo>
                  <a:lnTo>
                    <a:pt x="43067" y="947"/>
                  </a:lnTo>
                  <a:lnTo>
                    <a:pt x="43383" y="1179"/>
                  </a:lnTo>
                  <a:lnTo>
                    <a:pt x="43678" y="1452"/>
                  </a:lnTo>
                  <a:lnTo>
                    <a:pt x="43951" y="1726"/>
                  </a:lnTo>
                  <a:lnTo>
                    <a:pt x="44225" y="2041"/>
                  </a:lnTo>
                  <a:lnTo>
                    <a:pt x="44456" y="2357"/>
                  </a:lnTo>
                  <a:lnTo>
                    <a:pt x="44666" y="2694"/>
                  </a:lnTo>
                  <a:lnTo>
                    <a:pt x="44856" y="3072"/>
                  </a:lnTo>
                  <a:lnTo>
                    <a:pt x="45003" y="3451"/>
                  </a:lnTo>
                  <a:lnTo>
                    <a:pt x="49190" y="145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1763;p32">
              <a:extLst>
                <a:ext uri="{FF2B5EF4-FFF2-40B4-BE49-F238E27FC236}">
                  <a16:creationId xmlns:a16="http://schemas.microsoft.com/office/drawing/2014/main" id="{BF13DD4B-6C0E-4D61-A3CF-6E85EB6D1A95}"/>
                </a:ext>
              </a:extLst>
            </p:cNvPr>
            <p:cNvSpPr/>
            <p:nvPr/>
          </p:nvSpPr>
          <p:spPr>
            <a:xfrm>
              <a:off x="6442225" y="3399800"/>
              <a:ext cx="397125" cy="362950"/>
            </a:xfrm>
            <a:custGeom>
              <a:avLst/>
              <a:gdLst/>
              <a:ahLst/>
              <a:cxnLst/>
              <a:rect l="l" t="t" r="r" b="b"/>
              <a:pathLst>
                <a:path w="15885" h="14518" extrusionOk="0">
                  <a:moveTo>
                    <a:pt x="7196" y="1"/>
                  </a:moveTo>
                  <a:lnTo>
                    <a:pt x="1" y="14517"/>
                  </a:lnTo>
                  <a:lnTo>
                    <a:pt x="8690" y="14517"/>
                  </a:lnTo>
                  <a:lnTo>
                    <a:pt x="15885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64;p32">
              <a:extLst>
                <a:ext uri="{FF2B5EF4-FFF2-40B4-BE49-F238E27FC236}">
                  <a16:creationId xmlns:a16="http://schemas.microsoft.com/office/drawing/2014/main" id="{DDB245B1-88E6-44B5-8B29-867026882DE1}"/>
                </a:ext>
              </a:extLst>
            </p:cNvPr>
            <p:cNvSpPr/>
            <p:nvPr/>
          </p:nvSpPr>
          <p:spPr>
            <a:xfrm>
              <a:off x="6442225" y="3399800"/>
              <a:ext cx="397125" cy="362950"/>
            </a:xfrm>
            <a:custGeom>
              <a:avLst/>
              <a:gdLst/>
              <a:ahLst/>
              <a:cxnLst/>
              <a:rect l="l" t="t" r="r" b="b"/>
              <a:pathLst>
                <a:path w="15885" h="14518" fill="none" extrusionOk="0">
                  <a:moveTo>
                    <a:pt x="15885" y="1"/>
                  </a:moveTo>
                  <a:lnTo>
                    <a:pt x="7196" y="1"/>
                  </a:lnTo>
                  <a:lnTo>
                    <a:pt x="1" y="14517"/>
                  </a:lnTo>
                  <a:lnTo>
                    <a:pt x="8690" y="14517"/>
                  </a:lnTo>
                  <a:lnTo>
                    <a:pt x="158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65;p32">
              <a:extLst>
                <a:ext uri="{FF2B5EF4-FFF2-40B4-BE49-F238E27FC236}">
                  <a16:creationId xmlns:a16="http://schemas.microsoft.com/office/drawing/2014/main" id="{7F648E3D-C15E-429B-8776-D808E15DD2A0}"/>
                </a:ext>
              </a:extLst>
            </p:cNvPr>
            <p:cNvSpPr/>
            <p:nvPr/>
          </p:nvSpPr>
          <p:spPr>
            <a:xfrm>
              <a:off x="6809350" y="3399800"/>
              <a:ext cx="293000" cy="362950"/>
            </a:xfrm>
            <a:custGeom>
              <a:avLst/>
              <a:gdLst/>
              <a:ahLst/>
              <a:cxnLst/>
              <a:rect l="l" t="t" r="r" b="b"/>
              <a:pathLst>
                <a:path w="11720" h="14518" extrusionOk="0">
                  <a:moveTo>
                    <a:pt x="7196" y="1"/>
                  </a:moveTo>
                  <a:lnTo>
                    <a:pt x="1" y="14517"/>
                  </a:lnTo>
                  <a:lnTo>
                    <a:pt x="4524" y="14517"/>
                  </a:lnTo>
                  <a:lnTo>
                    <a:pt x="11719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66;p32">
              <a:extLst>
                <a:ext uri="{FF2B5EF4-FFF2-40B4-BE49-F238E27FC236}">
                  <a16:creationId xmlns:a16="http://schemas.microsoft.com/office/drawing/2014/main" id="{3A4D0A6D-A692-4A4C-AD8C-4E85DC7E3CB5}"/>
                </a:ext>
              </a:extLst>
            </p:cNvPr>
            <p:cNvSpPr/>
            <p:nvPr/>
          </p:nvSpPr>
          <p:spPr>
            <a:xfrm>
              <a:off x="6809350" y="3399800"/>
              <a:ext cx="293000" cy="362950"/>
            </a:xfrm>
            <a:custGeom>
              <a:avLst/>
              <a:gdLst/>
              <a:ahLst/>
              <a:cxnLst/>
              <a:rect l="l" t="t" r="r" b="b"/>
              <a:pathLst>
                <a:path w="11720" h="14518" fill="none" extrusionOk="0">
                  <a:moveTo>
                    <a:pt x="11719" y="1"/>
                  </a:moveTo>
                  <a:lnTo>
                    <a:pt x="7196" y="1"/>
                  </a:lnTo>
                  <a:lnTo>
                    <a:pt x="1" y="14517"/>
                  </a:lnTo>
                  <a:lnTo>
                    <a:pt x="4524" y="14517"/>
                  </a:lnTo>
                  <a:lnTo>
                    <a:pt x="117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67;p32">
              <a:extLst>
                <a:ext uri="{FF2B5EF4-FFF2-40B4-BE49-F238E27FC236}">
                  <a16:creationId xmlns:a16="http://schemas.microsoft.com/office/drawing/2014/main" id="{D5F7C38A-008B-4ADD-9635-8C3634370835}"/>
                </a:ext>
              </a:extLst>
            </p:cNvPr>
            <p:cNvSpPr/>
            <p:nvPr/>
          </p:nvSpPr>
          <p:spPr>
            <a:xfrm>
              <a:off x="6129800" y="3937350"/>
              <a:ext cx="1371225" cy="176750"/>
            </a:xfrm>
            <a:custGeom>
              <a:avLst/>
              <a:gdLst/>
              <a:ahLst/>
              <a:cxnLst/>
              <a:rect l="l" t="t" r="r" b="b"/>
              <a:pathLst>
                <a:path w="54849" h="7070" extrusionOk="0">
                  <a:moveTo>
                    <a:pt x="3556" y="0"/>
                  </a:moveTo>
                  <a:lnTo>
                    <a:pt x="3177" y="21"/>
                  </a:lnTo>
                  <a:lnTo>
                    <a:pt x="2841" y="63"/>
                  </a:lnTo>
                  <a:lnTo>
                    <a:pt x="2504" y="169"/>
                  </a:lnTo>
                  <a:lnTo>
                    <a:pt x="2168" y="274"/>
                  </a:lnTo>
                  <a:lnTo>
                    <a:pt x="1873" y="421"/>
                  </a:lnTo>
                  <a:lnTo>
                    <a:pt x="1578" y="610"/>
                  </a:lnTo>
                  <a:lnTo>
                    <a:pt x="1305" y="821"/>
                  </a:lnTo>
                  <a:lnTo>
                    <a:pt x="1052" y="1031"/>
                  </a:lnTo>
                  <a:lnTo>
                    <a:pt x="821" y="1284"/>
                  </a:lnTo>
                  <a:lnTo>
                    <a:pt x="611" y="1557"/>
                  </a:lnTo>
                  <a:lnTo>
                    <a:pt x="442" y="1852"/>
                  </a:lnTo>
                  <a:lnTo>
                    <a:pt x="295" y="2167"/>
                  </a:lnTo>
                  <a:lnTo>
                    <a:pt x="169" y="2483"/>
                  </a:lnTo>
                  <a:lnTo>
                    <a:pt x="85" y="2820"/>
                  </a:lnTo>
                  <a:lnTo>
                    <a:pt x="22" y="3177"/>
                  </a:lnTo>
                  <a:lnTo>
                    <a:pt x="1" y="3535"/>
                  </a:lnTo>
                  <a:lnTo>
                    <a:pt x="22" y="3892"/>
                  </a:lnTo>
                  <a:lnTo>
                    <a:pt x="85" y="4250"/>
                  </a:lnTo>
                  <a:lnTo>
                    <a:pt x="169" y="4587"/>
                  </a:lnTo>
                  <a:lnTo>
                    <a:pt x="295" y="4902"/>
                  </a:lnTo>
                  <a:lnTo>
                    <a:pt x="442" y="5218"/>
                  </a:lnTo>
                  <a:lnTo>
                    <a:pt x="611" y="5512"/>
                  </a:lnTo>
                  <a:lnTo>
                    <a:pt x="821" y="5786"/>
                  </a:lnTo>
                  <a:lnTo>
                    <a:pt x="1052" y="6038"/>
                  </a:lnTo>
                  <a:lnTo>
                    <a:pt x="1305" y="6270"/>
                  </a:lnTo>
                  <a:lnTo>
                    <a:pt x="1578" y="6480"/>
                  </a:lnTo>
                  <a:lnTo>
                    <a:pt x="1873" y="6649"/>
                  </a:lnTo>
                  <a:lnTo>
                    <a:pt x="2168" y="6796"/>
                  </a:lnTo>
                  <a:lnTo>
                    <a:pt x="2504" y="6922"/>
                  </a:lnTo>
                  <a:lnTo>
                    <a:pt x="2841" y="7006"/>
                  </a:lnTo>
                  <a:lnTo>
                    <a:pt x="3177" y="7048"/>
                  </a:lnTo>
                  <a:lnTo>
                    <a:pt x="3556" y="7069"/>
                  </a:lnTo>
                  <a:lnTo>
                    <a:pt x="51314" y="7069"/>
                  </a:lnTo>
                  <a:lnTo>
                    <a:pt x="51672" y="7048"/>
                  </a:lnTo>
                  <a:lnTo>
                    <a:pt x="52030" y="7006"/>
                  </a:lnTo>
                  <a:lnTo>
                    <a:pt x="52366" y="6922"/>
                  </a:lnTo>
                  <a:lnTo>
                    <a:pt x="52682" y="6796"/>
                  </a:lnTo>
                  <a:lnTo>
                    <a:pt x="52997" y="6649"/>
                  </a:lnTo>
                  <a:lnTo>
                    <a:pt x="53292" y="6480"/>
                  </a:lnTo>
                  <a:lnTo>
                    <a:pt x="53566" y="6270"/>
                  </a:lnTo>
                  <a:lnTo>
                    <a:pt x="53818" y="6038"/>
                  </a:lnTo>
                  <a:lnTo>
                    <a:pt x="54049" y="5786"/>
                  </a:lnTo>
                  <a:lnTo>
                    <a:pt x="54239" y="5512"/>
                  </a:lnTo>
                  <a:lnTo>
                    <a:pt x="54428" y="5218"/>
                  </a:lnTo>
                  <a:lnTo>
                    <a:pt x="54575" y="4902"/>
                  </a:lnTo>
                  <a:lnTo>
                    <a:pt x="54681" y="4587"/>
                  </a:lnTo>
                  <a:lnTo>
                    <a:pt x="54786" y="4250"/>
                  </a:lnTo>
                  <a:lnTo>
                    <a:pt x="54828" y="3892"/>
                  </a:lnTo>
                  <a:lnTo>
                    <a:pt x="54849" y="3535"/>
                  </a:lnTo>
                  <a:lnTo>
                    <a:pt x="54828" y="3177"/>
                  </a:lnTo>
                  <a:lnTo>
                    <a:pt x="54786" y="2820"/>
                  </a:lnTo>
                  <a:lnTo>
                    <a:pt x="54681" y="2483"/>
                  </a:lnTo>
                  <a:lnTo>
                    <a:pt x="54575" y="2167"/>
                  </a:lnTo>
                  <a:lnTo>
                    <a:pt x="54428" y="1852"/>
                  </a:lnTo>
                  <a:lnTo>
                    <a:pt x="54239" y="1557"/>
                  </a:lnTo>
                  <a:lnTo>
                    <a:pt x="54049" y="1284"/>
                  </a:lnTo>
                  <a:lnTo>
                    <a:pt x="53818" y="1031"/>
                  </a:lnTo>
                  <a:lnTo>
                    <a:pt x="53566" y="821"/>
                  </a:lnTo>
                  <a:lnTo>
                    <a:pt x="53292" y="610"/>
                  </a:lnTo>
                  <a:lnTo>
                    <a:pt x="52997" y="421"/>
                  </a:lnTo>
                  <a:lnTo>
                    <a:pt x="52682" y="274"/>
                  </a:lnTo>
                  <a:lnTo>
                    <a:pt x="52366" y="169"/>
                  </a:lnTo>
                  <a:lnTo>
                    <a:pt x="52030" y="63"/>
                  </a:lnTo>
                  <a:lnTo>
                    <a:pt x="51672" y="21"/>
                  </a:lnTo>
                  <a:lnTo>
                    <a:pt x="513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68;p32">
              <a:extLst>
                <a:ext uri="{FF2B5EF4-FFF2-40B4-BE49-F238E27FC236}">
                  <a16:creationId xmlns:a16="http://schemas.microsoft.com/office/drawing/2014/main" id="{84E68F0F-DBE0-410F-B4AA-CD25372317A6}"/>
                </a:ext>
              </a:extLst>
            </p:cNvPr>
            <p:cNvSpPr/>
            <p:nvPr/>
          </p:nvSpPr>
          <p:spPr>
            <a:xfrm>
              <a:off x="6351225" y="4185075"/>
              <a:ext cx="946250" cy="44200"/>
            </a:xfrm>
            <a:custGeom>
              <a:avLst/>
              <a:gdLst/>
              <a:ahLst/>
              <a:cxnLst/>
              <a:rect l="l" t="t" r="r" b="b"/>
              <a:pathLst>
                <a:path w="37850" h="1768" extrusionOk="0">
                  <a:moveTo>
                    <a:pt x="885" y="1"/>
                  </a:moveTo>
                  <a:lnTo>
                    <a:pt x="695" y="22"/>
                  </a:lnTo>
                  <a:lnTo>
                    <a:pt x="548" y="64"/>
                  </a:lnTo>
                  <a:lnTo>
                    <a:pt x="380" y="148"/>
                  </a:lnTo>
                  <a:lnTo>
                    <a:pt x="253" y="253"/>
                  </a:lnTo>
                  <a:lnTo>
                    <a:pt x="148" y="379"/>
                  </a:lnTo>
                  <a:lnTo>
                    <a:pt x="64" y="548"/>
                  </a:lnTo>
                  <a:lnTo>
                    <a:pt x="22" y="716"/>
                  </a:lnTo>
                  <a:lnTo>
                    <a:pt x="1" y="884"/>
                  </a:lnTo>
                  <a:lnTo>
                    <a:pt x="22" y="1053"/>
                  </a:lnTo>
                  <a:lnTo>
                    <a:pt x="64" y="1221"/>
                  </a:lnTo>
                  <a:lnTo>
                    <a:pt x="148" y="1368"/>
                  </a:lnTo>
                  <a:lnTo>
                    <a:pt x="253" y="1515"/>
                  </a:lnTo>
                  <a:lnTo>
                    <a:pt x="380" y="1621"/>
                  </a:lnTo>
                  <a:lnTo>
                    <a:pt x="548" y="1705"/>
                  </a:lnTo>
                  <a:lnTo>
                    <a:pt x="695" y="1747"/>
                  </a:lnTo>
                  <a:lnTo>
                    <a:pt x="885" y="1768"/>
                  </a:lnTo>
                  <a:lnTo>
                    <a:pt x="36966" y="1768"/>
                  </a:lnTo>
                  <a:lnTo>
                    <a:pt x="37156" y="1747"/>
                  </a:lnTo>
                  <a:lnTo>
                    <a:pt x="37324" y="1705"/>
                  </a:lnTo>
                  <a:lnTo>
                    <a:pt x="37471" y="1621"/>
                  </a:lnTo>
                  <a:lnTo>
                    <a:pt x="37597" y="1515"/>
                  </a:lnTo>
                  <a:lnTo>
                    <a:pt x="37703" y="1368"/>
                  </a:lnTo>
                  <a:lnTo>
                    <a:pt x="37787" y="1221"/>
                  </a:lnTo>
                  <a:lnTo>
                    <a:pt x="37829" y="1053"/>
                  </a:lnTo>
                  <a:lnTo>
                    <a:pt x="37850" y="884"/>
                  </a:lnTo>
                  <a:lnTo>
                    <a:pt x="37829" y="716"/>
                  </a:lnTo>
                  <a:lnTo>
                    <a:pt x="37787" y="548"/>
                  </a:lnTo>
                  <a:lnTo>
                    <a:pt x="37703" y="379"/>
                  </a:lnTo>
                  <a:lnTo>
                    <a:pt x="37597" y="253"/>
                  </a:lnTo>
                  <a:lnTo>
                    <a:pt x="37471" y="148"/>
                  </a:lnTo>
                  <a:lnTo>
                    <a:pt x="37324" y="64"/>
                  </a:lnTo>
                  <a:lnTo>
                    <a:pt x="37156" y="22"/>
                  </a:lnTo>
                  <a:lnTo>
                    <a:pt x="369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69;p32">
              <a:extLst>
                <a:ext uri="{FF2B5EF4-FFF2-40B4-BE49-F238E27FC236}">
                  <a16:creationId xmlns:a16="http://schemas.microsoft.com/office/drawing/2014/main" id="{477DA110-8CF0-4EB6-A9C7-81E77679D630}"/>
                </a:ext>
              </a:extLst>
            </p:cNvPr>
            <p:cNvSpPr/>
            <p:nvPr/>
          </p:nvSpPr>
          <p:spPr>
            <a:xfrm>
              <a:off x="6351225" y="4255550"/>
              <a:ext cx="946250" cy="44750"/>
            </a:xfrm>
            <a:custGeom>
              <a:avLst/>
              <a:gdLst/>
              <a:ahLst/>
              <a:cxnLst/>
              <a:rect l="l" t="t" r="r" b="b"/>
              <a:pathLst>
                <a:path w="37850" h="1790" extrusionOk="0">
                  <a:moveTo>
                    <a:pt x="885" y="1"/>
                  </a:moveTo>
                  <a:lnTo>
                    <a:pt x="695" y="22"/>
                  </a:lnTo>
                  <a:lnTo>
                    <a:pt x="548" y="85"/>
                  </a:lnTo>
                  <a:lnTo>
                    <a:pt x="380" y="169"/>
                  </a:lnTo>
                  <a:lnTo>
                    <a:pt x="253" y="274"/>
                  </a:lnTo>
                  <a:lnTo>
                    <a:pt x="148" y="401"/>
                  </a:lnTo>
                  <a:lnTo>
                    <a:pt x="64" y="548"/>
                  </a:lnTo>
                  <a:lnTo>
                    <a:pt x="22" y="716"/>
                  </a:lnTo>
                  <a:lnTo>
                    <a:pt x="1" y="884"/>
                  </a:lnTo>
                  <a:lnTo>
                    <a:pt x="22" y="1074"/>
                  </a:lnTo>
                  <a:lnTo>
                    <a:pt x="64" y="1242"/>
                  </a:lnTo>
                  <a:lnTo>
                    <a:pt x="148" y="1389"/>
                  </a:lnTo>
                  <a:lnTo>
                    <a:pt x="253" y="1516"/>
                  </a:lnTo>
                  <a:lnTo>
                    <a:pt x="380" y="1621"/>
                  </a:lnTo>
                  <a:lnTo>
                    <a:pt x="548" y="1705"/>
                  </a:lnTo>
                  <a:lnTo>
                    <a:pt x="695" y="1768"/>
                  </a:lnTo>
                  <a:lnTo>
                    <a:pt x="885" y="1789"/>
                  </a:lnTo>
                  <a:lnTo>
                    <a:pt x="36966" y="1789"/>
                  </a:lnTo>
                  <a:lnTo>
                    <a:pt x="37156" y="1768"/>
                  </a:lnTo>
                  <a:lnTo>
                    <a:pt x="37324" y="1705"/>
                  </a:lnTo>
                  <a:lnTo>
                    <a:pt x="37471" y="1621"/>
                  </a:lnTo>
                  <a:lnTo>
                    <a:pt x="37597" y="1516"/>
                  </a:lnTo>
                  <a:lnTo>
                    <a:pt x="37703" y="1389"/>
                  </a:lnTo>
                  <a:lnTo>
                    <a:pt x="37787" y="1242"/>
                  </a:lnTo>
                  <a:lnTo>
                    <a:pt x="37829" y="1074"/>
                  </a:lnTo>
                  <a:lnTo>
                    <a:pt x="37850" y="884"/>
                  </a:lnTo>
                  <a:lnTo>
                    <a:pt x="37829" y="716"/>
                  </a:lnTo>
                  <a:lnTo>
                    <a:pt x="37787" y="548"/>
                  </a:lnTo>
                  <a:lnTo>
                    <a:pt x="37703" y="401"/>
                  </a:lnTo>
                  <a:lnTo>
                    <a:pt x="37597" y="274"/>
                  </a:lnTo>
                  <a:lnTo>
                    <a:pt x="37471" y="169"/>
                  </a:lnTo>
                  <a:lnTo>
                    <a:pt x="37324" y="85"/>
                  </a:lnTo>
                  <a:lnTo>
                    <a:pt x="37156" y="22"/>
                  </a:lnTo>
                  <a:lnTo>
                    <a:pt x="369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70;p32">
              <a:extLst>
                <a:ext uri="{FF2B5EF4-FFF2-40B4-BE49-F238E27FC236}">
                  <a16:creationId xmlns:a16="http://schemas.microsoft.com/office/drawing/2014/main" id="{7EC7C064-4003-4034-9AD6-EC73F3AF7B50}"/>
                </a:ext>
              </a:extLst>
            </p:cNvPr>
            <p:cNvSpPr/>
            <p:nvPr/>
          </p:nvSpPr>
          <p:spPr>
            <a:xfrm>
              <a:off x="6112450" y="4176125"/>
              <a:ext cx="194625" cy="124175"/>
            </a:xfrm>
            <a:custGeom>
              <a:avLst/>
              <a:gdLst/>
              <a:ahLst/>
              <a:cxnLst/>
              <a:rect l="l" t="t" r="r" b="b"/>
              <a:pathLst>
                <a:path w="7785" h="4967" extrusionOk="0">
                  <a:moveTo>
                    <a:pt x="2462" y="1"/>
                  </a:moveTo>
                  <a:lnTo>
                    <a:pt x="2209" y="22"/>
                  </a:lnTo>
                  <a:lnTo>
                    <a:pt x="1978" y="43"/>
                  </a:lnTo>
                  <a:lnTo>
                    <a:pt x="1746" y="106"/>
                  </a:lnTo>
                  <a:lnTo>
                    <a:pt x="1515" y="190"/>
                  </a:lnTo>
                  <a:lnTo>
                    <a:pt x="1284" y="295"/>
                  </a:lnTo>
                  <a:lnTo>
                    <a:pt x="1094" y="422"/>
                  </a:lnTo>
                  <a:lnTo>
                    <a:pt x="905" y="569"/>
                  </a:lnTo>
                  <a:lnTo>
                    <a:pt x="716" y="737"/>
                  </a:lnTo>
                  <a:lnTo>
                    <a:pt x="568" y="906"/>
                  </a:lnTo>
                  <a:lnTo>
                    <a:pt x="421" y="1095"/>
                  </a:lnTo>
                  <a:lnTo>
                    <a:pt x="295" y="1305"/>
                  </a:lnTo>
                  <a:lnTo>
                    <a:pt x="190" y="1516"/>
                  </a:lnTo>
                  <a:lnTo>
                    <a:pt x="105" y="1747"/>
                  </a:lnTo>
                  <a:lnTo>
                    <a:pt x="42" y="1979"/>
                  </a:lnTo>
                  <a:lnTo>
                    <a:pt x="0" y="2231"/>
                  </a:lnTo>
                  <a:lnTo>
                    <a:pt x="0" y="2484"/>
                  </a:lnTo>
                  <a:lnTo>
                    <a:pt x="0" y="2736"/>
                  </a:lnTo>
                  <a:lnTo>
                    <a:pt x="42" y="2967"/>
                  </a:lnTo>
                  <a:lnTo>
                    <a:pt x="105" y="3220"/>
                  </a:lnTo>
                  <a:lnTo>
                    <a:pt x="190" y="3451"/>
                  </a:lnTo>
                  <a:lnTo>
                    <a:pt x="295" y="3662"/>
                  </a:lnTo>
                  <a:lnTo>
                    <a:pt x="421" y="3872"/>
                  </a:lnTo>
                  <a:lnTo>
                    <a:pt x="568" y="4061"/>
                  </a:lnTo>
                  <a:lnTo>
                    <a:pt x="716" y="4230"/>
                  </a:lnTo>
                  <a:lnTo>
                    <a:pt x="905" y="4398"/>
                  </a:lnTo>
                  <a:lnTo>
                    <a:pt x="1094" y="4524"/>
                  </a:lnTo>
                  <a:lnTo>
                    <a:pt x="1284" y="4651"/>
                  </a:lnTo>
                  <a:lnTo>
                    <a:pt x="1515" y="4756"/>
                  </a:lnTo>
                  <a:lnTo>
                    <a:pt x="1746" y="4840"/>
                  </a:lnTo>
                  <a:lnTo>
                    <a:pt x="1978" y="4903"/>
                  </a:lnTo>
                  <a:lnTo>
                    <a:pt x="2209" y="4945"/>
                  </a:lnTo>
                  <a:lnTo>
                    <a:pt x="2462" y="4966"/>
                  </a:lnTo>
                  <a:lnTo>
                    <a:pt x="5302" y="4966"/>
                  </a:lnTo>
                  <a:lnTo>
                    <a:pt x="5555" y="4945"/>
                  </a:lnTo>
                  <a:lnTo>
                    <a:pt x="5807" y="4903"/>
                  </a:lnTo>
                  <a:lnTo>
                    <a:pt x="6038" y="4840"/>
                  </a:lnTo>
                  <a:lnTo>
                    <a:pt x="6270" y="4756"/>
                  </a:lnTo>
                  <a:lnTo>
                    <a:pt x="6480" y="4651"/>
                  </a:lnTo>
                  <a:lnTo>
                    <a:pt x="6691" y="4524"/>
                  </a:lnTo>
                  <a:lnTo>
                    <a:pt x="6880" y="4398"/>
                  </a:lnTo>
                  <a:lnTo>
                    <a:pt x="7048" y="4230"/>
                  </a:lnTo>
                  <a:lnTo>
                    <a:pt x="7217" y="4061"/>
                  </a:lnTo>
                  <a:lnTo>
                    <a:pt x="7364" y="3872"/>
                  </a:lnTo>
                  <a:lnTo>
                    <a:pt x="7469" y="3662"/>
                  </a:lnTo>
                  <a:lnTo>
                    <a:pt x="7574" y="3451"/>
                  </a:lnTo>
                  <a:lnTo>
                    <a:pt x="7658" y="3220"/>
                  </a:lnTo>
                  <a:lnTo>
                    <a:pt x="7722" y="2967"/>
                  </a:lnTo>
                  <a:lnTo>
                    <a:pt x="7764" y="2736"/>
                  </a:lnTo>
                  <a:lnTo>
                    <a:pt x="7785" y="2484"/>
                  </a:lnTo>
                  <a:lnTo>
                    <a:pt x="7764" y="2231"/>
                  </a:lnTo>
                  <a:lnTo>
                    <a:pt x="7722" y="1979"/>
                  </a:lnTo>
                  <a:lnTo>
                    <a:pt x="7658" y="1747"/>
                  </a:lnTo>
                  <a:lnTo>
                    <a:pt x="7574" y="1516"/>
                  </a:lnTo>
                  <a:lnTo>
                    <a:pt x="7469" y="1305"/>
                  </a:lnTo>
                  <a:lnTo>
                    <a:pt x="7364" y="1095"/>
                  </a:lnTo>
                  <a:lnTo>
                    <a:pt x="7217" y="906"/>
                  </a:lnTo>
                  <a:lnTo>
                    <a:pt x="7048" y="737"/>
                  </a:lnTo>
                  <a:lnTo>
                    <a:pt x="6880" y="569"/>
                  </a:lnTo>
                  <a:lnTo>
                    <a:pt x="6691" y="422"/>
                  </a:lnTo>
                  <a:lnTo>
                    <a:pt x="6480" y="295"/>
                  </a:lnTo>
                  <a:lnTo>
                    <a:pt x="6270" y="190"/>
                  </a:lnTo>
                  <a:lnTo>
                    <a:pt x="6038" y="106"/>
                  </a:lnTo>
                  <a:lnTo>
                    <a:pt x="5807" y="43"/>
                  </a:lnTo>
                  <a:lnTo>
                    <a:pt x="5555" y="22"/>
                  </a:lnTo>
                  <a:lnTo>
                    <a:pt x="5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71;p32">
              <a:extLst>
                <a:ext uri="{FF2B5EF4-FFF2-40B4-BE49-F238E27FC236}">
                  <a16:creationId xmlns:a16="http://schemas.microsoft.com/office/drawing/2014/main" id="{5A7F08D3-AB2D-474C-9335-86EC2C052DAF}"/>
                </a:ext>
              </a:extLst>
            </p:cNvPr>
            <p:cNvSpPr/>
            <p:nvPr/>
          </p:nvSpPr>
          <p:spPr>
            <a:xfrm>
              <a:off x="7333225" y="4176125"/>
              <a:ext cx="194625" cy="124175"/>
            </a:xfrm>
            <a:custGeom>
              <a:avLst/>
              <a:gdLst/>
              <a:ahLst/>
              <a:cxnLst/>
              <a:rect l="l" t="t" r="r" b="b"/>
              <a:pathLst>
                <a:path w="7785" h="4967" extrusionOk="0">
                  <a:moveTo>
                    <a:pt x="2462" y="1"/>
                  </a:moveTo>
                  <a:lnTo>
                    <a:pt x="2210" y="22"/>
                  </a:lnTo>
                  <a:lnTo>
                    <a:pt x="1978" y="43"/>
                  </a:lnTo>
                  <a:lnTo>
                    <a:pt x="1726" y="106"/>
                  </a:lnTo>
                  <a:lnTo>
                    <a:pt x="1515" y="190"/>
                  </a:lnTo>
                  <a:lnTo>
                    <a:pt x="1284" y="295"/>
                  </a:lnTo>
                  <a:lnTo>
                    <a:pt x="1095" y="422"/>
                  </a:lnTo>
                  <a:lnTo>
                    <a:pt x="884" y="569"/>
                  </a:lnTo>
                  <a:lnTo>
                    <a:pt x="716" y="737"/>
                  </a:lnTo>
                  <a:lnTo>
                    <a:pt x="569" y="906"/>
                  </a:lnTo>
                  <a:lnTo>
                    <a:pt x="421" y="1095"/>
                  </a:lnTo>
                  <a:lnTo>
                    <a:pt x="295" y="1305"/>
                  </a:lnTo>
                  <a:lnTo>
                    <a:pt x="190" y="1516"/>
                  </a:lnTo>
                  <a:lnTo>
                    <a:pt x="106" y="1747"/>
                  </a:lnTo>
                  <a:lnTo>
                    <a:pt x="43" y="1979"/>
                  </a:lnTo>
                  <a:lnTo>
                    <a:pt x="1" y="2231"/>
                  </a:lnTo>
                  <a:lnTo>
                    <a:pt x="1" y="2484"/>
                  </a:lnTo>
                  <a:lnTo>
                    <a:pt x="1" y="2736"/>
                  </a:lnTo>
                  <a:lnTo>
                    <a:pt x="43" y="2967"/>
                  </a:lnTo>
                  <a:lnTo>
                    <a:pt x="106" y="3220"/>
                  </a:lnTo>
                  <a:lnTo>
                    <a:pt x="190" y="3451"/>
                  </a:lnTo>
                  <a:lnTo>
                    <a:pt x="295" y="3662"/>
                  </a:lnTo>
                  <a:lnTo>
                    <a:pt x="421" y="3872"/>
                  </a:lnTo>
                  <a:lnTo>
                    <a:pt x="569" y="4061"/>
                  </a:lnTo>
                  <a:lnTo>
                    <a:pt x="716" y="4230"/>
                  </a:lnTo>
                  <a:lnTo>
                    <a:pt x="884" y="4398"/>
                  </a:lnTo>
                  <a:lnTo>
                    <a:pt x="1095" y="4524"/>
                  </a:lnTo>
                  <a:lnTo>
                    <a:pt x="1284" y="4651"/>
                  </a:lnTo>
                  <a:lnTo>
                    <a:pt x="1515" y="4756"/>
                  </a:lnTo>
                  <a:lnTo>
                    <a:pt x="1726" y="4840"/>
                  </a:lnTo>
                  <a:lnTo>
                    <a:pt x="1978" y="4903"/>
                  </a:lnTo>
                  <a:lnTo>
                    <a:pt x="2210" y="4945"/>
                  </a:lnTo>
                  <a:lnTo>
                    <a:pt x="2462" y="4966"/>
                  </a:lnTo>
                  <a:lnTo>
                    <a:pt x="5302" y="4966"/>
                  </a:lnTo>
                  <a:lnTo>
                    <a:pt x="5555" y="4945"/>
                  </a:lnTo>
                  <a:lnTo>
                    <a:pt x="5786" y="4903"/>
                  </a:lnTo>
                  <a:lnTo>
                    <a:pt x="6039" y="4840"/>
                  </a:lnTo>
                  <a:lnTo>
                    <a:pt x="6270" y="4756"/>
                  </a:lnTo>
                  <a:lnTo>
                    <a:pt x="6480" y="4651"/>
                  </a:lnTo>
                  <a:lnTo>
                    <a:pt x="6670" y="4524"/>
                  </a:lnTo>
                  <a:lnTo>
                    <a:pt x="6880" y="4398"/>
                  </a:lnTo>
                  <a:lnTo>
                    <a:pt x="7049" y="4230"/>
                  </a:lnTo>
                  <a:lnTo>
                    <a:pt x="7217" y="4061"/>
                  </a:lnTo>
                  <a:lnTo>
                    <a:pt x="7343" y="3872"/>
                  </a:lnTo>
                  <a:lnTo>
                    <a:pt x="7469" y="3662"/>
                  </a:lnTo>
                  <a:lnTo>
                    <a:pt x="7575" y="3451"/>
                  </a:lnTo>
                  <a:lnTo>
                    <a:pt x="7659" y="3220"/>
                  </a:lnTo>
                  <a:lnTo>
                    <a:pt x="7722" y="2967"/>
                  </a:lnTo>
                  <a:lnTo>
                    <a:pt x="7764" y="2736"/>
                  </a:lnTo>
                  <a:lnTo>
                    <a:pt x="7785" y="2484"/>
                  </a:lnTo>
                  <a:lnTo>
                    <a:pt x="7764" y="2231"/>
                  </a:lnTo>
                  <a:lnTo>
                    <a:pt x="7722" y="1979"/>
                  </a:lnTo>
                  <a:lnTo>
                    <a:pt x="7659" y="1747"/>
                  </a:lnTo>
                  <a:lnTo>
                    <a:pt x="7575" y="1516"/>
                  </a:lnTo>
                  <a:lnTo>
                    <a:pt x="7469" y="1305"/>
                  </a:lnTo>
                  <a:lnTo>
                    <a:pt x="7343" y="1095"/>
                  </a:lnTo>
                  <a:lnTo>
                    <a:pt x="7217" y="906"/>
                  </a:lnTo>
                  <a:lnTo>
                    <a:pt x="7049" y="737"/>
                  </a:lnTo>
                  <a:lnTo>
                    <a:pt x="6880" y="569"/>
                  </a:lnTo>
                  <a:lnTo>
                    <a:pt x="6670" y="422"/>
                  </a:lnTo>
                  <a:lnTo>
                    <a:pt x="6480" y="295"/>
                  </a:lnTo>
                  <a:lnTo>
                    <a:pt x="6270" y="190"/>
                  </a:lnTo>
                  <a:lnTo>
                    <a:pt x="6039" y="106"/>
                  </a:lnTo>
                  <a:lnTo>
                    <a:pt x="5786" y="43"/>
                  </a:lnTo>
                  <a:lnTo>
                    <a:pt x="5555" y="22"/>
                  </a:lnTo>
                  <a:lnTo>
                    <a:pt x="5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72;p32">
              <a:extLst>
                <a:ext uri="{FF2B5EF4-FFF2-40B4-BE49-F238E27FC236}">
                  <a16:creationId xmlns:a16="http://schemas.microsoft.com/office/drawing/2014/main" id="{68948635-E619-4AC2-BD8E-F08C54EE82C6}"/>
                </a:ext>
              </a:extLst>
            </p:cNvPr>
            <p:cNvSpPr/>
            <p:nvPr/>
          </p:nvSpPr>
          <p:spPr>
            <a:xfrm>
              <a:off x="6165575" y="3955225"/>
              <a:ext cx="141500" cy="141525"/>
            </a:xfrm>
            <a:custGeom>
              <a:avLst/>
              <a:gdLst/>
              <a:ahLst/>
              <a:cxnLst/>
              <a:rect l="l" t="t" r="r" b="b"/>
              <a:pathLst>
                <a:path w="5660" h="5661" extrusionOk="0">
                  <a:moveTo>
                    <a:pt x="2525" y="1"/>
                  </a:moveTo>
                  <a:lnTo>
                    <a:pt x="2251" y="43"/>
                  </a:lnTo>
                  <a:lnTo>
                    <a:pt x="1978" y="127"/>
                  </a:lnTo>
                  <a:lnTo>
                    <a:pt x="1725" y="211"/>
                  </a:lnTo>
                  <a:lnTo>
                    <a:pt x="1473" y="337"/>
                  </a:lnTo>
                  <a:lnTo>
                    <a:pt x="1241" y="485"/>
                  </a:lnTo>
                  <a:lnTo>
                    <a:pt x="1031" y="632"/>
                  </a:lnTo>
                  <a:lnTo>
                    <a:pt x="821" y="821"/>
                  </a:lnTo>
                  <a:lnTo>
                    <a:pt x="631" y="1032"/>
                  </a:lnTo>
                  <a:lnTo>
                    <a:pt x="484" y="1242"/>
                  </a:lnTo>
                  <a:lnTo>
                    <a:pt x="337" y="1473"/>
                  </a:lnTo>
                  <a:lnTo>
                    <a:pt x="211" y="1726"/>
                  </a:lnTo>
                  <a:lnTo>
                    <a:pt x="126" y="1978"/>
                  </a:lnTo>
                  <a:lnTo>
                    <a:pt x="42" y="2252"/>
                  </a:lnTo>
                  <a:lnTo>
                    <a:pt x="0" y="2525"/>
                  </a:lnTo>
                  <a:lnTo>
                    <a:pt x="0" y="2820"/>
                  </a:lnTo>
                  <a:lnTo>
                    <a:pt x="0" y="3114"/>
                  </a:lnTo>
                  <a:lnTo>
                    <a:pt x="42" y="3388"/>
                  </a:lnTo>
                  <a:lnTo>
                    <a:pt x="126" y="3661"/>
                  </a:lnTo>
                  <a:lnTo>
                    <a:pt x="211" y="3935"/>
                  </a:lnTo>
                  <a:lnTo>
                    <a:pt x="337" y="4166"/>
                  </a:lnTo>
                  <a:lnTo>
                    <a:pt x="484" y="4398"/>
                  </a:lnTo>
                  <a:lnTo>
                    <a:pt x="631" y="4629"/>
                  </a:lnTo>
                  <a:lnTo>
                    <a:pt x="821" y="4819"/>
                  </a:lnTo>
                  <a:lnTo>
                    <a:pt x="1031" y="5008"/>
                  </a:lnTo>
                  <a:lnTo>
                    <a:pt x="1241" y="5176"/>
                  </a:lnTo>
                  <a:lnTo>
                    <a:pt x="1473" y="5302"/>
                  </a:lnTo>
                  <a:lnTo>
                    <a:pt x="1725" y="5429"/>
                  </a:lnTo>
                  <a:lnTo>
                    <a:pt x="1978" y="5534"/>
                  </a:lnTo>
                  <a:lnTo>
                    <a:pt x="2251" y="5597"/>
                  </a:lnTo>
                  <a:lnTo>
                    <a:pt x="2525" y="5639"/>
                  </a:lnTo>
                  <a:lnTo>
                    <a:pt x="2819" y="5660"/>
                  </a:lnTo>
                  <a:lnTo>
                    <a:pt x="3114" y="5639"/>
                  </a:lnTo>
                  <a:lnTo>
                    <a:pt x="3387" y="5597"/>
                  </a:lnTo>
                  <a:lnTo>
                    <a:pt x="3661" y="5534"/>
                  </a:lnTo>
                  <a:lnTo>
                    <a:pt x="3934" y="5429"/>
                  </a:lnTo>
                  <a:lnTo>
                    <a:pt x="4166" y="5302"/>
                  </a:lnTo>
                  <a:lnTo>
                    <a:pt x="4397" y="5176"/>
                  </a:lnTo>
                  <a:lnTo>
                    <a:pt x="4629" y="5008"/>
                  </a:lnTo>
                  <a:lnTo>
                    <a:pt x="4818" y="4819"/>
                  </a:lnTo>
                  <a:lnTo>
                    <a:pt x="5007" y="4629"/>
                  </a:lnTo>
                  <a:lnTo>
                    <a:pt x="5176" y="4398"/>
                  </a:lnTo>
                  <a:lnTo>
                    <a:pt x="5302" y="4166"/>
                  </a:lnTo>
                  <a:lnTo>
                    <a:pt x="5428" y="3935"/>
                  </a:lnTo>
                  <a:lnTo>
                    <a:pt x="5533" y="3661"/>
                  </a:lnTo>
                  <a:lnTo>
                    <a:pt x="5597" y="3388"/>
                  </a:lnTo>
                  <a:lnTo>
                    <a:pt x="5639" y="3114"/>
                  </a:lnTo>
                  <a:lnTo>
                    <a:pt x="5660" y="2820"/>
                  </a:lnTo>
                  <a:lnTo>
                    <a:pt x="5639" y="2525"/>
                  </a:lnTo>
                  <a:lnTo>
                    <a:pt x="5597" y="2252"/>
                  </a:lnTo>
                  <a:lnTo>
                    <a:pt x="5533" y="1978"/>
                  </a:lnTo>
                  <a:lnTo>
                    <a:pt x="5428" y="1726"/>
                  </a:lnTo>
                  <a:lnTo>
                    <a:pt x="5302" y="1473"/>
                  </a:lnTo>
                  <a:lnTo>
                    <a:pt x="5176" y="1242"/>
                  </a:lnTo>
                  <a:lnTo>
                    <a:pt x="5007" y="1032"/>
                  </a:lnTo>
                  <a:lnTo>
                    <a:pt x="4818" y="821"/>
                  </a:lnTo>
                  <a:lnTo>
                    <a:pt x="4629" y="632"/>
                  </a:lnTo>
                  <a:lnTo>
                    <a:pt x="4397" y="485"/>
                  </a:lnTo>
                  <a:lnTo>
                    <a:pt x="4166" y="337"/>
                  </a:lnTo>
                  <a:lnTo>
                    <a:pt x="3934" y="211"/>
                  </a:lnTo>
                  <a:lnTo>
                    <a:pt x="3661" y="127"/>
                  </a:lnTo>
                  <a:lnTo>
                    <a:pt x="3387" y="43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73;p32">
              <a:extLst>
                <a:ext uri="{FF2B5EF4-FFF2-40B4-BE49-F238E27FC236}">
                  <a16:creationId xmlns:a16="http://schemas.microsoft.com/office/drawing/2014/main" id="{D3273FA1-9F99-4FFE-A11C-151494FEC315}"/>
                </a:ext>
              </a:extLst>
            </p:cNvPr>
            <p:cNvSpPr/>
            <p:nvPr/>
          </p:nvSpPr>
          <p:spPr>
            <a:xfrm>
              <a:off x="7333225" y="3955225"/>
              <a:ext cx="141500" cy="141525"/>
            </a:xfrm>
            <a:custGeom>
              <a:avLst/>
              <a:gdLst/>
              <a:ahLst/>
              <a:cxnLst/>
              <a:rect l="l" t="t" r="r" b="b"/>
              <a:pathLst>
                <a:path w="5660" h="5661" extrusionOk="0">
                  <a:moveTo>
                    <a:pt x="2525" y="1"/>
                  </a:moveTo>
                  <a:lnTo>
                    <a:pt x="2252" y="43"/>
                  </a:lnTo>
                  <a:lnTo>
                    <a:pt x="1978" y="127"/>
                  </a:lnTo>
                  <a:lnTo>
                    <a:pt x="1726" y="211"/>
                  </a:lnTo>
                  <a:lnTo>
                    <a:pt x="1473" y="337"/>
                  </a:lnTo>
                  <a:lnTo>
                    <a:pt x="1242" y="485"/>
                  </a:lnTo>
                  <a:lnTo>
                    <a:pt x="1010" y="632"/>
                  </a:lnTo>
                  <a:lnTo>
                    <a:pt x="821" y="821"/>
                  </a:lnTo>
                  <a:lnTo>
                    <a:pt x="632" y="1032"/>
                  </a:lnTo>
                  <a:lnTo>
                    <a:pt x="484" y="1242"/>
                  </a:lnTo>
                  <a:lnTo>
                    <a:pt x="337" y="1473"/>
                  </a:lnTo>
                  <a:lnTo>
                    <a:pt x="211" y="1726"/>
                  </a:lnTo>
                  <a:lnTo>
                    <a:pt x="127" y="1978"/>
                  </a:lnTo>
                  <a:lnTo>
                    <a:pt x="43" y="2252"/>
                  </a:lnTo>
                  <a:lnTo>
                    <a:pt x="1" y="2525"/>
                  </a:lnTo>
                  <a:lnTo>
                    <a:pt x="1" y="2820"/>
                  </a:lnTo>
                  <a:lnTo>
                    <a:pt x="1" y="3114"/>
                  </a:lnTo>
                  <a:lnTo>
                    <a:pt x="43" y="3388"/>
                  </a:lnTo>
                  <a:lnTo>
                    <a:pt x="127" y="3661"/>
                  </a:lnTo>
                  <a:lnTo>
                    <a:pt x="211" y="3935"/>
                  </a:lnTo>
                  <a:lnTo>
                    <a:pt x="337" y="4166"/>
                  </a:lnTo>
                  <a:lnTo>
                    <a:pt x="484" y="4398"/>
                  </a:lnTo>
                  <a:lnTo>
                    <a:pt x="632" y="4629"/>
                  </a:lnTo>
                  <a:lnTo>
                    <a:pt x="821" y="4819"/>
                  </a:lnTo>
                  <a:lnTo>
                    <a:pt x="1010" y="5008"/>
                  </a:lnTo>
                  <a:lnTo>
                    <a:pt x="1242" y="5176"/>
                  </a:lnTo>
                  <a:lnTo>
                    <a:pt x="1473" y="5302"/>
                  </a:lnTo>
                  <a:lnTo>
                    <a:pt x="1726" y="5429"/>
                  </a:lnTo>
                  <a:lnTo>
                    <a:pt x="1978" y="5534"/>
                  </a:lnTo>
                  <a:lnTo>
                    <a:pt x="2252" y="5597"/>
                  </a:lnTo>
                  <a:lnTo>
                    <a:pt x="2525" y="5639"/>
                  </a:lnTo>
                  <a:lnTo>
                    <a:pt x="2820" y="5660"/>
                  </a:lnTo>
                  <a:lnTo>
                    <a:pt x="3114" y="5639"/>
                  </a:lnTo>
                  <a:lnTo>
                    <a:pt x="3388" y="5597"/>
                  </a:lnTo>
                  <a:lnTo>
                    <a:pt x="3661" y="5534"/>
                  </a:lnTo>
                  <a:lnTo>
                    <a:pt x="3914" y="5429"/>
                  </a:lnTo>
                  <a:lnTo>
                    <a:pt x="4166" y="5302"/>
                  </a:lnTo>
                  <a:lnTo>
                    <a:pt x="4398" y="5176"/>
                  </a:lnTo>
                  <a:lnTo>
                    <a:pt x="4629" y="5008"/>
                  </a:lnTo>
                  <a:lnTo>
                    <a:pt x="4818" y="4819"/>
                  </a:lnTo>
                  <a:lnTo>
                    <a:pt x="5008" y="4629"/>
                  </a:lnTo>
                  <a:lnTo>
                    <a:pt x="5176" y="4398"/>
                  </a:lnTo>
                  <a:lnTo>
                    <a:pt x="5302" y="4166"/>
                  </a:lnTo>
                  <a:lnTo>
                    <a:pt x="5429" y="3935"/>
                  </a:lnTo>
                  <a:lnTo>
                    <a:pt x="5534" y="3661"/>
                  </a:lnTo>
                  <a:lnTo>
                    <a:pt x="5597" y="3388"/>
                  </a:lnTo>
                  <a:lnTo>
                    <a:pt x="5639" y="3114"/>
                  </a:lnTo>
                  <a:lnTo>
                    <a:pt x="5660" y="2820"/>
                  </a:lnTo>
                  <a:lnTo>
                    <a:pt x="5639" y="2525"/>
                  </a:lnTo>
                  <a:lnTo>
                    <a:pt x="5597" y="2252"/>
                  </a:lnTo>
                  <a:lnTo>
                    <a:pt x="5534" y="1978"/>
                  </a:lnTo>
                  <a:lnTo>
                    <a:pt x="5429" y="1726"/>
                  </a:lnTo>
                  <a:lnTo>
                    <a:pt x="5302" y="1473"/>
                  </a:lnTo>
                  <a:lnTo>
                    <a:pt x="5176" y="1242"/>
                  </a:lnTo>
                  <a:lnTo>
                    <a:pt x="5008" y="1032"/>
                  </a:lnTo>
                  <a:lnTo>
                    <a:pt x="4818" y="821"/>
                  </a:lnTo>
                  <a:lnTo>
                    <a:pt x="4629" y="632"/>
                  </a:lnTo>
                  <a:lnTo>
                    <a:pt x="4398" y="485"/>
                  </a:lnTo>
                  <a:lnTo>
                    <a:pt x="4166" y="337"/>
                  </a:lnTo>
                  <a:lnTo>
                    <a:pt x="3914" y="211"/>
                  </a:lnTo>
                  <a:lnTo>
                    <a:pt x="3661" y="127"/>
                  </a:lnTo>
                  <a:lnTo>
                    <a:pt x="3388" y="43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74;p32">
              <a:extLst>
                <a:ext uri="{FF2B5EF4-FFF2-40B4-BE49-F238E27FC236}">
                  <a16:creationId xmlns:a16="http://schemas.microsoft.com/office/drawing/2014/main" id="{9D7C0599-5550-4C21-A492-4590E1C9C780}"/>
                </a:ext>
              </a:extLst>
            </p:cNvPr>
            <p:cNvSpPr/>
            <p:nvPr/>
          </p:nvSpPr>
          <p:spPr>
            <a:xfrm>
              <a:off x="6386475" y="3981525"/>
              <a:ext cx="875775" cy="97325"/>
            </a:xfrm>
            <a:custGeom>
              <a:avLst/>
              <a:gdLst/>
              <a:ahLst/>
              <a:cxnLst/>
              <a:rect l="l" t="t" r="r" b="b"/>
              <a:pathLst>
                <a:path w="35031" h="3893" extrusionOk="0">
                  <a:moveTo>
                    <a:pt x="1957" y="1"/>
                  </a:moveTo>
                  <a:lnTo>
                    <a:pt x="1747" y="22"/>
                  </a:lnTo>
                  <a:lnTo>
                    <a:pt x="1557" y="43"/>
                  </a:lnTo>
                  <a:lnTo>
                    <a:pt x="1368" y="85"/>
                  </a:lnTo>
                  <a:lnTo>
                    <a:pt x="1200" y="148"/>
                  </a:lnTo>
                  <a:lnTo>
                    <a:pt x="1031" y="232"/>
                  </a:lnTo>
                  <a:lnTo>
                    <a:pt x="863" y="337"/>
                  </a:lnTo>
                  <a:lnTo>
                    <a:pt x="716" y="442"/>
                  </a:lnTo>
                  <a:lnTo>
                    <a:pt x="569" y="569"/>
                  </a:lnTo>
                  <a:lnTo>
                    <a:pt x="442" y="716"/>
                  </a:lnTo>
                  <a:lnTo>
                    <a:pt x="337" y="863"/>
                  </a:lnTo>
                  <a:lnTo>
                    <a:pt x="232" y="1031"/>
                  </a:lnTo>
                  <a:lnTo>
                    <a:pt x="148" y="1200"/>
                  </a:lnTo>
                  <a:lnTo>
                    <a:pt x="85" y="1368"/>
                  </a:lnTo>
                  <a:lnTo>
                    <a:pt x="43" y="1557"/>
                  </a:lnTo>
                  <a:lnTo>
                    <a:pt x="22" y="1747"/>
                  </a:lnTo>
                  <a:lnTo>
                    <a:pt x="1" y="1957"/>
                  </a:lnTo>
                  <a:lnTo>
                    <a:pt x="22" y="2147"/>
                  </a:lnTo>
                  <a:lnTo>
                    <a:pt x="43" y="2336"/>
                  </a:lnTo>
                  <a:lnTo>
                    <a:pt x="85" y="2525"/>
                  </a:lnTo>
                  <a:lnTo>
                    <a:pt x="148" y="2715"/>
                  </a:lnTo>
                  <a:lnTo>
                    <a:pt x="232" y="2883"/>
                  </a:lnTo>
                  <a:lnTo>
                    <a:pt x="337" y="3030"/>
                  </a:lnTo>
                  <a:lnTo>
                    <a:pt x="442" y="3177"/>
                  </a:lnTo>
                  <a:lnTo>
                    <a:pt x="569" y="3325"/>
                  </a:lnTo>
                  <a:lnTo>
                    <a:pt x="716" y="3451"/>
                  </a:lnTo>
                  <a:lnTo>
                    <a:pt x="863" y="3556"/>
                  </a:lnTo>
                  <a:lnTo>
                    <a:pt x="1031" y="3661"/>
                  </a:lnTo>
                  <a:lnTo>
                    <a:pt x="1200" y="3745"/>
                  </a:lnTo>
                  <a:lnTo>
                    <a:pt x="1368" y="3809"/>
                  </a:lnTo>
                  <a:lnTo>
                    <a:pt x="1557" y="3851"/>
                  </a:lnTo>
                  <a:lnTo>
                    <a:pt x="1747" y="3893"/>
                  </a:lnTo>
                  <a:lnTo>
                    <a:pt x="33284" y="3893"/>
                  </a:lnTo>
                  <a:lnTo>
                    <a:pt x="33473" y="3851"/>
                  </a:lnTo>
                  <a:lnTo>
                    <a:pt x="33663" y="3809"/>
                  </a:lnTo>
                  <a:lnTo>
                    <a:pt x="33831" y="3745"/>
                  </a:lnTo>
                  <a:lnTo>
                    <a:pt x="33999" y="3661"/>
                  </a:lnTo>
                  <a:lnTo>
                    <a:pt x="34168" y="3556"/>
                  </a:lnTo>
                  <a:lnTo>
                    <a:pt x="34315" y="3451"/>
                  </a:lnTo>
                  <a:lnTo>
                    <a:pt x="34462" y="3325"/>
                  </a:lnTo>
                  <a:lnTo>
                    <a:pt x="34588" y="3177"/>
                  </a:lnTo>
                  <a:lnTo>
                    <a:pt x="34694" y="3030"/>
                  </a:lnTo>
                  <a:lnTo>
                    <a:pt x="34799" y="2883"/>
                  </a:lnTo>
                  <a:lnTo>
                    <a:pt x="34883" y="2715"/>
                  </a:lnTo>
                  <a:lnTo>
                    <a:pt x="34946" y="2525"/>
                  </a:lnTo>
                  <a:lnTo>
                    <a:pt x="34988" y="2336"/>
                  </a:lnTo>
                  <a:lnTo>
                    <a:pt x="35030" y="2147"/>
                  </a:lnTo>
                  <a:lnTo>
                    <a:pt x="35030" y="1957"/>
                  </a:lnTo>
                  <a:lnTo>
                    <a:pt x="35030" y="1747"/>
                  </a:lnTo>
                  <a:lnTo>
                    <a:pt x="34988" y="1557"/>
                  </a:lnTo>
                  <a:lnTo>
                    <a:pt x="34946" y="1368"/>
                  </a:lnTo>
                  <a:lnTo>
                    <a:pt x="34883" y="1200"/>
                  </a:lnTo>
                  <a:lnTo>
                    <a:pt x="34799" y="1031"/>
                  </a:lnTo>
                  <a:lnTo>
                    <a:pt x="34694" y="863"/>
                  </a:lnTo>
                  <a:lnTo>
                    <a:pt x="34588" y="716"/>
                  </a:lnTo>
                  <a:lnTo>
                    <a:pt x="34462" y="569"/>
                  </a:lnTo>
                  <a:lnTo>
                    <a:pt x="34315" y="442"/>
                  </a:lnTo>
                  <a:lnTo>
                    <a:pt x="34168" y="337"/>
                  </a:lnTo>
                  <a:lnTo>
                    <a:pt x="33999" y="232"/>
                  </a:lnTo>
                  <a:lnTo>
                    <a:pt x="33831" y="148"/>
                  </a:lnTo>
                  <a:lnTo>
                    <a:pt x="33663" y="85"/>
                  </a:lnTo>
                  <a:lnTo>
                    <a:pt x="33473" y="43"/>
                  </a:lnTo>
                  <a:lnTo>
                    <a:pt x="33284" y="22"/>
                  </a:lnTo>
                  <a:lnTo>
                    <a:pt x="330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75;p32">
              <a:extLst>
                <a:ext uri="{FF2B5EF4-FFF2-40B4-BE49-F238E27FC236}">
                  <a16:creationId xmlns:a16="http://schemas.microsoft.com/office/drawing/2014/main" id="{D0AA6F23-6428-4D9E-9C25-C14184561DC3}"/>
                </a:ext>
              </a:extLst>
            </p:cNvPr>
            <p:cNvSpPr/>
            <p:nvPr/>
          </p:nvSpPr>
          <p:spPr>
            <a:xfrm>
              <a:off x="6034600" y="4345500"/>
              <a:ext cx="1562150" cy="90500"/>
            </a:xfrm>
            <a:custGeom>
              <a:avLst/>
              <a:gdLst/>
              <a:ahLst/>
              <a:cxnLst/>
              <a:rect l="l" t="t" r="r" b="b"/>
              <a:pathLst>
                <a:path w="62486" h="3620" extrusionOk="0">
                  <a:moveTo>
                    <a:pt x="1" y="0"/>
                  </a:moveTo>
                  <a:lnTo>
                    <a:pt x="211" y="653"/>
                  </a:lnTo>
                  <a:lnTo>
                    <a:pt x="442" y="1305"/>
                  </a:lnTo>
                  <a:lnTo>
                    <a:pt x="716" y="1915"/>
                  </a:lnTo>
                  <a:lnTo>
                    <a:pt x="989" y="2504"/>
                  </a:lnTo>
                  <a:lnTo>
                    <a:pt x="4335" y="2714"/>
                  </a:lnTo>
                  <a:lnTo>
                    <a:pt x="7974" y="2925"/>
                  </a:lnTo>
                  <a:lnTo>
                    <a:pt x="12434" y="3156"/>
                  </a:lnTo>
                  <a:lnTo>
                    <a:pt x="17358" y="3367"/>
                  </a:lnTo>
                  <a:lnTo>
                    <a:pt x="19882" y="3472"/>
                  </a:lnTo>
                  <a:lnTo>
                    <a:pt x="22386" y="3535"/>
                  </a:lnTo>
                  <a:lnTo>
                    <a:pt x="24805" y="3598"/>
                  </a:lnTo>
                  <a:lnTo>
                    <a:pt x="27120" y="3619"/>
                  </a:lnTo>
                  <a:lnTo>
                    <a:pt x="29287" y="3619"/>
                  </a:lnTo>
                  <a:lnTo>
                    <a:pt x="31243" y="3598"/>
                  </a:lnTo>
                  <a:lnTo>
                    <a:pt x="33200" y="3619"/>
                  </a:lnTo>
                  <a:lnTo>
                    <a:pt x="35346" y="3619"/>
                  </a:lnTo>
                  <a:lnTo>
                    <a:pt x="37660" y="3598"/>
                  </a:lnTo>
                  <a:lnTo>
                    <a:pt x="40101" y="3535"/>
                  </a:lnTo>
                  <a:lnTo>
                    <a:pt x="42583" y="3472"/>
                  </a:lnTo>
                  <a:lnTo>
                    <a:pt x="45108" y="3367"/>
                  </a:lnTo>
                  <a:lnTo>
                    <a:pt x="50031" y="3156"/>
                  </a:lnTo>
                  <a:lnTo>
                    <a:pt x="54491" y="2925"/>
                  </a:lnTo>
                  <a:lnTo>
                    <a:pt x="58131" y="2714"/>
                  </a:lnTo>
                  <a:lnTo>
                    <a:pt x="61497" y="2504"/>
                  </a:lnTo>
                  <a:lnTo>
                    <a:pt x="61771" y="1915"/>
                  </a:lnTo>
                  <a:lnTo>
                    <a:pt x="62023" y="1305"/>
                  </a:lnTo>
                  <a:lnTo>
                    <a:pt x="62255" y="653"/>
                  </a:lnTo>
                  <a:lnTo>
                    <a:pt x="624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76;p32">
              <a:extLst>
                <a:ext uri="{FF2B5EF4-FFF2-40B4-BE49-F238E27FC236}">
                  <a16:creationId xmlns:a16="http://schemas.microsoft.com/office/drawing/2014/main" id="{01A01F05-269A-447C-8B3D-76764FB43184}"/>
                </a:ext>
              </a:extLst>
            </p:cNvPr>
            <p:cNvSpPr/>
            <p:nvPr/>
          </p:nvSpPr>
          <p:spPr>
            <a:xfrm>
              <a:off x="6691025" y="2514600"/>
              <a:ext cx="304550" cy="289825"/>
            </a:xfrm>
            <a:custGeom>
              <a:avLst/>
              <a:gdLst/>
              <a:ahLst/>
              <a:cxnLst/>
              <a:rect l="l" t="t" r="r" b="b"/>
              <a:pathLst>
                <a:path w="12182" h="11593" extrusionOk="0">
                  <a:moveTo>
                    <a:pt x="6101" y="0"/>
                  </a:moveTo>
                  <a:lnTo>
                    <a:pt x="4208" y="3808"/>
                  </a:lnTo>
                  <a:lnTo>
                    <a:pt x="0" y="4397"/>
                  </a:lnTo>
                  <a:lnTo>
                    <a:pt x="3030" y="7364"/>
                  </a:lnTo>
                  <a:lnTo>
                    <a:pt x="2293" y="11572"/>
                  </a:lnTo>
                  <a:lnTo>
                    <a:pt x="6080" y="9594"/>
                  </a:lnTo>
                  <a:lnTo>
                    <a:pt x="9825" y="11593"/>
                  </a:lnTo>
                  <a:lnTo>
                    <a:pt x="9825" y="11593"/>
                  </a:lnTo>
                  <a:lnTo>
                    <a:pt x="9131" y="7385"/>
                  </a:lnTo>
                  <a:lnTo>
                    <a:pt x="12182" y="4439"/>
                  </a:lnTo>
                  <a:lnTo>
                    <a:pt x="7974" y="3808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77;p32">
              <a:extLst>
                <a:ext uri="{FF2B5EF4-FFF2-40B4-BE49-F238E27FC236}">
                  <a16:creationId xmlns:a16="http://schemas.microsoft.com/office/drawing/2014/main" id="{7C40EE5D-5C39-4BF9-BB84-7026444B35D4}"/>
                </a:ext>
              </a:extLst>
            </p:cNvPr>
            <p:cNvSpPr/>
            <p:nvPr/>
          </p:nvSpPr>
          <p:spPr>
            <a:xfrm>
              <a:off x="6843550" y="2514600"/>
              <a:ext cx="46825" cy="156225"/>
            </a:xfrm>
            <a:custGeom>
              <a:avLst/>
              <a:gdLst/>
              <a:ahLst/>
              <a:cxnLst/>
              <a:rect l="l" t="t" r="r" b="b"/>
              <a:pathLst>
                <a:path w="1873" h="6249" extrusionOk="0">
                  <a:moveTo>
                    <a:pt x="0" y="0"/>
                  </a:moveTo>
                  <a:lnTo>
                    <a:pt x="0" y="6249"/>
                  </a:lnTo>
                  <a:lnTo>
                    <a:pt x="1873" y="38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78;p32">
              <a:extLst>
                <a:ext uri="{FF2B5EF4-FFF2-40B4-BE49-F238E27FC236}">
                  <a16:creationId xmlns:a16="http://schemas.microsoft.com/office/drawing/2014/main" id="{931A192F-DD20-420D-AD0B-24DAF98EB98E}"/>
                </a:ext>
              </a:extLst>
            </p:cNvPr>
            <p:cNvSpPr/>
            <p:nvPr/>
          </p:nvSpPr>
          <p:spPr>
            <a:xfrm>
              <a:off x="6843550" y="2625575"/>
              <a:ext cx="152025" cy="73650"/>
            </a:xfrm>
            <a:custGeom>
              <a:avLst/>
              <a:gdLst/>
              <a:ahLst/>
              <a:cxnLst/>
              <a:rect l="l" t="t" r="r" b="b"/>
              <a:pathLst>
                <a:path w="6081" h="2946" extrusionOk="0">
                  <a:moveTo>
                    <a:pt x="6081" y="0"/>
                  </a:moveTo>
                  <a:lnTo>
                    <a:pt x="0" y="1810"/>
                  </a:lnTo>
                  <a:lnTo>
                    <a:pt x="3030" y="2946"/>
                  </a:lnTo>
                  <a:lnTo>
                    <a:pt x="60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79;p32">
              <a:extLst>
                <a:ext uri="{FF2B5EF4-FFF2-40B4-BE49-F238E27FC236}">
                  <a16:creationId xmlns:a16="http://schemas.microsoft.com/office/drawing/2014/main" id="{04128C12-5054-4766-94D0-EC14D9DC3052}"/>
                </a:ext>
              </a:extLst>
            </p:cNvPr>
            <p:cNvSpPr/>
            <p:nvPr/>
          </p:nvSpPr>
          <p:spPr>
            <a:xfrm>
              <a:off x="6843025" y="2670800"/>
              <a:ext cx="93650" cy="133625"/>
            </a:xfrm>
            <a:custGeom>
              <a:avLst/>
              <a:gdLst/>
              <a:ahLst/>
              <a:cxnLst/>
              <a:rect l="l" t="t" r="r" b="b"/>
              <a:pathLst>
                <a:path w="3746" h="5345" extrusionOk="0">
                  <a:moveTo>
                    <a:pt x="21" y="1"/>
                  </a:moveTo>
                  <a:lnTo>
                    <a:pt x="0" y="3346"/>
                  </a:lnTo>
                  <a:lnTo>
                    <a:pt x="3745" y="5345"/>
                  </a:lnTo>
                  <a:lnTo>
                    <a:pt x="3745" y="5345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80;p32">
              <a:extLst>
                <a:ext uri="{FF2B5EF4-FFF2-40B4-BE49-F238E27FC236}">
                  <a16:creationId xmlns:a16="http://schemas.microsoft.com/office/drawing/2014/main" id="{6E8BCE7B-0370-43E0-8522-DF4A7A6627D6}"/>
                </a:ext>
              </a:extLst>
            </p:cNvPr>
            <p:cNvSpPr/>
            <p:nvPr/>
          </p:nvSpPr>
          <p:spPr>
            <a:xfrm>
              <a:off x="6748350" y="2670800"/>
              <a:ext cx="95225" cy="133100"/>
            </a:xfrm>
            <a:custGeom>
              <a:avLst/>
              <a:gdLst/>
              <a:ahLst/>
              <a:cxnLst/>
              <a:rect l="l" t="t" r="r" b="b"/>
              <a:pathLst>
                <a:path w="3809" h="5324" extrusionOk="0">
                  <a:moveTo>
                    <a:pt x="3808" y="1"/>
                  </a:moveTo>
                  <a:lnTo>
                    <a:pt x="737" y="1116"/>
                  </a:lnTo>
                  <a:lnTo>
                    <a:pt x="0" y="5324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81;p32">
              <a:extLst>
                <a:ext uri="{FF2B5EF4-FFF2-40B4-BE49-F238E27FC236}">
                  <a16:creationId xmlns:a16="http://schemas.microsoft.com/office/drawing/2014/main" id="{12C6084C-BA7F-4F08-8164-037988250124}"/>
                </a:ext>
              </a:extLst>
            </p:cNvPr>
            <p:cNvSpPr/>
            <p:nvPr/>
          </p:nvSpPr>
          <p:spPr>
            <a:xfrm>
              <a:off x="6691025" y="2609275"/>
              <a:ext cx="152550" cy="61550"/>
            </a:xfrm>
            <a:custGeom>
              <a:avLst/>
              <a:gdLst/>
              <a:ahLst/>
              <a:cxnLst/>
              <a:rect l="l" t="t" r="r" b="b"/>
              <a:pathLst>
                <a:path w="6102" h="2462" extrusionOk="0">
                  <a:moveTo>
                    <a:pt x="4208" y="0"/>
                  </a:moveTo>
                  <a:lnTo>
                    <a:pt x="0" y="610"/>
                  </a:lnTo>
                  <a:lnTo>
                    <a:pt x="6101" y="2462"/>
                  </a:lnTo>
                  <a:lnTo>
                    <a:pt x="42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82;p32">
              <a:extLst>
                <a:ext uri="{FF2B5EF4-FFF2-40B4-BE49-F238E27FC236}">
                  <a16:creationId xmlns:a16="http://schemas.microsoft.com/office/drawing/2014/main" id="{39232FF3-7206-4AC0-81CF-FB695ECFE9A3}"/>
                </a:ext>
              </a:extLst>
            </p:cNvPr>
            <p:cNvSpPr/>
            <p:nvPr/>
          </p:nvSpPr>
          <p:spPr>
            <a:xfrm>
              <a:off x="6282850" y="2643975"/>
              <a:ext cx="304575" cy="289850"/>
            </a:xfrm>
            <a:custGeom>
              <a:avLst/>
              <a:gdLst/>
              <a:ahLst/>
              <a:cxnLst/>
              <a:rect l="l" t="t" r="r" b="b"/>
              <a:pathLst>
                <a:path w="12183" h="11594" extrusionOk="0">
                  <a:moveTo>
                    <a:pt x="6102" y="1"/>
                  </a:moveTo>
                  <a:lnTo>
                    <a:pt x="4209" y="3809"/>
                  </a:lnTo>
                  <a:lnTo>
                    <a:pt x="1" y="4398"/>
                  </a:lnTo>
                  <a:lnTo>
                    <a:pt x="3030" y="7385"/>
                  </a:lnTo>
                  <a:lnTo>
                    <a:pt x="2315" y="11572"/>
                  </a:lnTo>
                  <a:lnTo>
                    <a:pt x="6081" y="9615"/>
                  </a:lnTo>
                  <a:lnTo>
                    <a:pt x="9826" y="11593"/>
                  </a:lnTo>
                  <a:lnTo>
                    <a:pt x="9826" y="11593"/>
                  </a:lnTo>
                  <a:lnTo>
                    <a:pt x="9132" y="7406"/>
                  </a:lnTo>
                  <a:lnTo>
                    <a:pt x="12182" y="4440"/>
                  </a:lnTo>
                  <a:lnTo>
                    <a:pt x="7975" y="3830"/>
                  </a:lnTo>
                  <a:lnTo>
                    <a:pt x="6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83;p32">
              <a:extLst>
                <a:ext uri="{FF2B5EF4-FFF2-40B4-BE49-F238E27FC236}">
                  <a16:creationId xmlns:a16="http://schemas.microsoft.com/office/drawing/2014/main" id="{F6303760-F0FA-4BEA-BF77-9B7B516C1248}"/>
                </a:ext>
              </a:extLst>
            </p:cNvPr>
            <p:cNvSpPr/>
            <p:nvPr/>
          </p:nvSpPr>
          <p:spPr>
            <a:xfrm>
              <a:off x="6435400" y="2643975"/>
              <a:ext cx="46825" cy="156775"/>
            </a:xfrm>
            <a:custGeom>
              <a:avLst/>
              <a:gdLst/>
              <a:ahLst/>
              <a:cxnLst/>
              <a:rect l="l" t="t" r="r" b="b"/>
              <a:pathLst>
                <a:path w="1873" h="6271" extrusionOk="0">
                  <a:moveTo>
                    <a:pt x="0" y="1"/>
                  </a:moveTo>
                  <a:lnTo>
                    <a:pt x="0" y="6270"/>
                  </a:lnTo>
                  <a:lnTo>
                    <a:pt x="1873" y="38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84;p32">
              <a:extLst>
                <a:ext uri="{FF2B5EF4-FFF2-40B4-BE49-F238E27FC236}">
                  <a16:creationId xmlns:a16="http://schemas.microsoft.com/office/drawing/2014/main" id="{8BAA4283-78D5-43F4-A626-8B1BDE0B9CB7}"/>
                </a:ext>
              </a:extLst>
            </p:cNvPr>
            <p:cNvSpPr/>
            <p:nvPr/>
          </p:nvSpPr>
          <p:spPr>
            <a:xfrm>
              <a:off x="6435400" y="2754950"/>
              <a:ext cx="152025" cy="74200"/>
            </a:xfrm>
            <a:custGeom>
              <a:avLst/>
              <a:gdLst/>
              <a:ahLst/>
              <a:cxnLst/>
              <a:rect l="l" t="t" r="r" b="b"/>
              <a:pathLst>
                <a:path w="6081" h="2968" extrusionOk="0">
                  <a:moveTo>
                    <a:pt x="6080" y="1"/>
                  </a:moveTo>
                  <a:lnTo>
                    <a:pt x="0" y="1831"/>
                  </a:lnTo>
                  <a:lnTo>
                    <a:pt x="3030" y="2967"/>
                  </a:lnTo>
                  <a:lnTo>
                    <a:pt x="60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85;p32">
              <a:extLst>
                <a:ext uri="{FF2B5EF4-FFF2-40B4-BE49-F238E27FC236}">
                  <a16:creationId xmlns:a16="http://schemas.microsoft.com/office/drawing/2014/main" id="{5B8DB875-1D72-41EE-B18E-2569140A5C60}"/>
                </a:ext>
              </a:extLst>
            </p:cNvPr>
            <p:cNvSpPr/>
            <p:nvPr/>
          </p:nvSpPr>
          <p:spPr>
            <a:xfrm>
              <a:off x="6434875" y="2800725"/>
              <a:ext cx="93650" cy="133100"/>
            </a:xfrm>
            <a:custGeom>
              <a:avLst/>
              <a:gdLst/>
              <a:ahLst/>
              <a:cxnLst/>
              <a:rect l="l" t="t" r="r" b="b"/>
              <a:pathLst>
                <a:path w="3746" h="5324" extrusionOk="0">
                  <a:moveTo>
                    <a:pt x="21" y="0"/>
                  </a:moveTo>
                  <a:lnTo>
                    <a:pt x="0" y="3345"/>
                  </a:lnTo>
                  <a:lnTo>
                    <a:pt x="3745" y="5323"/>
                  </a:lnTo>
                  <a:lnTo>
                    <a:pt x="3745" y="532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86;p32">
              <a:extLst>
                <a:ext uri="{FF2B5EF4-FFF2-40B4-BE49-F238E27FC236}">
                  <a16:creationId xmlns:a16="http://schemas.microsoft.com/office/drawing/2014/main" id="{55D37DC7-6271-4F43-9FCF-A7E1C09F0C43}"/>
                </a:ext>
              </a:extLst>
            </p:cNvPr>
            <p:cNvSpPr/>
            <p:nvPr/>
          </p:nvSpPr>
          <p:spPr>
            <a:xfrm>
              <a:off x="6340200" y="2800725"/>
              <a:ext cx="95225" cy="132575"/>
            </a:xfrm>
            <a:custGeom>
              <a:avLst/>
              <a:gdLst/>
              <a:ahLst/>
              <a:cxnLst/>
              <a:rect l="l" t="t" r="r" b="b"/>
              <a:pathLst>
                <a:path w="3809" h="5303" extrusionOk="0">
                  <a:moveTo>
                    <a:pt x="3808" y="0"/>
                  </a:moveTo>
                  <a:lnTo>
                    <a:pt x="736" y="1115"/>
                  </a:lnTo>
                  <a:lnTo>
                    <a:pt x="0" y="5302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87;p32">
              <a:extLst>
                <a:ext uri="{FF2B5EF4-FFF2-40B4-BE49-F238E27FC236}">
                  <a16:creationId xmlns:a16="http://schemas.microsoft.com/office/drawing/2014/main" id="{502A4B0D-9016-4459-A0DA-86548B693142}"/>
                </a:ext>
              </a:extLst>
            </p:cNvPr>
            <p:cNvSpPr/>
            <p:nvPr/>
          </p:nvSpPr>
          <p:spPr>
            <a:xfrm>
              <a:off x="6282850" y="2739175"/>
              <a:ext cx="152575" cy="61575"/>
            </a:xfrm>
            <a:custGeom>
              <a:avLst/>
              <a:gdLst/>
              <a:ahLst/>
              <a:cxnLst/>
              <a:rect l="l" t="t" r="r" b="b"/>
              <a:pathLst>
                <a:path w="6103" h="2463" extrusionOk="0">
                  <a:moveTo>
                    <a:pt x="4209" y="1"/>
                  </a:moveTo>
                  <a:lnTo>
                    <a:pt x="1" y="611"/>
                  </a:lnTo>
                  <a:lnTo>
                    <a:pt x="6102" y="2462"/>
                  </a:lnTo>
                  <a:lnTo>
                    <a:pt x="42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88;p32">
              <a:extLst>
                <a:ext uri="{FF2B5EF4-FFF2-40B4-BE49-F238E27FC236}">
                  <a16:creationId xmlns:a16="http://schemas.microsoft.com/office/drawing/2014/main" id="{B8CEF676-4DD1-4D90-B09F-2CD1BC57C474}"/>
                </a:ext>
              </a:extLst>
            </p:cNvPr>
            <p:cNvSpPr/>
            <p:nvPr/>
          </p:nvSpPr>
          <p:spPr>
            <a:xfrm>
              <a:off x="7078650" y="2643975"/>
              <a:ext cx="304575" cy="289850"/>
            </a:xfrm>
            <a:custGeom>
              <a:avLst/>
              <a:gdLst/>
              <a:ahLst/>
              <a:cxnLst/>
              <a:rect l="l" t="t" r="r" b="b"/>
              <a:pathLst>
                <a:path w="12183" h="11594" extrusionOk="0">
                  <a:moveTo>
                    <a:pt x="6102" y="1"/>
                  </a:moveTo>
                  <a:lnTo>
                    <a:pt x="4208" y="3809"/>
                  </a:lnTo>
                  <a:lnTo>
                    <a:pt x="1" y="4398"/>
                  </a:lnTo>
                  <a:lnTo>
                    <a:pt x="3051" y="7385"/>
                  </a:lnTo>
                  <a:lnTo>
                    <a:pt x="2315" y="11572"/>
                  </a:lnTo>
                  <a:lnTo>
                    <a:pt x="6081" y="9615"/>
                  </a:lnTo>
                  <a:lnTo>
                    <a:pt x="9847" y="11593"/>
                  </a:lnTo>
                  <a:lnTo>
                    <a:pt x="9132" y="7406"/>
                  </a:lnTo>
                  <a:lnTo>
                    <a:pt x="12182" y="4440"/>
                  </a:lnTo>
                  <a:lnTo>
                    <a:pt x="7974" y="3830"/>
                  </a:lnTo>
                  <a:lnTo>
                    <a:pt x="6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89;p32">
              <a:extLst>
                <a:ext uri="{FF2B5EF4-FFF2-40B4-BE49-F238E27FC236}">
                  <a16:creationId xmlns:a16="http://schemas.microsoft.com/office/drawing/2014/main" id="{B6FB835A-68A1-45DA-830D-94C9D2BCB47E}"/>
                </a:ext>
              </a:extLst>
            </p:cNvPr>
            <p:cNvSpPr/>
            <p:nvPr/>
          </p:nvSpPr>
          <p:spPr>
            <a:xfrm>
              <a:off x="7231700" y="2643975"/>
              <a:ext cx="46850" cy="156775"/>
            </a:xfrm>
            <a:custGeom>
              <a:avLst/>
              <a:gdLst/>
              <a:ahLst/>
              <a:cxnLst/>
              <a:rect l="l" t="t" r="r" b="b"/>
              <a:pathLst>
                <a:path w="1874" h="6271" extrusionOk="0">
                  <a:moveTo>
                    <a:pt x="1" y="1"/>
                  </a:moveTo>
                  <a:lnTo>
                    <a:pt x="1" y="6270"/>
                  </a:lnTo>
                  <a:lnTo>
                    <a:pt x="1873" y="38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790;p32">
              <a:extLst>
                <a:ext uri="{FF2B5EF4-FFF2-40B4-BE49-F238E27FC236}">
                  <a16:creationId xmlns:a16="http://schemas.microsoft.com/office/drawing/2014/main" id="{972B44C4-8297-4842-B810-E62BE7E4B8AB}"/>
                </a:ext>
              </a:extLst>
            </p:cNvPr>
            <p:cNvSpPr/>
            <p:nvPr/>
          </p:nvSpPr>
          <p:spPr>
            <a:xfrm>
              <a:off x="7231700" y="2754950"/>
              <a:ext cx="151525" cy="74200"/>
            </a:xfrm>
            <a:custGeom>
              <a:avLst/>
              <a:gdLst/>
              <a:ahLst/>
              <a:cxnLst/>
              <a:rect l="l" t="t" r="r" b="b"/>
              <a:pathLst>
                <a:path w="6061" h="2968" extrusionOk="0">
                  <a:moveTo>
                    <a:pt x="6060" y="1"/>
                  </a:moveTo>
                  <a:lnTo>
                    <a:pt x="1" y="1831"/>
                  </a:lnTo>
                  <a:lnTo>
                    <a:pt x="3010" y="2967"/>
                  </a:lnTo>
                  <a:lnTo>
                    <a:pt x="6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791;p32">
              <a:extLst>
                <a:ext uri="{FF2B5EF4-FFF2-40B4-BE49-F238E27FC236}">
                  <a16:creationId xmlns:a16="http://schemas.microsoft.com/office/drawing/2014/main" id="{B3960432-2ABF-480F-99AE-454FA7D93910}"/>
                </a:ext>
              </a:extLst>
            </p:cNvPr>
            <p:cNvSpPr/>
            <p:nvPr/>
          </p:nvSpPr>
          <p:spPr>
            <a:xfrm>
              <a:off x="7230650" y="2800725"/>
              <a:ext cx="94175" cy="133100"/>
            </a:xfrm>
            <a:custGeom>
              <a:avLst/>
              <a:gdLst/>
              <a:ahLst/>
              <a:cxnLst/>
              <a:rect l="l" t="t" r="r" b="b"/>
              <a:pathLst>
                <a:path w="3767" h="5324" extrusionOk="0">
                  <a:moveTo>
                    <a:pt x="43" y="0"/>
                  </a:moveTo>
                  <a:lnTo>
                    <a:pt x="1" y="3345"/>
                  </a:lnTo>
                  <a:lnTo>
                    <a:pt x="3767" y="532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92;p32">
              <a:extLst>
                <a:ext uri="{FF2B5EF4-FFF2-40B4-BE49-F238E27FC236}">
                  <a16:creationId xmlns:a16="http://schemas.microsoft.com/office/drawing/2014/main" id="{8C05AD3B-A28C-443B-B640-294DE81765F8}"/>
                </a:ext>
              </a:extLst>
            </p:cNvPr>
            <p:cNvSpPr/>
            <p:nvPr/>
          </p:nvSpPr>
          <p:spPr>
            <a:xfrm>
              <a:off x="7135975" y="2800725"/>
              <a:ext cx="95750" cy="132575"/>
            </a:xfrm>
            <a:custGeom>
              <a:avLst/>
              <a:gdLst/>
              <a:ahLst/>
              <a:cxnLst/>
              <a:rect l="l" t="t" r="r" b="b"/>
              <a:pathLst>
                <a:path w="3830" h="5303" extrusionOk="0">
                  <a:moveTo>
                    <a:pt x="3830" y="0"/>
                  </a:moveTo>
                  <a:lnTo>
                    <a:pt x="737" y="1115"/>
                  </a:lnTo>
                  <a:lnTo>
                    <a:pt x="1" y="5302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93;p32">
              <a:extLst>
                <a:ext uri="{FF2B5EF4-FFF2-40B4-BE49-F238E27FC236}">
                  <a16:creationId xmlns:a16="http://schemas.microsoft.com/office/drawing/2014/main" id="{216D1D86-1BC8-4EB7-84F1-1C9551E323EA}"/>
                </a:ext>
              </a:extLst>
            </p:cNvPr>
            <p:cNvSpPr/>
            <p:nvPr/>
          </p:nvSpPr>
          <p:spPr>
            <a:xfrm>
              <a:off x="7078650" y="2739175"/>
              <a:ext cx="153075" cy="61575"/>
            </a:xfrm>
            <a:custGeom>
              <a:avLst/>
              <a:gdLst/>
              <a:ahLst/>
              <a:cxnLst/>
              <a:rect l="l" t="t" r="r" b="b"/>
              <a:pathLst>
                <a:path w="6123" h="2463" extrusionOk="0">
                  <a:moveTo>
                    <a:pt x="4208" y="1"/>
                  </a:moveTo>
                  <a:lnTo>
                    <a:pt x="1" y="611"/>
                  </a:lnTo>
                  <a:lnTo>
                    <a:pt x="6123" y="2462"/>
                  </a:lnTo>
                  <a:lnTo>
                    <a:pt x="42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94;p32">
              <a:extLst>
                <a:ext uri="{FF2B5EF4-FFF2-40B4-BE49-F238E27FC236}">
                  <a16:creationId xmlns:a16="http://schemas.microsoft.com/office/drawing/2014/main" id="{6959F559-9406-4FC9-A77A-31C24850B6EF}"/>
                </a:ext>
              </a:extLst>
            </p:cNvPr>
            <p:cNvSpPr/>
            <p:nvPr/>
          </p:nvSpPr>
          <p:spPr>
            <a:xfrm>
              <a:off x="7400550" y="2831750"/>
              <a:ext cx="304550" cy="289850"/>
            </a:xfrm>
            <a:custGeom>
              <a:avLst/>
              <a:gdLst/>
              <a:ahLst/>
              <a:cxnLst/>
              <a:rect l="l" t="t" r="r" b="b"/>
              <a:pathLst>
                <a:path w="12182" h="11594" extrusionOk="0">
                  <a:moveTo>
                    <a:pt x="6123" y="1"/>
                  </a:moveTo>
                  <a:lnTo>
                    <a:pt x="4208" y="3809"/>
                  </a:lnTo>
                  <a:lnTo>
                    <a:pt x="0" y="4398"/>
                  </a:lnTo>
                  <a:lnTo>
                    <a:pt x="3051" y="7385"/>
                  </a:lnTo>
                  <a:lnTo>
                    <a:pt x="2315" y="11572"/>
                  </a:lnTo>
                  <a:lnTo>
                    <a:pt x="6081" y="9615"/>
                  </a:lnTo>
                  <a:lnTo>
                    <a:pt x="9847" y="11593"/>
                  </a:lnTo>
                  <a:lnTo>
                    <a:pt x="9131" y="7406"/>
                  </a:lnTo>
                  <a:lnTo>
                    <a:pt x="12182" y="4440"/>
                  </a:lnTo>
                  <a:lnTo>
                    <a:pt x="7974" y="3830"/>
                  </a:lnTo>
                  <a:lnTo>
                    <a:pt x="6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795;p32">
              <a:extLst>
                <a:ext uri="{FF2B5EF4-FFF2-40B4-BE49-F238E27FC236}">
                  <a16:creationId xmlns:a16="http://schemas.microsoft.com/office/drawing/2014/main" id="{504C161F-1BF1-48C8-A8A9-3191942FFCB7}"/>
                </a:ext>
              </a:extLst>
            </p:cNvPr>
            <p:cNvSpPr/>
            <p:nvPr/>
          </p:nvSpPr>
          <p:spPr>
            <a:xfrm>
              <a:off x="7553600" y="2831750"/>
              <a:ext cx="46850" cy="156775"/>
            </a:xfrm>
            <a:custGeom>
              <a:avLst/>
              <a:gdLst/>
              <a:ahLst/>
              <a:cxnLst/>
              <a:rect l="l" t="t" r="r" b="b"/>
              <a:pathLst>
                <a:path w="1874" h="6271" extrusionOk="0">
                  <a:moveTo>
                    <a:pt x="1" y="1"/>
                  </a:moveTo>
                  <a:lnTo>
                    <a:pt x="1" y="6270"/>
                  </a:lnTo>
                  <a:lnTo>
                    <a:pt x="1873" y="38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96;p32">
              <a:extLst>
                <a:ext uri="{FF2B5EF4-FFF2-40B4-BE49-F238E27FC236}">
                  <a16:creationId xmlns:a16="http://schemas.microsoft.com/office/drawing/2014/main" id="{2A6837DF-4F53-4F7B-A8C6-E9FF6E531B8F}"/>
                </a:ext>
              </a:extLst>
            </p:cNvPr>
            <p:cNvSpPr/>
            <p:nvPr/>
          </p:nvSpPr>
          <p:spPr>
            <a:xfrm>
              <a:off x="7553600" y="2942725"/>
              <a:ext cx="151500" cy="74200"/>
            </a:xfrm>
            <a:custGeom>
              <a:avLst/>
              <a:gdLst/>
              <a:ahLst/>
              <a:cxnLst/>
              <a:rect l="l" t="t" r="r" b="b"/>
              <a:pathLst>
                <a:path w="6060" h="2968" extrusionOk="0">
                  <a:moveTo>
                    <a:pt x="6060" y="1"/>
                  </a:moveTo>
                  <a:lnTo>
                    <a:pt x="1" y="1831"/>
                  </a:lnTo>
                  <a:lnTo>
                    <a:pt x="3009" y="2967"/>
                  </a:lnTo>
                  <a:lnTo>
                    <a:pt x="6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97;p32">
              <a:extLst>
                <a:ext uri="{FF2B5EF4-FFF2-40B4-BE49-F238E27FC236}">
                  <a16:creationId xmlns:a16="http://schemas.microsoft.com/office/drawing/2014/main" id="{130B78FB-85DC-4BCF-BF53-5BA3C77B906D}"/>
                </a:ext>
              </a:extLst>
            </p:cNvPr>
            <p:cNvSpPr/>
            <p:nvPr/>
          </p:nvSpPr>
          <p:spPr>
            <a:xfrm>
              <a:off x="7552550" y="2988500"/>
              <a:ext cx="94175" cy="133100"/>
            </a:xfrm>
            <a:custGeom>
              <a:avLst/>
              <a:gdLst/>
              <a:ahLst/>
              <a:cxnLst/>
              <a:rect l="l" t="t" r="r" b="b"/>
              <a:pathLst>
                <a:path w="3767" h="5324" extrusionOk="0">
                  <a:moveTo>
                    <a:pt x="43" y="0"/>
                  </a:moveTo>
                  <a:lnTo>
                    <a:pt x="1" y="3345"/>
                  </a:lnTo>
                  <a:lnTo>
                    <a:pt x="3767" y="532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98;p32">
              <a:extLst>
                <a:ext uri="{FF2B5EF4-FFF2-40B4-BE49-F238E27FC236}">
                  <a16:creationId xmlns:a16="http://schemas.microsoft.com/office/drawing/2014/main" id="{1B947149-7122-44F6-B082-72257B2D5F87}"/>
                </a:ext>
              </a:extLst>
            </p:cNvPr>
            <p:cNvSpPr/>
            <p:nvPr/>
          </p:nvSpPr>
          <p:spPr>
            <a:xfrm>
              <a:off x="7457875" y="2988500"/>
              <a:ext cx="95750" cy="132550"/>
            </a:xfrm>
            <a:custGeom>
              <a:avLst/>
              <a:gdLst/>
              <a:ahLst/>
              <a:cxnLst/>
              <a:rect l="l" t="t" r="r" b="b"/>
              <a:pathLst>
                <a:path w="3830" h="5302" extrusionOk="0">
                  <a:moveTo>
                    <a:pt x="3830" y="0"/>
                  </a:moveTo>
                  <a:lnTo>
                    <a:pt x="737" y="1115"/>
                  </a:lnTo>
                  <a:lnTo>
                    <a:pt x="1" y="5302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99;p32">
              <a:extLst>
                <a:ext uri="{FF2B5EF4-FFF2-40B4-BE49-F238E27FC236}">
                  <a16:creationId xmlns:a16="http://schemas.microsoft.com/office/drawing/2014/main" id="{C3CBECBB-95CF-407B-B3C5-6508F6145258}"/>
                </a:ext>
              </a:extLst>
            </p:cNvPr>
            <p:cNvSpPr/>
            <p:nvPr/>
          </p:nvSpPr>
          <p:spPr>
            <a:xfrm>
              <a:off x="7401075" y="2926950"/>
              <a:ext cx="152550" cy="61575"/>
            </a:xfrm>
            <a:custGeom>
              <a:avLst/>
              <a:gdLst/>
              <a:ahLst/>
              <a:cxnLst/>
              <a:rect l="l" t="t" r="r" b="b"/>
              <a:pathLst>
                <a:path w="6102" h="2463" extrusionOk="0">
                  <a:moveTo>
                    <a:pt x="4187" y="1"/>
                  </a:moveTo>
                  <a:lnTo>
                    <a:pt x="1" y="611"/>
                  </a:lnTo>
                  <a:lnTo>
                    <a:pt x="6102" y="2462"/>
                  </a:lnTo>
                  <a:lnTo>
                    <a:pt x="4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800;p32">
              <a:extLst>
                <a:ext uri="{FF2B5EF4-FFF2-40B4-BE49-F238E27FC236}">
                  <a16:creationId xmlns:a16="http://schemas.microsoft.com/office/drawing/2014/main" id="{1372DD01-6506-4924-9C1C-B43EF57638FA}"/>
                </a:ext>
              </a:extLst>
            </p:cNvPr>
            <p:cNvGrpSpPr/>
            <p:nvPr/>
          </p:nvGrpSpPr>
          <p:grpSpPr>
            <a:xfrm>
              <a:off x="5947825" y="2831750"/>
              <a:ext cx="304550" cy="289850"/>
              <a:chOff x="5947825" y="2831750"/>
              <a:chExt cx="304550" cy="289850"/>
            </a:xfrm>
          </p:grpSpPr>
          <p:sp>
            <p:nvSpPr>
              <p:cNvPr id="122" name="Google Shape;1801;p32">
                <a:extLst>
                  <a:ext uri="{FF2B5EF4-FFF2-40B4-BE49-F238E27FC236}">
                    <a16:creationId xmlns:a16="http://schemas.microsoft.com/office/drawing/2014/main" id="{E889B8BE-5B70-4DDA-83FA-32547D1C572D}"/>
                  </a:ext>
                </a:extLst>
              </p:cNvPr>
              <p:cNvSpPr/>
              <p:nvPr/>
            </p:nvSpPr>
            <p:spPr>
              <a:xfrm>
                <a:off x="5947825" y="2831750"/>
                <a:ext cx="304550" cy="289850"/>
              </a:xfrm>
              <a:custGeom>
                <a:avLst/>
                <a:gdLst/>
                <a:ahLst/>
                <a:cxnLst/>
                <a:rect l="l" t="t" r="r" b="b"/>
                <a:pathLst>
                  <a:path w="12182" h="11594" extrusionOk="0">
                    <a:moveTo>
                      <a:pt x="6101" y="1"/>
                    </a:moveTo>
                    <a:lnTo>
                      <a:pt x="4208" y="3809"/>
                    </a:lnTo>
                    <a:lnTo>
                      <a:pt x="0" y="4398"/>
                    </a:lnTo>
                    <a:lnTo>
                      <a:pt x="3030" y="7385"/>
                    </a:lnTo>
                    <a:lnTo>
                      <a:pt x="2293" y="11572"/>
                    </a:lnTo>
                    <a:lnTo>
                      <a:pt x="2293" y="11572"/>
                    </a:lnTo>
                    <a:lnTo>
                      <a:pt x="6059" y="9615"/>
                    </a:lnTo>
                    <a:lnTo>
                      <a:pt x="9825" y="11593"/>
                    </a:lnTo>
                    <a:lnTo>
                      <a:pt x="9110" y="7406"/>
                    </a:lnTo>
                    <a:lnTo>
                      <a:pt x="12182" y="4440"/>
                    </a:lnTo>
                    <a:lnTo>
                      <a:pt x="7974" y="3830"/>
                    </a:lnTo>
                    <a:lnTo>
                      <a:pt x="61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802;p32">
                <a:extLst>
                  <a:ext uri="{FF2B5EF4-FFF2-40B4-BE49-F238E27FC236}">
                    <a16:creationId xmlns:a16="http://schemas.microsoft.com/office/drawing/2014/main" id="{04DFDFB0-C5F8-430F-BFEC-4766CC9ECE97}"/>
                  </a:ext>
                </a:extLst>
              </p:cNvPr>
              <p:cNvSpPr/>
              <p:nvPr/>
            </p:nvSpPr>
            <p:spPr>
              <a:xfrm>
                <a:off x="6100350" y="2831750"/>
                <a:ext cx="4682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1873" h="6271" extrusionOk="0">
                    <a:moveTo>
                      <a:pt x="0" y="1"/>
                    </a:moveTo>
                    <a:lnTo>
                      <a:pt x="0" y="6270"/>
                    </a:lnTo>
                    <a:lnTo>
                      <a:pt x="1873" y="38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803;p32">
                <a:extLst>
                  <a:ext uri="{FF2B5EF4-FFF2-40B4-BE49-F238E27FC236}">
                    <a16:creationId xmlns:a16="http://schemas.microsoft.com/office/drawing/2014/main" id="{4B9A60F7-D99E-4670-B06B-C97A8E808EA4}"/>
                  </a:ext>
                </a:extLst>
              </p:cNvPr>
              <p:cNvSpPr/>
              <p:nvPr/>
            </p:nvSpPr>
            <p:spPr>
              <a:xfrm>
                <a:off x="6100350" y="2942725"/>
                <a:ext cx="1515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6060" h="2968" extrusionOk="0">
                    <a:moveTo>
                      <a:pt x="6060" y="1"/>
                    </a:moveTo>
                    <a:lnTo>
                      <a:pt x="0" y="1831"/>
                    </a:lnTo>
                    <a:lnTo>
                      <a:pt x="3030" y="2967"/>
                    </a:lnTo>
                    <a:lnTo>
                      <a:pt x="60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804;p32">
                <a:extLst>
                  <a:ext uri="{FF2B5EF4-FFF2-40B4-BE49-F238E27FC236}">
                    <a16:creationId xmlns:a16="http://schemas.microsoft.com/office/drawing/2014/main" id="{0B3153B0-DDA7-40C3-94F9-E8A51917EA2E}"/>
                  </a:ext>
                </a:extLst>
              </p:cNvPr>
              <p:cNvSpPr/>
              <p:nvPr/>
            </p:nvSpPr>
            <p:spPr>
              <a:xfrm>
                <a:off x="6099300" y="2988500"/>
                <a:ext cx="94175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5324" extrusionOk="0">
                    <a:moveTo>
                      <a:pt x="42" y="0"/>
                    </a:moveTo>
                    <a:lnTo>
                      <a:pt x="0" y="3345"/>
                    </a:lnTo>
                    <a:lnTo>
                      <a:pt x="3766" y="5323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805;p32">
                <a:extLst>
                  <a:ext uri="{FF2B5EF4-FFF2-40B4-BE49-F238E27FC236}">
                    <a16:creationId xmlns:a16="http://schemas.microsoft.com/office/drawing/2014/main" id="{A46EF08E-F57E-4F7D-ADEF-B49A8B9C0857}"/>
                  </a:ext>
                </a:extLst>
              </p:cNvPr>
              <p:cNvSpPr/>
              <p:nvPr/>
            </p:nvSpPr>
            <p:spPr>
              <a:xfrm>
                <a:off x="6005150" y="2988500"/>
                <a:ext cx="95225" cy="132550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5302" extrusionOk="0">
                    <a:moveTo>
                      <a:pt x="3808" y="0"/>
                    </a:moveTo>
                    <a:lnTo>
                      <a:pt x="737" y="1115"/>
                    </a:lnTo>
                    <a:lnTo>
                      <a:pt x="0" y="5302"/>
                    </a:lnTo>
                    <a:lnTo>
                      <a:pt x="38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806;p32">
                <a:extLst>
                  <a:ext uri="{FF2B5EF4-FFF2-40B4-BE49-F238E27FC236}">
                    <a16:creationId xmlns:a16="http://schemas.microsoft.com/office/drawing/2014/main" id="{18215E02-70AE-490D-9015-74EF75C3C17B}"/>
                  </a:ext>
                </a:extLst>
              </p:cNvPr>
              <p:cNvSpPr/>
              <p:nvPr/>
            </p:nvSpPr>
            <p:spPr>
              <a:xfrm>
                <a:off x="5947825" y="2926950"/>
                <a:ext cx="152550" cy="61575"/>
              </a:xfrm>
              <a:custGeom>
                <a:avLst/>
                <a:gdLst/>
                <a:ahLst/>
                <a:cxnLst/>
                <a:rect l="l" t="t" r="r" b="b"/>
                <a:pathLst>
                  <a:path w="6102" h="2463" extrusionOk="0">
                    <a:moveTo>
                      <a:pt x="4187" y="1"/>
                    </a:moveTo>
                    <a:lnTo>
                      <a:pt x="0" y="611"/>
                    </a:lnTo>
                    <a:lnTo>
                      <a:pt x="6101" y="2462"/>
                    </a:lnTo>
                    <a:lnTo>
                      <a:pt x="4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期望功能</a:t>
            </a:r>
            <a:endParaRPr sz="3600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E9366C5-A35C-4052-8311-87BB53E8A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877860"/>
              </p:ext>
            </p:extLst>
          </p:nvPr>
        </p:nvGraphicFramePr>
        <p:xfrm>
          <a:off x="330200" y="1161355"/>
          <a:ext cx="8483600" cy="365938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34533">
                  <a:extLst>
                    <a:ext uri="{9D8B030D-6E8A-4147-A177-3AD203B41FA5}">
                      <a16:colId xmlns:a16="http://schemas.microsoft.com/office/drawing/2014/main" val="170943283"/>
                    </a:ext>
                  </a:extLst>
                </a:gridCol>
                <a:gridCol w="2449689">
                  <a:extLst>
                    <a:ext uri="{9D8B030D-6E8A-4147-A177-3AD203B41FA5}">
                      <a16:colId xmlns:a16="http://schemas.microsoft.com/office/drawing/2014/main" val="3959182475"/>
                    </a:ext>
                  </a:extLst>
                </a:gridCol>
                <a:gridCol w="2449689">
                  <a:extLst>
                    <a:ext uri="{9D8B030D-6E8A-4147-A177-3AD203B41FA5}">
                      <a16:colId xmlns:a16="http://schemas.microsoft.com/office/drawing/2014/main" val="2677988419"/>
                    </a:ext>
                  </a:extLst>
                </a:gridCol>
                <a:gridCol w="2449689">
                  <a:extLst>
                    <a:ext uri="{9D8B030D-6E8A-4147-A177-3AD203B41FA5}">
                      <a16:colId xmlns:a16="http://schemas.microsoft.com/office/drawing/2014/main" val="3492162756"/>
                    </a:ext>
                  </a:extLst>
                </a:gridCol>
              </a:tblGrid>
              <a:tr h="247422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現況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  <a:p>
                      <a:pPr algn="ctr"/>
                      <a:endParaRPr lang="en-US" altLang="zh-TW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  <a:p>
                      <a:pPr algn="ctr"/>
                      <a:endParaRPr lang="en-US" altLang="zh-TW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  <a:p>
                      <a:pPr algn="ctr"/>
                      <a:endParaRPr lang="en-US" altLang="zh-TW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  <a:p>
                      <a:pPr algn="ctr"/>
                      <a:endParaRPr lang="en-US" altLang="zh-TW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  <a:p>
                      <a:pPr algn="ctr"/>
                      <a:endParaRPr lang="en-US" altLang="zh-TW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  <a:p>
                      <a:pPr algn="ctr"/>
                      <a:endParaRPr lang="en-US" altLang="zh-TW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  <a:p>
                      <a:pPr algn="ctr"/>
                      <a:endParaRPr lang="en-US" altLang="zh-TW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  <a:p>
                      <a:pPr algn="ctr"/>
                      <a:endParaRPr lang="en-US" altLang="zh-TW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  <a:p>
                      <a:pPr algn="ctr"/>
                      <a:endParaRPr lang="zh-TW" altLang="en-US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71627"/>
                  </a:ext>
                </a:extLst>
              </a:tr>
              <a:tr h="4123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AI</a:t>
                      </a:r>
                      <a:r>
                        <a:rPr lang="zh-TW" altLang="en-US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判斷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人 </a:t>
                      </a:r>
                      <a:r>
                        <a:rPr lang="en-US" altLang="zh-TW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&gt;</a:t>
                      </a:r>
                      <a:r>
                        <a:rPr lang="zh-TW" altLang="en-US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 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人 </a:t>
                      </a:r>
                      <a:r>
                        <a:rPr lang="en-US" altLang="zh-TW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≒</a:t>
                      </a:r>
                      <a:r>
                        <a:rPr lang="zh-TW" altLang="en-US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 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人 </a:t>
                      </a:r>
                      <a:r>
                        <a:rPr lang="en-US" altLang="zh-TW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&lt;</a:t>
                      </a:r>
                      <a:r>
                        <a:rPr lang="zh-TW" altLang="en-US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 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181996"/>
                  </a:ext>
                </a:extLst>
              </a:tr>
              <a:tr h="41237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分配人數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0</a:t>
                      </a:r>
                      <a:endParaRPr lang="zh-TW" altLang="en-US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1</a:t>
                      </a:r>
                      <a:endParaRPr lang="zh-TW" altLang="en-US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3</a:t>
                      </a:r>
                      <a:endParaRPr lang="zh-TW" altLang="en-US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609430"/>
                  </a:ext>
                </a:extLst>
              </a:tr>
            </a:tbl>
          </a:graphicData>
        </a:graphic>
      </p:graphicFrame>
      <p:pic>
        <p:nvPicPr>
          <p:cNvPr id="180" name="Picture 2">
            <a:extLst>
              <a:ext uri="{FF2B5EF4-FFF2-40B4-BE49-F238E27FC236}">
                <a16:creationId xmlns:a16="http://schemas.microsoft.com/office/drawing/2014/main" id="{0D2E2CFC-08F0-4333-B081-289684290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13" y="1831817"/>
            <a:ext cx="2305201" cy="167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9EE1FB2-CC27-443D-961C-4BE0CAF545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1"/>
          <a:stretch/>
        </p:blipFill>
        <p:spPr bwMode="auto">
          <a:xfrm>
            <a:off x="3901985" y="1801544"/>
            <a:ext cx="2524553" cy="170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F74B953-B2EA-4B4B-9B2D-6361ADA0E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709" y="1632927"/>
            <a:ext cx="2305201" cy="192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文字方塊 69">
            <a:extLst>
              <a:ext uri="{FF2B5EF4-FFF2-40B4-BE49-F238E27FC236}">
                <a16:creationId xmlns:a16="http://schemas.microsoft.com/office/drawing/2014/main" id="{E71CB8AF-B74C-427F-89DC-22AA2AD357C7}"/>
              </a:ext>
            </a:extLst>
          </p:cNvPr>
          <p:cNvSpPr txBox="1"/>
          <p:nvPr/>
        </p:nvSpPr>
        <p:spPr>
          <a:xfrm>
            <a:off x="2192867" y="4892166"/>
            <a:ext cx="79751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050" dirty="0">
                <a:latin typeface="Arial" panose="020B0604020202020204" pitchFamily="34" charset="0"/>
              </a:rPr>
              <a:t>圖片</a:t>
            </a:r>
            <a:r>
              <a:rPr lang="zh-TW" altLang="en-US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來源：</a:t>
            </a:r>
            <a:r>
              <a:rPr lang="en-US" altLang="zh-TW" sz="1050" dirty="0"/>
              <a:t> LIVE cameras around Japan! Let‘s armchair travel!:</a:t>
            </a:r>
            <a:r>
              <a:rPr lang="zh-TW" altLang="en-US" sz="1050" dirty="0"/>
              <a:t> </a:t>
            </a:r>
            <a:r>
              <a:rPr lang="en-US" altLang="zh-TW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6"/>
              </a:rPr>
              <a:t>https://www.youtube.com/watch?v=58Ec7cDnNVY</a:t>
            </a:r>
            <a:r>
              <a:rPr lang="en-US" altLang="zh-TW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altLang="zh-TW" sz="1050" b="0" dirty="0"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F0420629-E665-4796-9C8A-63D0958FB136}"/>
              </a:ext>
            </a:extLst>
          </p:cNvPr>
          <p:cNvSpPr/>
          <p:nvPr/>
        </p:nvSpPr>
        <p:spPr>
          <a:xfrm>
            <a:off x="5541433" y="1532467"/>
            <a:ext cx="3450167" cy="2731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5178604-DFE1-486D-B314-53AB6DC6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運作原理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C7BC535-016B-4C42-84BC-38154FFE81CB}"/>
              </a:ext>
            </a:extLst>
          </p:cNvPr>
          <p:cNvSpPr txBox="1"/>
          <p:nvPr/>
        </p:nvSpPr>
        <p:spPr>
          <a:xfrm>
            <a:off x="5575300" y="1463022"/>
            <a:ext cx="4572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altLang="zh-TW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Advantages</a:t>
            </a:r>
            <a:endParaRPr lang="en-US" altLang="zh-TW" sz="1800" b="1" dirty="0">
              <a:effectLst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u"/>
            </a:pPr>
            <a:r>
              <a:rPr lang="en-US" altLang="zh-TW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Edge computing</a:t>
            </a: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u"/>
            </a:pPr>
            <a:r>
              <a:rPr lang="en-US" altLang="zh-TW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Doesn’t relies on single server</a:t>
            </a: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u"/>
            </a:pPr>
            <a:r>
              <a:rPr lang="en-US" altLang="zh-TW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Fault tolerance</a:t>
            </a: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u"/>
            </a:pPr>
            <a:r>
              <a:rPr lang="en-US" altLang="zh-TW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Low power</a:t>
            </a: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u"/>
            </a:pPr>
            <a:r>
              <a:rPr lang="en-US" altLang="zh-TW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Thanks to </a:t>
            </a:r>
            <a:r>
              <a:rPr lang="en-US" altLang="zh-TW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CortexM</a:t>
            </a:r>
            <a:r>
              <a:rPr lang="en-US" altLang="zh-TW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architecture</a:t>
            </a: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u"/>
            </a:pPr>
            <a:r>
              <a:rPr lang="en-US" altLang="zh-TW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Various of connection methods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en-US" altLang="zh-TW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5DA8CB9-F6E4-4257-BD79-D05834C48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9" y="1258445"/>
            <a:ext cx="5294488" cy="311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E4CD9-7AAD-4AD6-85B2-5830D313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技術運用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E0E292A-ECD9-4FE3-8668-9B8E4F7D0424}"/>
              </a:ext>
            </a:extLst>
          </p:cNvPr>
          <p:cNvSpPr txBox="1"/>
          <p:nvPr/>
        </p:nvSpPr>
        <p:spPr>
          <a:xfrm>
            <a:off x="391298" y="1093055"/>
            <a:ext cx="8361404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TW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TensorFlow Lite Framework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TW" sz="20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stb_image</a:t>
            </a:r>
            <a:r>
              <a:rPr lang="en-US" altLang="zh-TW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header only image decode library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TW" sz="20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MobileNet</a:t>
            </a:r>
            <a:r>
              <a:rPr lang="en-US" altLang="zh-TW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v1 pre-train model form </a:t>
            </a:r>
            <a:r>
              <a:rPr lang="en-US" altLang="zh-TW" sz="20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tshub</a:t>
            </a:r>
            <a:endParaRPr lang="en-US" altLang="zh-TW" sz="20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TW" sz="20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Silding</a:t>
            </a:r>
            <a:r>
              <a:rPr lang="en-US" altLang="zh-TW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window for cars detection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TW" sz="20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Reactjs</a:t>
            </a:r>
            <a:r>
              <a:rPr lang="en-US" altLang="zh-TW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real time update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zh-TW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No centric server needed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DFF30E6-6AE6-43CB-904F-08BDEC3CD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265" y="3590138"/>
            <a:ext cx="1051049" cy="105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833CA968-6D43-44DA-8B0B-6DF8A322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32" y="3682314"/>
            <a:ext cx="2627624" cy="94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83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25390-EF75-44A8-97F4-77555E31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0647" y="2386050"/>
            <a:ext cx="8229600" cy="371400"/>
          </a:xfrm>
        </p:spPr>
        <p:txBody>
          <a:bodyPr>
            <a:noAutofit/>
          </a:bodyPr>
          <a:lstStyle/>
          <a:p>
            <a:r>
              <a:rPr lang="en-US" altLang="zh-TW" sz="6600" dirty="0"/>
              <a:t>DEMO</a:t>
            </a:r>
            <a:endParaRPr lang="zh-TW" altLang="en-US" sz="6600" dirty="0"/>
          </a:p>
        </p:txBody>
      </p:sp>
      <p:grpSp>
        <p:nvGrpSpPr>
          <p:cNvPr id="3" name="Google Shape;1015;p24">
            <a:extLst>
              <a:ext uri="{FF2B5EF4-FFF2-40B4-BE49-F238E27FC236}">
                <a16:creationId xmlns:a16="http://schemas.microsoft.com/office/drawing/2014/main" id="{A2AF61E5-064F-43C9-9B7A-DF2AFC525568}"/>
              </a:ext>
            </a:extLst>
          </p:cNvPr>
          <p:cNvGrpSpPr/>
          <p:nvPr/>
        </p:nvGrpSpPr>
        <p:grpSpPr>
          <a:xfrm>
            <a:off x="5466287" y="507642"/>
            <a:ext cx="5069192" cy="4512032"/>
            <a:chOff x="883325" y="238125"/>
            <a:chExt cx="5853350" cy="5238750"/>
          </a:xfrm>
          <a:solidFill>
            <a:srgbClr val="FFC000"/>
          </a:solidFill>
        </p:grpSpPr>
        <p:sp>
          <p:nvSpPr>
            <p:cNvPr id="4" name="Google Shape;1016;p24">
              <a:extLst>
                <a:ext uri="{FF2B5EF4-FFF2-40B4-BE49-F238E27FC236}">
                  <a16:creationId xmlns:a16="http://schemas.microsoft.com/office/drawing/2014/main" id="{B743CFF2-E39D-4D53-ABD1-F316CA9CBC12}"/>
                </a:ext>
              </a:extLst>
            </p:cNvPr>
            <p:cNvSpPr/>
            <p:nvPr/>
          </p:nvSpPr>
          <p:spPr>
            <a:xfrm>
              <a:off x="883325" y="238125"/>
              <a:ext cx="5853350" cy="5238750"/>
            </a:xfrm>
            <a:custGeom>
              <a:avLst/>
              <a:gdLst/>
              <a:ahLst/>
              <a:cxnLst/>
              <a:rect l="l" t="t" r="r" b="b"/>
              <a:pathLst>
                <a:path w="234134" h="209550" extrusionOk="0">
                  <a:moveTo>
                    <a:pt x="98628" y="10051"/>
                  </a:moveTo>
                  <a:lnTo>
                    <a:pt x="98773" y="10123"/>
                  </a:lnTo>
                  <a:lnTo>
                    <a:pt x="98773" y="10195"/>
                  </a:lnTo>
                  <a:lnTo>
                    <a:pt x="98845" y="10340"/>
                  </a:lnTo>
                  <a:lnTo>
                    <a:pt x="98845" y="14172"/>
                  </a:lnTo>
                  <a:lnTo>
                    <a:pt x="98773" y="14245"/>
                  </a:lnTo>
                  <a:lnTo>
                    <a:pt x="98773" y="14389"/>
                  </a:lnTo>
                  <a:lnTo>
                    <a:pt x="98628" y="14462"/>
                  </a:lnTo>
                  <a:lnTo>
                    <a:pt x="91181" y="14462"/>
                  </a:lnTo>
                  <a:lnTo>
                    <a:pt x="91108" y="14534"/>
                  </a:lnTo>
                  <a:lnTo>
                    <a:pt x="91036" y="14606"/>
                  </a:lnTo>
                  <a:lnTo>
                    <a:pt x="91036" y="14751"/>
                  </a:lnTo>
                  <a:lnTo>
                    <a:pt x="91036" y="31816"/>
                  </a:lnTo>
                  <a:lnTo>
                    <a:pt x="90964" y="31960"/>
                  </a:lnTo>
                  <a:lnTo>
                    <a:pt x="90891" y="32033"/>
                  </a:lnTo>
                  <a:lnTo>
                    <a:pt x="84528" y="32033"/>
                  </a:lnTo>
                  <a:lnTo>
                    <a:pt x="84456" y="31960"/>
                  </a:lnTo>
                  <a:lnTo>
                    <a:pt x="84456" y="31816"/>
                  </a:lnTo>
                  <a:lnTo>
                    <a:pt x="84456" y="14751"/>
                  </a:lnTo>
                  <a:lnTo>
                    <a:pt x="84384" y="14606"/>
                  </a:lnTo>
                  <a:lnTo>
                    <a:pt x="84311" y="14534"/>
                  </a:lnTo>
                  <a:lnTo>
                    <a:pt x="84239" y="14462"/>
                  </a:lnTo>
                  <a:lnTo>
                    <a:pt x="76864" y="14462"/>
                  </a:lnTo>
                  <a:lnTo>
                    <a:pt x="76719" y="14389"/>
                  </a:lnTo>
                  <a:lnTo>
                    <a:pt x="76647" y="14245"/>
                  </a:lnTo>
                  <a:lnTo>
                    <a:pt x="76647" y="14172"/>
                  </a:lnTo>
                  <a:lnTo>
                    <a:pt x="76647" y="10340"/>
                  </a:lnTo>
                  <a:lnTo>
                    <a:pt x="76647" y="10195"/>
                  </a:lnTo>
                  <a:lnTo>
                    <a:pt x="76719" y="10123"/>
                  </a:lnTo>
                  <a:lnTo>
                    <a:pt x="76864" y="10051"/>
                  </a:lnTo>
                  <a:close/>
                  <a:moveTo>
                    <a:pt x="144255" y="10051"/>
                  </a:moveTo>
                  <a:lnTo>
                    <a:pt x="144327" y="10123"/>
                  </a:lnTo>
                  <a:lnTo>
                    <a:pt x="144327" y="10195"/>
                  </a:lnTo>
                  <a:lnTo>
                    <a:pt x="144327" y="10268"/>
                  </a:lnTo>
                  <a:lnTo>
                    <a:pt x="136807" y="21548"/>
                  </a:lnTo>
                  <a:lnTo>
                    <a:pt x="136807" y="21837"/>
                  </a:lnTo>
                  <a:lnTo>
                    <a:pt x="136879" y="22054"/>
                  </a:lnTo>
                  <a:lnTo>
                    <a:pt x="144761" y="31888"/>
                  </a:lnTo>
                  <a:lnTo>
                    <a:pt x="144833" y="31960"/>
                  </a:lnTo>
                  <a:lnTo>
                    <a:pt x="144833" y="32033"/>
                  </a:lnTo>
                  <a:lnTo>
                    <a:pt x="137819" y="32033"/>
                  </a:lnTo>
                  <a:lnTo>
                    <a:pt x="137603" y="31816"/>
                  </a:lnTo>
                  <a:lnTo>
                    <a:pt x="133192" y="24874"/>
                  </a:lnTo>
                  <a:lnTo>
                    <a:pt x="133119" y="24802"/>
                  </a:lnTo>
                  <a:lnTo>
                    <a:pt x="132975" y="24802"/>
                  </a:lnTo>
                  <a:lnTo>
                    <a:pt x="132903" y="24874"/>
                  </a:lnTo>
                  <a:lnTo>
                    <a:pt x="128564" y="31816"/>
                  </a:lnTo>
                  <a:lnTo>
                    <a:pt x="128347" y="32033"/>
                  </a:lnTo>
                  <a:lnTo>
                    <a:pt x="115042" y="32033"/>
                  </a:lnTo>
                  <a:lnTo>
                    <a:pt x="114970" y="31960"/>
                  </a:lnTo>
                  <a:lnTo>
                    <a:pt x="114898" y="31816"/>
                  </a:lnTo>
                  <a:lnTo>
                    <a:pt x="113379" y="27333"/>
                  </a:lnTo>
                  <a:lnTo>
                    <a:pt x="113235" y="27116"/>
                  </a:lnTo>
                  <a:lnTo>
                    <a:pt x="113018" y="27043"/>
                  </a:lnTo>
                  <a:lnTo>
                    <a:pt x="104919" y="27043"/>
                  </a:lnTo>
                  <a:lnTo>
                    <a:pt x="104630" y="27116"/>
                  </a:lnTo>
                  <a:lnTo>
                    <a:pt x="104485" y="27333"/>
                  </a:lnTo>
                  <a:lnTo>
                    <a:pt x="102895" y="31816"/>
                  </a:lnTo>
                  <a:lnTo>
                    <a:pt x="102822" y="31960"/>
                  </a:lnTo>
                  <a:lnTo>
                    <a:pt x="102678" y="32033"/>
                  </a:lnTo>
                  <a:lnTo>
                    <a:pt x="96315" y="32033"/>
                  </a:lnTo>
                  <a:lnTo>
                    <a:pt x="96242" y="31960"/>
                  </a:lnTo>
                  <a:lnTo>
                    <a:pt x="96315" y="31816"/>
                  </a:lnTo>
                  <a:lnTo>
                    <a:pt x="104992" y="10340"/>
                  </a:lnTo>
                  <a:lnTo>
                    <a:pt x="105136" y="10123"/>
                  </a:lnTo>
                  <a:lnTo>
                    <a:pt x="105353" y="10051"/>
                  </a:lnTo>
                  <a:lnTo>
                    <a:pt x="112584" y="10051"/>
                  </a:lnTo>
                  <a:lnTo>
                    <a:pt x="112801" y="10123"/>
                  </a:lnTo>
                  <a:lnTo>
                    <a:pt x="112945" y="10340"/>
                  </a:lnTo>
                  <a:lnTo>
                    <a:pt x="121478" y="31671"/>
                  </a:lnTo>
                  <a:lnTo>
                    <a:pt x="129287" y="22054"/>
                  </a:lnTo>
                  <a:lnTo>
                    <a:pt x="129359" y="21837"/>
                  </a:lnTo>
                  <a:lnTo>
                    <a:pt x="129287" y="21548"/>
                  </a:lnTo>
                  <a:lnTo>
                    <a:pt x="121839" y="10268"/>
                  </a:lnTo>
                  <a:lnTo>
                    <a:pt x="121767" y="10195"/>
                  </a:lnTo>
                  <a:lnTo>
                    <a:pt x="121767" y="10123"/>
                  </a:lnTo>
                  <a:lnTo>
                    <a:pt x="121839" y="10051"/>
                  </a:lnTo>
                  <a:lnTo>
                    <a:pt x="128564" y="10051"/>
                  </a:lnTo>
                  <a:lnTo>
                    <a:pt x="128853" y="10123"/>
                  </a:lnTo>
                  <a:lnTo>
                    <a:pt x="129070" y="10268"/>
                  </a:lnTo>
                  <a:lnTo>
                    <a:pt x="132903" y="16559"/>
                  </a:lnTo>
                  <a:lnTo>
                    <a:pt x="132975" y="16631"/>
                  </a:lnTo>
                  <a:lnTo>
                    <a:pt x="133119" y="16631"/>
                  </a:lnTo>
                  <a:lnTo>
                    <a:pt x="133192" y="16559"/>
                  </a:lnTo>
                  <a:lnTo>
                    <a:pt x="137096" y="10268"/>
                  </a:lnTo>
                  <a:lnTo>
                    <a:pt x="137313" y="10123"/>
                  </a:lnTo>
                  <a:lnTo>
                    <a:pt x="137530" y="10051"/>
                  </a:lnTo>
                  <a:close/>
                  <a:moveTo>
                    <a:pt x="154523" y="10051"/>
                  </a:moveTo>
                  <a:lnTo>
                    <a:pt x="154595" y="10123"/>
                  </a:lnTo>
                  <a:lnTo>
                    <a:pt x="154667" y="10195"/>
                  </a:lnTo>
                  <a:lnTo>
                    <a:pt x="154740" y="10340"/>
                  </a:lnTo>
                  <a:lnTo>
                    <a:pt x="154740" y="31816"/>
                  </a:lnTo>
                  <a:lnTo>
                    <a:pt x="154667" y="31960"/>
                  </a:lnTo>
                  <a:lnTo>
                    <a:pt x="154595" y="32033"/>
                  </a:lnTo>
                  <a:lnTo>
                    <a:pt x="148304" y="32033"/>
                  </a:lnTo>
                  <a:lnTo>
                    <a:pt x="148160" y="31960"/>
                  </a:lnTo>
                  <a:lnTo>
                    <a:pt x="148160" y="31816"/>
                  </a:lnTo>
                  <a:lnTo>
                    <a:pt x="148160" y="10340"/>
                  </a:lnTo>
                  <a:lnTo>
                    <a:pt x="148160" y="10195"/>
                  </a:lnTo>
                  <a:lnTo>
                    <a:pt x="148232" y="10123"/>
                  </a:lnTo>
                  <a:lnTo>
                    <a:pt x="148304" y="10051"/>
                  </a:lnTo>
                  <a:close/>
                  <a:moveTo>
                    <a:pt x="168984" y="42084"/>
                  </a:moveTo>
                  <a:lnTo>
                    <a:pt x="170069" y="42228"/>
                  </a:lnTo>
                  <a:lnTo>
                    <a:pt x="171154" y="42517"/>
                  </a:lnTo>
                  <a:lnTo>
                    <a:pt x="172238" y="42807"/>
                  </a:lnTo>
                  <a:lnTo>
                    <a:pt x="173323" y="43240"/>
                  </a:lnTo>
                  <a:lnTo>
                    <a:pt x="174335" y="43674"/>
                  </a:lnTo>
                  <a:lnTo>
                    <a:pt x="175347" y="44253"/>
                  </a:lnTo>
                  <a:lnTo>
                    <a:pt x="176360" y="44831"/>
                  </a:lnTo>
                  <a:lnTo>
                    <a:pt x="177300" y="45554"/>
                  </a:lnTo>
                  <a:lnTo>
                    <a:pt x="178167" y="46277"/>
                  </a:lnTo>
                  <a:lnTo>
                    <a:pt x="179035" y="47073"/>
                  </a:lnTo>
                  <a:lnTo>
                    <a:pt x="179831" y="47868"/>
                  </a:lnTo>
                  <a:lnTo>
                    <a:pt x="180554" y="48808"/>
                  </a:lnTo>
                  <a:lnTo>
                    <a:pt x="181132" y="49676"/>
                  </a:lnTo>
                  <a:lnTo>
                    <a:pt x="181711" y="50616"/>
                  </a:lnTo>
                  <a:lnTo>
                    <a:pt x="182144" y="51628"/>
                  </a:lnTo>
                  <a:lnTo>
                    <a:pt x="200438" y="96098"/>
                  </a:lnTo>
                  <a:lnTo>
                    <a:pt x="200800" y="97038"/>
                  </a:lnTo>
                  <a:lnTo>
                    <a:pt x="201017" y="97978"/>
                  </a:lnTo>
                  <a:lnTo>
                    <a:pt x="201089" y="98918"/>
                  </a:lnTo>
                  <a:lnTo>
                    <a:pt x="201161" y="99786"/>
                  </a:lnTo>
                  <a:lnTo>
                    <a:pt x="201017" y="100653"/>
                  </a:lnTo>
                  <a:lnTo>
                    <a:pt x="200872" y="101449"/>
                  </a:lnTo>
                  <a:lnTo>
                    <a:pt x="200583" y="102172"/>
                  </a:lnTo>
                  <a:lnTo>
                    <a:pt x="200149" y="102823"/>
                  </a:lnTo>
                  <a:lnTo>
                    <a:pt x="199715" y="103473"/>
                  </a:lnTo>
                  <a:lnTo>
                    <a:pt x="199137" y="103980"/>
                  </a:lnTo>
                  <a:lnTo>
                    <a:pt x="198486" y="104486"/>
                  </a:lnTo>
                  <a:lnTo>
                    <a:pt x="197691" y="104920"/>
                  </a:lnTo>
                  <a:lnTo>
                    <a:pt x="196895" y="105209"/>
                  </a:lnTo>
                  <a:lnTo>
                    <a:pt x="196028" y="105426"/>
                  </a:lnTo>
                  <a:lnTo>
                    <a:pt x="195088" y="105570"/>
                  </a:lnTo>
                  <a:lnTo>
                    <a:pt x="194003" y="105643"/>
                  </a:lnTo>
                  <a:lnTo>
                    <a:pt x="39914" y="105643"/>
                  </a:lnTo>
                  <a:lnTo>
                    <a:pt x="38902" y="105570"/>
                  </a:lnTo>
                  <a:lnTo>
                    <a:pt x="37962" y="105426"/>
                  </a:lnTo>
                  <a:lnTo>
                    <a:pt x="37022" y="105209"/>
                  </a:lnTo>
                  <a:lnTo>
                    <a:pt x="36226" y="104920"/>
                  </a:lnTo>
                  <a:lnTo>
                    <a:pt x="35503" y="104486"/>
                  </a:lnTo>
                  <a:lnTo>
                    <a:pt x="34853" y="103980"/>
                  </a:lnTo>
                  <a:lnTo>
                    <a:pt x="34274" y="103473"/>
                  </a:lnTo>
                  <a:lnTo>
                    <a:pt x="33768" y="102823"/>
                  </a:lnTo>
                  <a:lnTo>
                    <a:pt x="33406" y="102172"/>
                  </a:lnTo>
                  <a:lnTo>
                    <a:pt x="33117" y="101449"/>
                  </a:lnTo>
                  <a:lnTo>
                    <a:pt x="32900" y="100653"/>
                  </a:lnTo>
                  <a:lnTo>
                    <a:pt x="32828" y="99786"/>
                  </a:lnTo>
                  <a:lnTo>
                    <a:pt x="32828" y="98918"/>
                  </a:lnTo>
                  <a:lnTo>
                    <a:pt x="32973" y="97978"/>
                  </a:lnTo>
                  <a:lnTo>
                    <a:pt x="33189" y="97038"/>
                  </a:lnTo>
                  <a:lnTo>
                    <a:pt x="33551" y="96098"/>
                  </a:lnTo>
                  <a:lnTo>
                    <a:pt x="51773" y="51628"/>
                  </a:lnTo>
                  <a:lnTo>
                    <a:pt x="52279" y="50616"/>
                  </a:lnTo>
                  <a:lnTo>
                    <a:pt x="52785" y="49676"/>
                  </a:lnTo>
                  <a:lnTo>
                    <a:pt x="53436" y="48808"/>
                  </a:lnTo>
                  <a:lnTo>
                    <a:pt x="54159" y="47868"/>
                  </a:lnTo>
                  <a:lnTo>
                    <a:pt x="54882" y="47073"/>
                  </a:lnTo>
                  <a:lnTo>
                    <a:pt x="55750" y="46277"/>
                  </a:lnTo>
                  <a:lnTo>
                    <a:pt x="56617" y="45554"/>
                  </a:lnTo>
                  <a:lnTo>
                    <a:pt x="57557" y="44831"/>
                  </a:lnTo>
                  <a:lnTo>
                    <a:pt x="58570" y="44253"/>
                  </a:lnTo>
                  <a:lnTo>
                    <a:pt x="59582" y="43674"/>
                  </a:lnTo>
                  <a:lnTo>
                    <a:pt x="60667" y="43240"/>
                  </a:lnTo>
                  <a:lnTo>
                    <a:pt x="61679" y="42807"/>
                  </a:lnTo>
                  <a:lnTo>
                    <a:pt x="62764" y="42517"/>
                  </a:lnTo>
                  <a:lnTo>
                    <a:pt x="63848" y="42228"/>
                  </a:lnTo>
                  <a:lnTo>
                    <a:pt x="64933" y="42084"/>
                  </a:lnTo>
                  <a:close/>
                  <a:moveTo>
                    <a:pt x="69633" y="131674"/>
                  </a:moveTo>
                  <a:lnTo>
                    <a:pt x="70139" y="131746"/>
                  </a:lnTo>
                  <a:lnTo>
                    <a:pt x="70645" y="131818"/>
                  </a:lnTo>
                  <a:lnTo>
                    <a:pt x="71151" y="131963"/>
                  </a:lnTo>
                  <a:lnTo>
                    <a:pt x="71657" y="132108"/>
                  </a:lnTo>
                  <a:lnTo>
                    <a:pt x="72091" y="132325"/>
                  </a:lnTo>
                  <a:lnTo>
                    <a:pt x="72525" y="132614"/>
                  </a:lnTo>
                  <a:lnTo>
                    <a:pt x="72887" y="132903"/>
                  </a:lnTo>
                  <a:lnTo>
                    <a:pt x="73248" y="133192"/>
                  </a:lnTo>
                  <a:lnTo>
                    <a:pt x="73610" y="133554"/>
                  </a:lnTo>
                  <a:lnTo>
                    <a:pt x="73899" y="133988"/>
                  </a:lnTo>
                  <a:lnTo>
                    <a:pt x="74188" y="134421"/>
                  </a:lnTo>
                  <a:lnTo>
                    <a:pt x="74405" y="134855"/>
                  </a:lnTo>
                  <a:lnTo>
                    <a:pt x="74550" y="135361"/>
                  </a:lnTo>
                  <a:lnTo>
                    <a:pt x="74694" y="135795"/>
                  </a:lnTo>
                  <a:lnTo>
                    <a:pt x="74767" y="136302"/>
                  </a:lnTo>
                  <a:lnTo>
                    <a:pt x="74767" y="136880"/>
                  </a:lnTo>
                  <a:lnTo>
                    <a:pt x="74767" y="153366"/>
                  </a:lnTo>
                  <a:lnTo>
                    <a:pt x="74767" y="153945"/>
                  </a:lnTo>
                  <a:lnTo>
                    <a:pt x="74694" y="154451"/>
                  </a:lnTo>
                  <a:lnTo>
                    <a:pt x="74550" y="154957"/>
                  </a:lnTo>
                  <a:lnTo>
                    <a:pt x="74405" y="155391"/>
                  </a:lnTo>
                  <a:lnTo>
                    <a:pt x="74188" y="155825"/>
                  </a:lnTo>
                  <a:lnTo>
                    <a:pt x="73899" y="156259"/>
                  </a:lnTo>
                  <a:lnTo>
                    <a:pt x="73610" y="156693"/>
                  </a:lnTo>
                  <a:lnTo>
                    <a:pt x="73248" y="157054"/>
                  </a:lnTo>
                  <a:lnTo>
                    <a:pt x="72887" y="157343"/>
                  </a:lnTo>
                  <a:lnTo>
                    <a:pt x="72525" y="157705"/>
                  </a:lnTo>
                  <a:lnTo>
                    <a:pt x="72091" y="157922"/>
                  </a:lnTo>
                  <a:lnTo>
                    <a:pt x="71657" y="158139"/>
                  </a:lnTo>
                  <a:lnTo>
                    <a:pt x="71151" y="158356"/>
                  </a:lnTo>
                  <a:lnTo>
                    <a:pt x="70645" y="158428"/>
                  </a:lnTo>
                  <a:lnTo>
                    <a:pt x="70139" y="158500"/>
                  </a:lnTo>
                  <a:lnTo>
                    <a:pt x="69633" y="158573"/>
                  </a:lnTo>
                  <a:lnTo>
                    <a:pt x="34780" y="158573"/>
                  </a:lnTo>
                  <a:lnTo>
                    <a:pt x="34274" y="158500"/>
                  </a:lnTo>
                  <a:lnTo>
                    <a:pt x="33696" y="158428"/>
                  </a:lnTo>
                  <a:lnTo>
                    <a:pt x="33262" y="158356"/>
                  </a:lnTo>
                  <a:lnTo>
                    <a:pt x="32756" y="158139"/>
                  </a:lnTo>
                  <a:lnTo>
                    <a:pt x="32322" y="157922"/>
                  </a:lnTo>
                  <a:lnTo>
                    <a:pt x="31888" y="157705"/>
                  </a:lnTo>
                  <a:lnTo>
                    <a:pt x="31526" y="157343"/>
                  </a:lnTo>
                  <a:lnTo>
                    <a:pt x="31093" y="157054"/>
                  </a:lnTo>
                  <a:lnTo>
                    <a:pt x="30803" y="156693"/>
                  </a:lnTo>
                  <a:lnTo>
                    <a:pt x="30514" y="156259"/>
                  </a:lnTo>
                  <a:lnTo>
                    <a:pt x="30225" y="155825"/>
                  </a:lnTo>
                  <a:lnTo>
                    <a:pt x="30008" y="155391"/>
                  </a:lnTo>
                  <a:lnTo>
                    <a:pt x="29863" y="154957"/>
                  </a:lnTo>
                  <a:lnTo>
                    <a:pt x="29719" y="154451"/>
                  </a:lnTo>
                  <a:lnTo>
                    <a:pt x="29646" y="153945"/>
                  </a:lnTo>
                  <a:lnTo>
                    <a:pt x="29574" y="153366"/>
                  </a:lnTo>
                  <a:lnTo>
                    <a:pt x="29574" y="136880"/>
                  </a:lnTo>
                  <a:lnTo>
                    <a:pt x="29646" y="136302"/>
                  </a:lnTo>
                  <a:lnTo>
                    <a:pt x="29719" y="135795"/>
                  </a:lnTo>
                  <a:lnTo>
                    <a:pt x="29863" y="135361"/>
                  </a:lnTo>
                  <a:lnTo>
                    <a:pt x="30008" y="134855"/>
                  </a:lnTo>
                  <a:lnTo>
                    <a:pt x="30225" y="134421"/>
                  </a:lnTo>
                  <a:lnTo>
                    <a:pt x="30514" y="133988"/>
                  </a:lnTo>
                  <a:lnTo>
                    <a:pt x="30803" y="133554"/>
                  </a:lnTo>
                  <a:lnTo>
                    <a:pt x="31093" y="133192"/>
                  </a:lnTo>
                  <a:lnTo>
                    <a:pt x="31526" y="132903"/>
                  </a:lnTo>
                  <a:lnTo>
                    <a:pt x="31888" y="132614"/>
                  </a:lnTo>
                  <a:lnTo>
                    <a:pt x="32322" y="132325"/>
                  </a:lnTo>
                  <a:lnTo>
                    <a:pt x="32756" y="132108"/>
                  </a:lnTo>
                  <a:lnTo>
                    <a:pt x="33262" y="131963"/>
                  </a:lnTo>
                  <a:lnTo>
                    <a:pt x="33696" y="131818"/>
                  </a:lnTo>
                  <a:lnTo>
                    <a:pt x="34274" y="131746"/>
                  </a:lnTo>
                  <a:lnTo>
                    <a:pt x="34780" y="131674"/>
                  </a:lnTo>
                  <a:close/>
                  <a:moveTo>
                    <a:pt x="198848" y="131674"/>
                  </a:moveTo>
                  <a:lnTo>
                    <a:pt x="199354" y="131746"/>
                  </a:lnTo>
                  <a:lnTo>
                    <a:pt x="199860" y="131818"/>
                  </a:lnTo>
                  <a:lnTo>
                    <a:pt x="200366" y="131963"/>
                  </a:lnTo>
                  <a:lnTo>
                    <a:pt x="200872" y="132108"/>
                  </a:lnTo>
                  <a:lnTo>
                    <a:pt x="201306" y="132325"/>
                  </a:lnTo>
                  <a:lnTo>
                    <a:pt x="201740" y="132614"/>
                  </a:lnTo>
                  <a:lnTo>
                    <a:pt x="202101" y="132903"/>
                  </a:lnTo>
                  <a:lnTo>
                    <a:pt x="202463" y="133192"/>
                  </a:lnTo>
                  <a:lnTo>
                    <a:pt x="202825" y="133554"/>
                  </a:lnTo>
                  <a:lnTo>
                    <a:pt x="203114" y="133988"/>
                  </a:lnTo>
                  <a:lnTo>
                    <a:pt x="203403" y="134421"/>
                  </a:lnTo>
                  <a:lnTo>
                    <a:pt x="203620" y="134855"/>
                  </a:lnTo>
                  <a:lnTo>
                    <a:pt x="203765" y="135361"/>
                  </a:lnTo>
                  <a:lnTo>
                    <a:pt x="203909" y="135795"/>
                  </a:lnTo>
                  <a:lnTo>
                    <a:pt x="203981" y="136302"/>
                  </a:lnTo>
                  <a:lnTo>
                    <a:pt x="203981" y="136880"/>
                  </a:lnTo>
                  <a:lnTo>
                    <a:pt x="203981" y="153366"/>
                  </a:lnTo>
                  <a:lnTo>
                    <a:pt x="203981" y="153945"/>
                  </a:lnTo>
                  <a:lnTo>
                    <a:pt x="203909" y="154451"/>
                  </a:lnTo>
                  <a:lnTo>
                    <a:pt x="203765" y="154957"/>
                  </a:lnTo>
                  <a:lnTo>
                    <a:pt x="203620" y="155391"/>
                  </a:lnTo>
                  <a:lnTo>
                    <a:pt x="203403" y="155825"/>
                  </a:lnTo>
                  <a:lnTo>
                    <a:pt x="203114" y="156259"/>
                  </a:lnTo>
                  <a:lnTo>
                    <a:pt x="202825" y="156693"/>
                  </a:lnTo>
                  <a:lnTo>
                    <a:pt x="202463" y="157054"/>
                  </a:lnTo>
                  <a:lnTo>
                    <a:pt x="202101" y="157343"/>
                  </a:lnTo>
                  <a:lnTo>
                    <a:pt x="201740" y="157705"/>
                  </a:lnTo>
                  <a:lnTo>
                    <a:pt x="201306" y="157922"/>
                  </a:lnTo>
                  <a:lnTo>
                    <a:pt x="200872" y="158139"/>
                  </a:lnTo>
                  <a:lnTo>
                    <a:pt x="200366" y="158356"/>
                  </a:lnTo>
                  <a:lnTo>
                    <a:pt x="199860" y="158428"/>
                  </a:lnTo>
                  <a:lnTo>
                    <a:pt x="199354" y="158500"/>
                  </a:lnTo>
                  <a:lnTo>
                    <a:pt x="198848" y="158573"/>
                  </a:lnTo>
                  <a:lnTo>
                    <a:pt x="163995" y="158573"/>
                  </a:lnTo>
                  <a:lnTo>
                    <a:pt x="163489" y="158500"/>
                  </a:lnTo>
                  <a:lnTo>
                    <a:pt x="162983" y="158428"/>
                  </a:lnTo>
                  <a:lnTo>
                    <a:pt x="162477" y="158356"/>
                  </a:lnTo>
                  <a:lnTo>
                    <a:pt x="161970" y="158139"/>
                  </a:lnTo>
                  <a:lnTo>
                    <a:pt x="161537" y="157922"/>
                  </a:lnTo>
                  <a:lnTo>
                    <a:pt x="161103" y="157705"/>
                  </a:lnTo>
                  <a:lnTo>
                    <a:pt x="160741" y="157343"/>
                  </a:lnTo>
                  <a:lnTo>
                    <a:pt x="160307" y="157054"/>
                  </a:lnTo>
                  <a:lnTo>
                    <a:pt x="160018" y="156693"/>
                  </a:lnTo>
                  <a:lnTo>
                    <a:pt x="159729" y="156259"/>
                  </a:lnTo>
                  <a:lnTo>
                    <a:pt x="159440" y="155825"/>
                  </a:lnTo>
                  <a:lnTo>
                    <a:pt x="159223" y="155391"/>
                  </a:lnTo>
                  <a:lnTo>
                    <a:pt x="159078" y="154957"/>
                  </a:lnTo>
                  <a:lnTo>
                    <a:pt x="158933" y="154451"/>
                  </a:lnTo>
                  <a:lnTo>
                    <a:pt x="158861" y="153945"/>
                  </a:lnTo>
                  <a:lnTo>
                    <a:pt x="158861" y="153366"/>
                  </a:lnTo>
                  <a:lnTo>
                    <a:pt x="158861" y="136880"/>
                  </a:lnTo>
                  <a:lnTo>
                    <a:pt x="158861" y="136302"/>
                  </a:lnTo>
                  <a:lnTo>
                    <a:pt x="158933" y="135795"/>
                  </a:lnTo>
                  <a:lnTo>
                    <a:pt x="159078" y="135361"/>
                  </a:lnTo>
                  <a:lnTo>
                    <a:pt x="159223" y="134855"/>
                  </a:lnTo>
                  <a:lnTo>
                    <a:pt x="159440" y="134421"/>
                  </a:lnTo>
                  <a:lnTo>
                    <a:pt x="159729" y="133988"/>
                  </a:lnTo>
                  <a:lnTo>
                    <a:pt x="160018" y="133554"/>
                  </a:lnTo>
                  <a:lnTo>
                    <a:pt x="160307" y="133192"/>
                  </a:lnTo>
                  <a:lnTo>
                    <a:pt x="160741" y="132903"/>
                  </a:lnTo>
                  <a:lnTo>
                    <a:pt x="161103" y="132614"/>
                  </a:lnTo>
                  <a:lnTo>
                    <a:pt x="161537" y="132325"/>
                  </a:lnTo>
                  <a:lnTo>
                    <a:pt x="161970" y="132108"/>
                  </a:lnTo>
                  <a:lnTo>
                    <a:pt x="162477" y="131963"/>
                  </a:lnTo>
                  <a:lnTo>
                    <a:pt x="162983" y="131818"/>
                  </a:lnTo>
                  <a:lnTo>
                    <a:pt x="163489" y="131746"/>
                  </a:lnTo>
                  <a:lnTo>
                    <a:pt x="163995" y="131674"/>
                  </a:lnTo>
                  <a:close/>
                  <a:moveTo>
                    <a:pt x="76068" y="0"/>
                  </a:moveTo>
                  <a:lnTo>
                    <a:pt x="75273" y="72"/>
                  </a:lnTo>
                  <a:lnTo>
                    <a:pt x="74477" y="217"/>
                  </a:lnTo>
                  <a:lnTo>
                    <a:pt x="73754" y="362"/>
                  </a:lnTo>
                  <a:lnTo>
                    <a:pt x="73031" y="651"/>
                  </a:lnTo>
                  <a:lnTo>
                    <a:pt x="72381" y="940"/>
                  </a:lnTo>
                  <a:lnTo>
                    <a:pt x="71730" y="1374"/>
                  </a:lnTo>
                  <a:lnTo>
                    <a:pt x="71151" y="1808"/>
                  </a:lnTo>
                  <a:lnTo>
                    <a:pt x="70573" y="2314"/>
                  </a:lnTo>
                  <a:lnTo>
                    <a:pt x="70067" y="2820"/>
                  </a:lnTo>
                  <a:lnTo>
                    <a:pt x="69633" y="3471"/>
                  </a:lnTo>
                  <a:lnTo>
                    <a:pt x="69271" y="4049"/>
                  </a:lnTo>
                  <a:lnTo>
                    <a:pt x="68910" y="4772"/>
                  </a:lnTo>
                  <a:lnTo>
                    <a:pt x="68693" y="5495"/>
                  </a:lnTo>
                  <a:lnTo>
                    <a:pt x="68476" y="6219"/>
                  </a:lnTo>
                  <a:lnTo>
                    <a:pt x="68331" y="6942"/>
                  </a:lnTo>
                  <a:lnTo>
                    <a:pt x="68331" y="7737"/>
                  </a:lnTo>
                  <a:lnTo>
                    <a:pt x="68331" y="32033"/>
                  </a:lnTo>
                  <a:lnTo>
                    <a:pt x="60160" y="32033"/>
                  </a:lnTo>
                  <a:lnTo>
                    <a:pt x="58353" y="32105"/>
                  </a:lnTo>
                  <a:lnTo>
                    <a:pt x="56545" y="32394"/>
                  </a:lnTo>
                  <a:lnTo>
                    <a:pt x="54737" y="32756"/>
                  </a:lnTo>
                  <a:lnTo>
                    <a:pt x="52930" y="33262"/>
                  </a:lnTo>
                  <a:lnTo>
                    <a:pt x="51194" y="33985"/>
                  </a:lnTo>
                  <a:lnTo>
                    <a:pt x="49459" y="34780"/>
                  </a:lnTo>
                  <a:lnTo>
                    <a:pt x="47723" y="35648"/>
                  </a:lnTo>
                  <a:lnTo>
                    <a:pt x="46060" y="36733"/>
                  </a:lnTo>
                  <a:lnTo>
                    <a:pt x="44542" y="37817"/>
                  </a:lnTo>
                  <a:lnTo>
                    <a:pt x="43023" y="39047"/>
                  </a:lnTo>
                  <a:lnTo>
                    <a:pt x="41577" y="40348"/>
                  </a:lnTo>
                  <a:lnTo>
                    <a:pt x="40348" y="41794"/>
                  </a:lnTo>
                  <a:lnTo>
                    <a:pt x="39119" y="43240"/>
                  </a:lnTo>
                  <a:lnTo>
                    <a:pt x="38106" y="44759"/>
                  </a:lnTo>
                  <a:lnTo>
                    <a:pt x="37166" y="46350"/>
                  </a:lnTo>
                  <a:lnTo>
                    <a:pt x="36443" y="47941"/>
                  </a:lnTo>
                  <a:lnTo>
                    <a:pt x="24440" y="77225"/>
                  </a:lnTo>
                  <a:lnTo>
                    <a:pt x="13160" y="74116"/>
                  </a:lnTo>
                  <a:lnTo>
                    <a:pt x="12365" y="73899"/>
                  </a:lnTo>
                  <a:lnTo>
                    <a:pt x="11569" y="73755"/>
                  </a:lnTo>
                  <a:lnTo>
                    <a:pt x="10774" y="73682"/>
                  </a:lnTo>
                  <a:lnTo>
                    <a:pt x="8894" y="73682"/>
                  </a:lnTo>
                  <a:lnTo>
                    <a:pt x="7882" y="73827"/>
                  </a:lnTo>
                  <a:lnTo>
                    <a:pt x="6869" y="74116"/>
                  </a:lnTo>
                  <a:lnTo>
                    <a:pt x="6002" y="74405"/>
                  </a:lnTo>
                  <a:lnTo>
                    <a:pt x="5062" y="74839"/>
                  </a:lnTo>
                  <a:lnTo>
                    <a:pt x="4266" y="75345"/>
                  </a:lnTo>
                  <a:lnTo>
                    <a:pt x="3471" y="75996"/>
                  </a:lnTo>
                  <a:lnTo>
                    <a:pt x="2820" y="76647"/>
                  </a:lnTo>
                  <a:lnTo>
                    <a:pt x="2169" y="77370"/>
                  </a:lnTo>
                  <a:lnTo>
                    <a:pt x="1591" y="78165"/>
                  </a:lnTo>
                  <a:lnTo>
                    <a:pt x="1157" y="79033"/>
                  </a:lnTo>
                  <a:lnTo>
                    <a:pt x="723" y="79973"/>
                  </a:lnTo>
                  <a:lnTo>
                    <a:pt x="434" y="80913"/>
                  </a:lnTo>
                  <a:lnTo>
                    <a:pt x="145" y="81998"/>
                  </a:lnTo>
                  <a:lnTo>
                    <a:pt x="0" y="83010"/>
                  </a:lnTo>
                  <a:lnTo>
                    <a:pt x="0" y="84167"/>
                  </a:lnTo>
                  <a:lnTo>
                    <a:pt x="0" y="90386"/>
                  </a:lnTo>
                  <a:lnTo>
                    <a:pt x="72" y="91687"/>
                  </a:lnTo>
                  <a:lnTo>
                    <a:pt x="217" y="92989"/>
                  </a:lnTo>
                  <a:lnTo>
                    <a:pt x="578" y="94218"/>
                  </a:lnTo>
                  <a:lnTo>
                    <a:pt x="1012" y="95375"/>
                  </a:lnTo>
                  <a:lnTo>
                    <a:pt x="1518" y="96532"/>
                  </a:lnTo>
                  <a:lnTo>
                    <a:pt x="2169" y="97616"/>
                  </a:lnTo>
                  <a:lnTo>
                    <a:pt x="2965" y="98556"/>
                  </a:lnTo>
                  <a:lnTo>
                    <a:pt x="3760" y="99496"/>
                  </a:lnTo>
                  <a:lnTo>
                    <a:pt x="4700" y="100364"/>
                  </a:lnTo>
                  <a:lnTo>
                    <a:pt x="5640" y="101087"/>
                  </a:lnTo>
                  <a:lnTo>
                    <a:pt x="6725" y="101738"/>
                  </a:lnTo>
                  <a:lnTo>
                    <a:pt x="7882" y="102244"/>
                  </a:lnTo>
                  <a:lnTo>
                    <a:pt x="9039" y="102678"/>
                  </a:lnTo>
                  <a:lnTo>
                    <a:pt x="10268" y="103040"/>
                  </a:lnTo>
                  <a:lnTo>
                    <a:pt x="11569" y="103184"/>
                  </a:lnTo>
                  <a:lnTo>
                    <a:pt x="12871" y="103257"/>
                  </a:lnTo>
                  <a:lnTo>
                    <a:pt x="13739" y="103257"/>
                  </a:lnTo>
                  <a:lnTo>
                    <a:pt x="12003" y="107450"/>
                  </a:lnTo>
                  <a:lnTo>
                    <a:pt x="11352" y="109041"/>
                  </a:lnTo>
                  <a:lnTo>
                    <a:pt x="10774" y="110777"/>
                  </a:lnTo>
                  <a:lnTo>
                    <a:pt x="10195" y="112584"/>
                  </a:lnTo>
                  <a:lnTo>
                    <a:pt x="9617" y="114464"/>
                  </a:lnTo>
                  <a:lnTo>
                    <a:pt x="8605" y="118441"/>
                  </a:lnTo>
                  <a:lnTo>
                    <a:pt x="7665" y="122635"/>
                  </a:lnTo>
                  <a:lnTo>
                    <a:pt x="6942" y="126757"/>
                  </a:lnTo>
                  <a:lnTo>
                    <a:pt x="6363" y="130878"/>
                  </a:lnTo>
                  <a:lnTo>
                    <a:pt x="6219" y="132831"/>
                  </a:lnTo>
                  <a:lnTo>
                    <a:pt x="6074" y="134711"/>
                  </a:lnTo>
                  <a:lnTo>
                    <a:pt x="5929" y="136518"/>
                  </a:lnTo>
                  <a:lnTo>
                    <a:pt x="5929" y="138254"/>
                  </a:lnTo>
                  <a:lnTo>
                    <a:pt x="5929" y="196679"/>
                  </a:lnTo>
                  <a:lnTo>
                    <a:pt x="6002" y="197981"/>
                  </a:lnTo>
                  <a:lnTo>
                    <a:pt x="6146" y="199210"/>
                  </a:lnTo>
                  <a:lnTo>
                    <a:pt x="6508" y="200439"/>
                  </a:lnTo>
                  <a:lnTo>
                    <a:pt x="6942" y="201668"/>
                  </a:lnTo>
                  <a:lnTo>
                    <a:pt x="7448" y="202753"/>
                  </a:lnTo>
                  <a:lnTo>
                    <a:pt x="8099" y="203838"/>
                  </a:lnTo>
                  <a:lnTo>
                    <a:pt x="8894" y="204850"/>
                  </a:lnTo>
                  <a:lnTo>
                    <a:pt x="9689" y="205790"/>
                  </a:lnTo>
                  <a:lnTo>
                    <a:pt x="10629" y="206585"/>
                  </a:lnTo>
                  <a:lnTo>
                    <a:pt x="11642" y="207308"/>
                  </a:lnTo>
                  <a:lnTo>
                    <a:pt x="12654" y="207959"/>
                  </a:lnTo>
                  <a:lnTo>
                    <a:pt x="13811" y="208538"/>
                  </a:lnTo>
                  <a:lnTo>
                    <a:pt x="14968" y="208972"/>
                  </a:lnTo>
                  <a:lnTo>
                    <a:pt x="16197" y="209261"/>
                  </a:lnTo>
                  <a:lnTo>
                    <a:pt x="17499" y="209478"/>
                  </a:lnTo>
                  <a:lnTo>
                    <a:pt x="18800" y="209550"/>
                  </a:lnTo>
                  <a:lnTo>
                    <a:pt x="34346" y="209550"/>
                  </a:lnTo>
                  <a:lnTo>
                    <a:pt x="35648" y="209478"/>
                  </a:lnTo>
                  <a:lnTo>
                    <a:pt x="36877" y="209261"/>
                  </a:lnTo>
                  <a:lnTo>
                    <a:pt x="38179" y="208972"/>
                  </a:lnTo>
                  <a:lnTo>
                    <a:pt x="39336" y="208538"/>
                  </a:lnTo>
                  <a:lnTo>
                    <a:pt x="40493" y="207959"/>
                  </a:lnTo>
                  <a:lnTo>
                    <a:pt x="41505" y="207308"/>
                  </a:lnTo>
                  <a:lnTo>
                    <a:pt x="42517" y="206585"/>
                  </a:lnTo>
                  <a:lnTo>
                    <a:pt x="43457" y="205790"/>
                  </a:lnTo>
                  <a:lnTo>
                    <a:pt x="44253" y="204850"/>
                  </a:lnTo>
                  <a:lnTo>
                    <a:pt x="44976" y="203838"/>
                  </a:lnTo>
                  <a:lnTo>
                    <a:pt x="45626" y="202753"/>
                  </a:lnTo>
                  <a:lnTo>
                    <a:pt x="46205" y="201668"/>
                  </a:lnTo>
                  <a:lnTo>
                    <a:pt x="46639" y="200439"/>
                  </a:lnTo>
                  <a:lnTo>
                    <a:pt x="46928" y="199210"/>
                  </a:lnTo>
                  <a:lnTo>
                    <a:pt x="47145" y="197981"/>
                  </a:lnTo>
                  <a:lnTo>
                    <a:pt x="47217" y="196679"/>
                  </a:lnTo>
                  <a:lnTo>
                    <a:pt x="47217" y="182290"/>
                  </a:lnTo>
                  <a:lnTo>
                    <a:pt x="186772" y="182290"/>
                  </a:lnTo>
                  <a:lnTo>
                    <a:pt x="186772" y="196679"/>
                  </a:lnTo>
                  <a:lnTo>
                    <a:pt x="186772" y="197981"/>
                  </a:lnTo>
                  <a:lnTo>
                    <a:pt x="186989" y="199210"/>
                  </a:lnTo>
                  <a:lnTo>
                    <a:pt x="187351" y="200439"/>
                  </a:lnTo>
                  <a:lnTo>
                    <a:pt x="187784" y="201668"/>
                  </a:lnTo>
                  <a:lnTo>
                    <a:pt x="188291" y="202753"/>
                  </a:lnTo>
                  <a:lnTo>
                    <a:pt x="188941" y="203838"/>
                  </a:lnTo>
                  <a:lnTo>
                    <a:pt x="189664" y="204850"/>
                  </a:lnTo>
                  <a:lnTo>
                    <a:pt x="190532" y="205790"/>
                  </a:lnTo>
                  <a:lnTo>
                    <a:pt x="191472" y="206585"/>
                  </a:lnTo>
                  <a:lnTo>
                    <a:pt x="192412" y="207308"/>
                  </a:lnTo>
                  <a:lnTo>
                    <a:pt x="193497" y="207959"/>
                  </a:lnTo>
                  <a:lnTo>
                    <a:pt x="194654" y="208538"/>
                  </a:lnTo>
                  <a:lnTo>
                    <a:pt x="195811" y="208972"/>
                  </a:lnTo>
                  <a:lnTo>
                    <a:pt x="197040" y="209261"/>
                  </a:lnTo>
                  <a:lnTo>
                    <a:pt x="198341" y="209478"/>
                  </a:lnTo>
                  <a:lnTo>
                    <a:pt x="199643" y="209550"/>
                  </a:lnTo>
                  <a:lnTo>
                    <a:pt x="215117" y="209550"/>
                  </a:lnTo>
                  <a:lnTo>
                    <a:pt x="216418" y="209478"/>
                  </a:lnTo>
                  <a:lnTo>
                    <a:pt x="217720" y="209261"/>
                  </a:lnTo>
                  <a:lnTo>
                    <a:pt x="218949" y="208972"/>
                  </a:lnTo>
                  <a:lnTo>
                    <a:pt x="220179" y="208538"/>
                  </a:lnTo>
                  <a:lnTo>
                    <a:pt x="221263" y="207959"/>
                  </a:lnTo>
                  <a:lnTo>
                    <a:pt x="222348" y="207308"/>
                  </a:lnTo>
                  <a:lnTo>
                    <a:pt x="223360" y="206585"/>
                  </a:lnTo>
                  <a:lnTo>
                    <a:pt x="224228" y="205790"/>
                  </a:lnTo>
                  <a:lnTo>
                    <a:pt x="225095" y="204850"/>
                  </a:lnTo>
                  <a:lnTo>
                    <a:pt x="225819" y="203838"/>
                  </a:lnTo>
                  <a:lnTo>
                    <a:pt x="226469" y="202753"/>
                  </a:lnTo>
                  <a:lnTo>
                    <a:pt x="227048" y="201668"/>
                  </a:lnTo>
                  <a:lnTo>
                    <a:pt x="227482" y="200439"/>
                  </a:lnTo>
                  <a:lnTo>
                    <a:pt x="227771" y="199210"/>
                  </a:lnTo>
                  <a:lnTo>
                    <a:pt x="227988" y="197981"/>
                  </a:lnTo>
                  <a:lnTo>
                    <a:pt x="228060" y="196679"/>
                  </a:lnTo>
                  <a:lnTo>
                    <a:pt x="228060" y="138254"/>
                  </a:lnTo>
                  <a:lnTo>
                    <a:pt x="227988" y="136518"/>
                  </a:lnTo>
                  <a:lnTo>
                    <a:pt x="227916" y="134711"/>
                  </a:lnTo>
                  <a:lnTo>
                    <a:pt x="227771" y="132831"/>
                  </a:lnTo>
                  <a:lnTo>
                    <a:pt x="227554" y="130878"/>
                  </a:lnTo>
                  <a:lnTo>
                    <a:pt x="226976" y="126757"/>
                  </a:lnTo>
                  <a:lnTo>
                    <a:pt x="226252" y="122635"/>
                  </a:lnTo>
                  <a:lnTo>
                    <a:pt x="225385" y="118441"/>
                  </a:lnTo>
                  <a:lnTo>
                    <a:pt x="224300" y="114464"/>
                  </a:lnTo>
                  <a:lnTo>
                    <a:pt x="223794" y="112584"/>
                  </a:lnTo>
                  <a:lnTo>
                    <a:pt x="223215" y="110777"/>
                  </a:lnTo>
                  <a:lnTo>
                    <a:pt x="222565" y="109041"/>
                  </a:lnTo>
                  <a:lnTo>
                    <a:pt x="221986" y="107450"/>
                  </a:lnTo>
                  <a:lnTo>
                    <a:pt x="220251" y="103257"/>
                  </a:lnTo>
                  <a:lnTo>
                    <a:pt x="221263" y="103257"/>
                  </a:lnTo>
                  <a:lnTo>
                    <a:pt x="222565" y="103184"/>
                  </a:lnTo>
                  <a:lnTo>
                    <a:pt x="223866" y="103040"/>
                  </a:lnTo>
                  <a:lnTo>
                    <a:pt x="225095" y="102678"/>
                  </a:lnTo>
                  <a:lnTo>
                    <a:pt x="226252" y="102244"/>
                  </a:lnTo>
                  <a:lnTo>
                    <a:pt x="227409" y="101738"/>
                  </a:lnTo>
                  <a:lnTo>
                    <a:pt x="228422" y="101087"/>
                  </a:lnTo>
                  <a:lnTo>
                    <a:pt x="229434" y="100364"/>
                  </a:lnTo>
                  <a:lnTo>
                    <a:pt x="230374" y="99496"/>
                  </a:lnTo>
                  <a:lnTo>
                    <a:pt x="231169" y="98556"/>
                  </a:lnTo>
                  <a:lnTo>
                    <a:pt x="231892" y="97616"/>
                  </a:lnTo>
                  <a:lnTo>
                    <a:pt x="232543" y="96532"/>
                  </a:lnTo>
                  <a:lnTo>
                    <a:pt x="233122" y="95375"/>
                  </a:lnTo>
                  <a:lnTo>
                    <a:pt x="233556" y="94218"/>
                  </a:lnTo>
                  <a:lnTo>
                    <a:pt x="233845" y="92989"/>
                  </a:lnTo>
                  <a:lnTo>
                    <a:pt x="234062" y="91687"/>
                  </a:lnTo>
                  <a:lnTo>
                    <a:pt x="234134" y="90386"/>
                  </a:lnTo>
                  <a:lnTo>
                    <a:pt x="234134" y="84167"/>
                  </a:lnTo>
                  <a:lnTo>
                    <a:pt x="234062" y="83010"/>
                  </a:lnTo>
                  <a:lnTo>
                    <a:pt x="233917" y="81998"/>
                  </a:lnTo>
                  <a:lnTo>
                    <a:pt x="233700" y="80913"/>
                  </a:lnTo>
                  <a:lnTo>
                    <a:pt x="233411" y="79973"/>
                  </a:lnTo>
                  <a:lnTo>
                    <a:pt x="232977" y="79033"/>
                  </a:lnTo>
                  <a:lnTo>
                    <a:pt x="232471" y="78165"/>
                  </a:lnTo>
                  <a:lnTo>
                    <a:pt x="231965" y="77370"/>
                  </a:lnTo>
                  <a:lnTo>
                    <a:pt x="231314" y="76647"/>
                  </a:lnTo>
                  <a:lnTo>
                    <a:pt x="230591" y="75996"/>
                  </a:lnTo>
                  <a:lnTo>
                    <a:pt x="229868" y="75345"/>
                  </a:lnTo>
                  <a:lnTo>
                    <a:pt x="229000" y="74839"/>
                  </a:lnTo>
                  <a:lnTo>
                    <a:pt x="228132" y="74405"/>
                  </a:lnTo>
                  <a:lnTo>
                    <a:pt x="227192" y="74116"/>
                  </a:lnTo>
                  <a:lnTo>
                    <a:pt x="226252" y="73827"/>
                  </a:lnTo>
                  <a:lnTo>
                    <a:pt x="225240" y="73682"/>
                  </a:lnTo>
                  <a:lnTo>
                    <a:pt x="223360" y="73682"/>
                  </a:lnTo>
                  <a:lnTo>
                    <a:pt x="222565" y="73755"/>
                  </a:lnTo>
                  <a:lnTo>
                    <a:pt x="221769" y="73899"/>
                  </a:lnTo>
                  <a:lnTo>
                    <a:pt x="220902" y="74116"/>
                  </a:lnTo>
                  <a:lnTo>
                    <a:pt x="209549" y="77225"/>
                  </a:lnTo>
                  <a:lnTo>
                    <a:pt x="197546" y="47941"/>
                  </a:lnTo>
                  <a:lnTo>
                    <a:pt x="196751" y="46350"/>
                  </a:lnTo>
                  <a:lnTo>
                    <a:pt x="195883" y="44759"/>
                  </a:lnTo>
                  <a:lnTo>
                    <a:pt x="194798" y="43240"/>
                  </a:lnTo>
                  <a:lnTo>
                    <a:pt x="193641" y="41794"/>
                  </a:lnTo>
                  <a:lnTo>
                    <a:pt x="192340" y="40348"/>
                  </a:lnTo>
                  <a:lnTo>
                    <a:pt x="190966" y="39047"/>
                  </a:lnTo>
                  <a:lnTo>
                    <a:pt x="189448" y="37817"/>
                  </a:lnTo>
                  <a:lnTo>
                    <a:pt x="187857" y="36733"/>
                  </a:lnTo>
                  <a:lnTo>
                    <a:pt x="186194" y="35648"/>
                  </a:lnTo>
                  <a:lnTo>
                    <a:pt x="184531" y="34780"/>
                  </a:lnTo>
                  <a:lnTo>
                    <a:pt x="182795" y="33985"/>
                  </a:lnTo>
                  <a:lnTo>
                    <a:pt x="180987" y="33262"/>
                  </a:lnTo>
                  <a:lnTo>
                    <a:pt x="179180" y="32756"/>
                  </a:lnTo>
                  <a:lnTo>
                    <a:pt x="177372" y="32394"/>
                  </a:lnTo>
                  <a:lnTo>
                    <a:pt x="175564" y="32105"/>
                  </a:lnTo>
                  <a:lnTo>
                    <a:pt x="173829" y="32033"/>
                  </a:lnTo>
                  <a:lnTo>
                    <a:pt x="165803" y="32033"/>
                  </a:lnTo>
                  <a:lnTo>
                    <a:pt x="165803" y="7737"/>
                  </a:lnTo>
                  <a:lnTo>
                    <a:pt x="165730" y="6942"/>
                  </a:lnTo>
                  <a:lnTo>
                    <a:pt x="165658" y="6219"/>
                  </a:lnTo>
                  <a:lnTo>
                    <a:pt x="165441" y="5495"/>
                  </a:lnTo>
                  <a:lnTo>
                    <a:pt x="165152" y="4772"/>
                  </a:lnTo>
                  <a:lnTo>
                    <a:pt x="164863" y="4049"/>
                  </a:lnTo>
                  <a:lnTo>
                    <a:pt x="164501" y="3471"/>
                  </a:lnTo>
                  <a:lnTo>
                    <a:pt x="163995" y="2820"/>
                  </a:lnTo>
                  <a:lnTo>
                    <a:pt x="163561" y="2314"/>
                  </a:lnTo>
                  <a:lnTo>
                    <a:pt x="162983" y="1808"/>
                  </a:lnTo>
                  <a:lnTo>
                    <a:pt x="162404" y="1374"/>
                  </a:lnTo>
                  <a:lnTo>
                    <a:pt x="161753" y="940"/>
                  </a:lnTo>
                  <a:lnTo>
                    <a:pt x="161103" y="651"/>
                  </a:lnTo>
                  <a:lnTo>
                    <a:pt x="160380" y="362"/>
                  </a:lnTo>
                  <a:lnTo>
                    <a:pt x="159584" y="217"/>
                  </a:lnTo>
                  <a:lnTo>
                    <a:pt x="158861" y="72"/>
                  </a:lnTo>
                  <a:lnTo>
                    <a:pt x="1580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17;p24">
              <a:extLst>
                <a:ext uri="{FF2B5EF4-FFF2-40B4-BE49-F238E27FC236}">
                  <a16:creationId xmlns:a16="http://schemas.microsoft.com/office/drawing/2014/main" id="{2EF15331-9C7E-45AD-8930-668E7E2C1853}"/>
                </a:ext>
              </a:extLst>
            </p:cNvPr>
            <p:cNvSpPr/>
            <p:nvPr/>
          </p:nvSpPr>
          <p:spPr>
            <a:xfrm>
              <a:off x="3537025" y="644850"/>
              <a:ext cx="141025" cy="159100"/>
            </a:xfrm>
            <a:custGeom>
              <a:avLst/>
              <a:gdLst/>
              <a:ahLst/>
              <a:cxnLst/>
              <a:rect l="l" t="t" r="r" b="b"/>
              <a:pathLst>
                <a:path w="5641" h="6364" extrusionOk="0">
                  <a:moveTo>
                    <a:pt x="2893" y="0"/>
                  </a:moveTo>
                  <a:lnTo>
                    <a:pt x="2820" y="73"/>
                  </a:lnTo>
                  <a:lnTo>
                    <a:pt x="2748" y="145"/>
                  </a:lnTo>
                  <a:lnTo>
                    <a:pt x="73" y="6074"/>
                  </a:lnTo>
                  <a:lnTo>
                    <a:pt x="0" y="6219"/>
                  </a:lnTo>
                  <a:lnTo>
                    <a:pt x="73" y="6291"/>
                  </a:lnTo>
                  <a:lnTo>
                    <a:pt x="145" y="6364"/>
                  </a:lnTo>
                  <a:lnTo>
                    <a:pt x="5496" y="6364"/>
                  </a:lnTo>
                  <a:lnTo>
                    <a:pt x="5568" y="6291"/>
                  </a:lnTo>
                  <a:lnTo>
                    <a:pt x="5641" y="6219"/>
                  </a:lnTo>
                  <a:lnTo>
                    <a:pt x="5568" y="6074"/>
                  </a:lnTo>
                  <a:lnTo>
                    <a:pt x="3037" y="145"/>
                  </a:lnTo>
                  <a:lnTo>
                    <a:pt x="2965" y="73"/>
                  </a:lnTo>
                  <a:lnTo>
                    <a:pt x="28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5528887"/>
      </p:ext>
    </p:extLst>
  </p:cSld>
  <p:clrMapOvr>
    <a:masterClrMapping/>
  </p:clrMapOvr>
</p:sld>
</file>

<file path=ppt/theme/theme1.xml><?xml version="1.0" encoding="utf-8"?>
<a:theme xmlns:a="http://schemas.openxmlformats.org/drawingml/2006/main" name="Taxi Infographics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D9D9D9"/>
      </a:lt2>
      <a:accent1>
        <a:srgbClr val="FDB813"/>
      </a:accent1>
      <a:accent2>
        <a:srgbClr val="DDA216"/>
      </a:accent2>
      <a:accent3>
        <a:srgbClr val="BC8B19"/>
      </a:accent3>
      <a:accent4>
        <a:srgbClr val="666666"/>
      </a:accent4>
      <a:accent5>
        <a:srgbClr val="0036B0"/>
      </a:accent5>
      <a:accent6>
        <a:srgbClr val="145CF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448</Words>
  <Application>Microsoft Office PowerPoint</Application>
  <PresentationFormat>如螢幕大小 (16:9)</PresentationFormat>
  <Paragraphs>83</Paragraphs>
  <Slides>14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Yu Gothic UI Semibold</vt:lpstr>
      <vt:lpstr>Fira Sans Extra Condensed</vt:lpstr>
      <vt:lpstr>Roboto</vt:lpstr>
      <vt:lpstr>Wingdings</vt:lpstr>
      <vt:lpstr>Arial</vt:lpstr>
      <vt:lpstr>Taxi Infographics by Slidesgo</vt:lpstr>
      <vt:lpstr>Green Traveler, Green Taxi!</vt:lpstr>
      <vt:lpstr>PowerPoint 簡報</vt:lpstr>
      <vt:lpstr>一輛汽車每天怠速30分鐘，一年下來…</vt:lpstr>
      <vt:lpstr>PowerPoint 簡報</vt:lpstr>
      <vt:lpstr>期望功能</vt:lpstr>
      <vt:lpstr>期望功能</vt:lpstr>
      <vt:lpstr>運作原理</vt:lpstr>
      <vt:lpstr>技術運用</vt:lpstr>
      <vt:lpstr>DEMO</vt:lpstr>
      <vt:lpstr>PowerPoint 簡報</vt:lpstr>
      <vt:lpstr>PowerPoint 簡報</vt:lpstr>
      <vt:lpstr>未來展望</vt:lpstr>
      <vt:lpstr>參考資料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 Infographics</dc:title>
  <cp:lastModifiedBy>靖妤 曹</cp:lastModifiedBy>
  <cp:revision>34</cp:revision>
  <dcterms:modified xsi:type="dcterms:W3CDTF">2023-10-22T04:49:57Z</dcterms:modified>
</cp:coreProperties>
</file>