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1" r:id="rId3"/>
    <p:sldId id="285" r:id="rId4"/>
    <p:sldId id="259" r:id="rId5"/>
    <p:sldId id="257" r:id="rId6"/>
    <p:sldId id="273" r:id="rId7"/>
    <p:sldId id="292" r:id="rId8"/>
    <p:sldId id="293" r:id="rId9"/>
    <p:sldId id="294" r:id="rId10"/>
    <p:sldId id="297" r:id="rId11"/>
    <p:sldId id="298" r:id="rId12"/>
    <p:sldId id="265" r:id="rId13"/>
    <p:sldId id="296" r:id="rId14"/>
    <p:sldId id="295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Yu Gothic UI Semibold" panose="020B0700000000000000" pitchFamily="34" charset="-128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D6E2C-C9D1-4527-974C-C0B5B482BC32}">
  <a:tblStyle styleId="{518D6E2C-C9D1-4527-974C-C0B5B482BC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5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d2d1f94382_0_4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d2d1f94382_0_4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575530c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575530c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2d1f94382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2d1f94382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2b13bf10c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2b13bf10c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1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 hasCustomPrompt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zh-TW" altLang="en-US" dirty="0"/>
              <a:t>哪次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-info.org.tw/node/29539" TargetMode="External"/><Relationship Id="rId2" Type="http://schemas.openxmlformats.org/officeDocument/2006/relationships/hyperlink" Target="https://news.ltn.com.tw/news/life/breakingnews/19880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4.04861" TargetMode="External"/><Relationship Id="rId4" Type="http://schemas.openxmlformats.org/officeDocument/2006/relationships/hyperlink" Target="https://www.youtube.com/watch?v=58Ec7cDnNV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ltn.com.tw/news/life/breakingnews/198805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-info.org.tw/node/29539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58Ec7cDnNV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4627" y="690823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dirty="0">
                <a:effectLst/>
              </a:rPr>
              <a:t>Green Traveler, Green Taxi!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65422" y="226756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哪次不骰子了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683617" y="2057743"/>
            <a:ext cx="6844156" cy="2674364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2A90-D646-442A-A1EF-56D4DD54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513A8D-534A-430B-95D5-14ACFBF4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" y="0"/>
            <a:ext cx="90651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4DC77-BC7B-40D7-832D-2D25C29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5677BD-64C9-4C1E-B40F-739E8434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" y="0"/>
            <a:ext cx="90104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未來展望</a:t>
            </a:r>
            <a:endParaRPr sz="3600" dirty="0"/>
          </a:p>
        </p:txBody>
      </p:sp>
      <p:sp>
        <p:nvSpPr>
          <p:cNvPr id="976" name="Google Shape;976;p24"/>
          <p:cNvSpPr txBox="1"/>
          <p:nvPr/>
        </p:nvSpPr>
        <p:spPr>
          <a:xfrm>
            <a:off x="330693" y="1319002"/>
            <a:ext cx="3556499" cy="29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開發版的容量或算力須加強</a:t>
            </a:r>
          </a:p>
        </p:txBody>
      </p:sp>
      <p:sp>
        <p:nvSpPr>
          <p:cNvPr id="979" name="Google Shape;979;p24"/>
          <p:cNvSpPr txBox="1"/>
          <p:nvPr/>
        </p:nvSpPr>
        <p:spPr>
          <a:xfrm>
            <a:off x="542641" y="2256961"/>
            <a:ext cx="2794513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串聯監視器改為及時辨識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87" name="Google Shape;987;p24"/>
          <p:cNvGrpSpPr/>
          <p:nvPr/>
        </p:nvGrpSpPr>
        <p:grpSpPr>
          <a:xfrm>
            <a:off x="3251725" y="1070875"/>
            <a:ext cx="5435037" cy="3556800"/>
            <a:chOff x="3251725" y="1070875"/>
            <a:chExt cx="5435037" cy="3556800"/>
          </a:xfrm>
        </p:grpSpPr>
        <p:sp>
          <p:nvSpPr>
            <p:cNvPr id="988" name="Google Shape;988;p24"/>
            <p:cNvSpPr/>
            <p:nvPr/>
          </p:nvSpPr>
          <p:spPr>
            <a:xfrm>
              <a:off x="5130262" y="1070875"/>
              <a:ext cx="3556500" cy="355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24"/>
            <p:cNvCxnSpPr>
              <a:cxnSpLocks/>
            </p:cNvCxnSpPr>
            <p:nvPr/>
          </p:nvCxnSpPr>
          <p:spPr>
            <a:xfrm>
              <a:off x="3251725" y="1433275"/>
              <a:ext cx="25965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24"/>
            <p:cNvCxnSpPr>
              <a:cxnSpLocks/>
            </p:cNvCxnSpPr>
            <p:nvPr/>
          </p:nvCxnSpPr>
          <p:spPr>
            <a:xfrm>
              <a:off x="3251725" y="2377246"/>
              <a:ext cx="19584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3" name="Google Shape;993;p24"/>
            <p:cNvCxnSpPr>
              <a:cxnSpLocks/>
            </p:cNvCxnSpPr>
            <p:nvPr/>
          </p:nvCxnSpPr>
          <p:spPr>
            <a:xfrm>
              <a:off x="3251725" y="3321217"/>
              <a:ext cx="19680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5" name="Google Shape;995;p24"/>
            <p:cNvCxnSpPr>
              <a:cxnSpLocks/>
            </p:cNvCxnSpPr>
            <p:nvPr/>
          </p:nvCxnSpPr>
          <p:spPr>
            <a:xfrm>
              <a:off x="3251725" y="4265188"/>
              <a:ext cx="25872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5" name="Google Shape;1015;p24"/>
          <p:cNvGrpSpPr/>
          <p:nvPr/>
        </p:nvGrpSpPr>
        <p:grpSpPr>
          <a:xfrm>
            <a:off x="6001828" y="2042245"/>
            <a:ext cx="1813368" cy="1614059"/>
            <a:chOff x="883325" y="238125"/>
            <a:chExt cx="5853350" cy="5238750"/>
          </a:xfrm>
        </p:grpSpPr>
        <p:sp>
          <p:nvSpPr>
            <p:cNvPr id="1016" name="Google Shape;1016;p24"/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79;p24">
            <a:extLst>
              <a:ext uri="{FF2B5EF4-FFF2-40B4-BE49-F238E27FC236}">
                <a16:creationId xmlns:a16="http://schemas.microsoft.com/office/drawing/2014/main" id="{7D7D19A0-BF96-4074-935A-03377046D18D}"/>
              </a:ext>
            </a:extLst>
          </p:cNvPr>
          <p:cNvSpPr txBox="1"/>
          <p:nvPr/>
        </p:nvSpPr>
        <p:spPr>
          <a:xfrm>
            <a:off x="542641" y="3171441"/>
            <a:ext cx="2794513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更新</a:t>
            </a:r>
            <a:r>
              <a:rPr lang="en-US" altLang="zh-TW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onnx</a:t>
            </a:r>
            <a:r>
              <a:rPr lang="en-US" altLang="zh-TW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to </a:t>
            </a:r>
            <a:r>
              <a:rPr lang="en-US" altLang="zh-TW" sz="18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tflite</a:t>
            </a:r>
            <a:r>
              <a:rPr lang="en-US" altLang="zh-TW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converter</a:t>
            </a:r>
          </a:p>
        </p:txBody>
      </p:sp>
      <p:sp>
        <p:nvSpPr>
          <p:cNvPr id="27" name="Google Shape;979;p24">
            <a:extLst>
              <a:ext uri="{FF2B5EF4-FFF2-40B4-BE49-F238E27FC236}">
                <a16:creationId xmlns:a16="http://schemas.microsoft.com/office/drawing/2014/main" id="{F791DD4A-68C8-4049-BAFD-FBEED3CC6E0C}"/>
              </a:ext>
            </a:extLst>
          </p:cNvPr>
          <p:cNvSpPr txBox="1"/>
          <p:nvPr/>
        </p:nvSpPr>
        <p:spPr>
          <a:xfrm>
            <a:off x="330693" y="4144303"/>
            <a:ext cx="3026821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推送到各大車站、擴大規模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6A286-B091-41AB-BDAE-4B5A0B9D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67" y="300884"/>
            <a:ext cx="8520600" cy="84180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2E553E-2972-4281-AFFE-A69D8EDEEAF2}"/>
              </a:ext>
            </a:extLst>
          </p:cNvPr>
          <p:cNvSpPr txBox="1"/>
          <p:nvPr/>
        </p:nvSpPr>
        <p:spPr>
          <a:xfrm>
            <a:off x="311700" y="1212275"/>
            <a:ext cx="8520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zh-TW" altLang="en-US" sz="1200" dirty="0"/>
              <a:t>自由時報 </a:t>
            </a:r>
            <a:r>
              <a:rPr lang="zh-TW" altLang="en-US" sz="1200" dirty="0">
                <a:hlinkClick r:id="rId2"/>
              </a:rPr>
              <a:t>https://news.ltn.com.tw/news/life/breakingnews/1988053</a:t>
            </a:r>
            <a:endParaRPr lang="en-US" altLang="zh-TW" sz="1200" dirty="0"/>
          </a:p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zh-TW" altLang="en-US" sz="1200" dirty="0"/>
              <a:t>環境資訊中心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zh-TW" altLang="en-US" sz="1200" dirty="0">
                <a:hlinkClick r:id="rId3"/>
              </a:rPr>
              <a:t>https://e-info.org.tw/node/29539</a:t>
            </a:r>
            <a:endParaRPr lang="en-US" altLang="zh-TW" sz="1200" dirty="0"/>
          </a:p>
          <a:p>
            <a:pPr marL="228600" indent="-228600">
              <a:lnSpc>
                <a:spcPct val="150000"/>
              </a:lnSpc>
              <a:buFont typeface="Arial"/>
              <a:buAutoNum type="arabicPeriod"/>
            </a:pPr>
            <a:r>
              <a:rPr lang="en-US" altLang="zh-TW" sz="1200" dirty="0"/>
              <a:t>LIVE cameras around Japan! Let‘s armchair travel!:</a:t>
            </a:r>
            <a:r>
              <a:rPr lang="zh-TW" altLang="en-US" sz="1200" dirty="0"/>
              <a:t> </a:t>
            </a:r>
            <a:r>
              <a:rPr lang="en-US" altLang="zh-TW" sz="1200" dirty="0">
                <a:hlinkClick r:id="rId4"/>
              </a:rPr>
              <a:t>https://www.youtube.com/watch?v=58Ec7cDnNVY</a:t>
            </a:r>
            <a:r>
              <a:rPr lang="en-US" altLang="zh-TW" sz="1200" dirty="0"/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Howard, A. G., Zhu, M., Chen, B.,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Kalenichenko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D., Wang, W.,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Weyand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T.,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Andreetto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, M., &amp; Adam, H. (n.d.). </a:t>
            </a:r>
            <a:r>
              <a:rPr lang="en-US" altLang="zh-TW" sz="1200" b="0" i="0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MobileNets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: Efficient Convolutional Neural Networks for Mobile Vision Applications. </a:t>
            </a:r>
            <a:r>
              <a:rPr lang="en-US" altLang="zh-TW" sz="1200" b="0" i="1" u="none" strike="noStrike" dirty="0" err="1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ArXiv.Org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zh-TW" sz="1200" b="0" i="0" u="none" strike="noStrike" dirty="0">
                <a:solidFill>
                  <a:srgbClr val="363636"/>
                </a:solidFill>
                <a:effectLst/>
                <a:latin typeface="Arial" panose="020B0604020202020204" pitchFamily="34" charset="0"/>
                <a:hlinkClick r:id="rId5"/>
              </a:rPr>
              <a:t>https://arxiv.org/abs/1704.04861</a:t>
            </a:r>
            <a:endParaRPr lang="en-US" altLang="zh-TW" sz="1200" b="0" i="0" u="none" strike="noStrike" dirty="0">
              <a:solidFill>
                <a:srgbClr val="363636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944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2862" y="629416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Thank you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06592" y="1622709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哪次不骰子了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857179" y="2057743"/>
            <a:ext cx="6844156" cy="2674364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1EA72-31E2-4DEB-B89F-719840A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 descr="屏東火車站計程車搭乘區規劃前、後站各1處- 生活- 自由時報電子報">
            <a:extLst>
              <a:ext uri="{FF2B5EF4-FFF2-40B4-BE49-F238E27FC236}">
                <a16:creationId xmlns:a16="http://schemas.microsoft.com/office/drawing/2014/main" id="{B9F65092-AC6A-495F-9FC4-3B5D6450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39" y="660926"/>
            <a:ext cx="6804121" cy="38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84C7CAA-1BE2-4CCD-BAF9-AEEDA37AD0BF}"/>
              </a:ext>
            </a:extLst>
          </p:cNvPr>
          <p:cNvSpPr txBox="1"/>
          <p:nvPr/>
        </p:nvSpPr>
        <p:spPr>
          <a:xfrm>
            <a:off x="4614334" y="4897279"/>
            <a:ext cx="64304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圖片來源：自由時報 </a:t>
            </a:r>
            <a:r>
              <a:rPr lang="zh-TW" altLang="en-US" sz="1000" dirty="0">
                <a:hlinkClick r:id="rId3"/>
              </a:rPr>
              <a:t>https://news.ltn.com.tw/news/life/breakingnews/1988053</a:t>
            </a:r>
            <a:r>
              <a:rPr lang="zh-TW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9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/>
              <a:t>一輛汽車每天怠速</a:t>
            </a:r>
            <a:r>
              <a:rPr lang="en-US" altLang="zh-TW" sz="3200" dirty="0"/>
              <a:t>30</a:t>
            </a:r>
            <a:r>
              <a:rPr lang="zh-TW" altLang="en-US" sz="3200" dirty="0"/>
              <a:t>分鐘，一年下來</a:t>
            </a:r>
            <a:r>
              <a:rPr lang="en-US" altLang="zh-TW" sz="3200" dirty="0"/>
              <a:t>…</a:t>
            </a:r>
            <a:endParaRPr sz="3200" dirty="0"/>
          </a:p>
        </p:txBody>
      </p:sp>
      <p:sp>
        <p:nvSpPr>
          <p:cNvPr id="3112" name="Google Shape;3112;p44"/>
          <p:cNvSpPr/>
          <p:nvPr/>
        </p:nvSpPr>
        <p:spPr>
          <a:xfrm>
            <a:off x="685801" y="1120488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13" name="Google Shape;3113;p44"/>
          <p:cNvGrpSpPr/>
          <p:nvPr/>
        </p:nvGrpSpPr>
        <p:grpSpPr>
          <a:xfrm>
            <a:off x="1791649" y="1668133"/>
            <a:ext cx="1456206" cy="853596"/>
            <a:chOff x="1791649" y="1668133"/>
            <a:chExt cx="1456206" cy="853596"/>
          </a:xfrm>
        </p:grpSpPr>
        <p:sp>
          <p:nvSpPr>
            <p:cNvPr id="3114" name="Google Shape;3114;p44"/>
            <p:cNvSpPr txBox="1"/>
            <p:nvPr/>
          </p:nvSpPr>
          <p:spPr>
            <a:xfrm>
              <a:off x="1791649" y="1668133"/>
              <a:ext cx="13145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二氧化碳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6" name="Google Shape;3116;p44"/>
            <p:cNvSpPr txBox="1"/>
            <p:nvPr/>
          </p:nvSpPr>
          <p:spPr>
            <a:xfrm>
              <a:off x="1791649" y="1988334"/>
              <a:ext cx="1456206" cy="533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1.4</a:t>
              </a:r>
              <a:r>
                <a:rPr lang="zh-TW" altLang="en-US" sz="36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噸</a:t>
              </a:r>
              <a:endParaRPr sz="3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17" name="Google Shape;3117;p44"/>
          <p:cNvGrpSpPr/>
          <p:nvPr/>
        </p:nvGrpSpPr>
        <p:grpSpPr>
          <a:xfrm>
            <a:off x="1525984" y="1370400"/>
            <a:ext cx="1659300" cy="201906"/>
            <a:chOff x="1525984" y="1370400"/>
            <a:chExt cx="1659300" cy="201906"/>
          </a:xfrm>
        </p:grpSpPr>
        <p:sp>
          <p:nvSpPr>
            <p:cNvPr id="3118" name="Google Shape;3118;p44"/>
            <p:cNvSpPr/>
            <p:nvPr/>
          </p:nvSpPr>
          <p:spPr>
            <a:xfrm>
              <a:off x="1525984" y="1370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1525988" y="1370400"/>
              <a:ext cx="1206000" cy="20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0" name="Google Shape;3120;p44"/>
          <p:cNvSpPr/>
          <p:nvPr/>
        </p:nvSpPr>
        <p:spPr>
          <a:xfrm>
            <a:off x="685801" y="3025488"/>
            <a:ext cx="701700" cy="70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21" name="Google Shape;3121;p44"/>
          <p:cNvGrpSpPr/>
          <p:nvPr/>
        </p:nvGrpSpPr>
        <p:grpSpPr>
          <a:xfrm>
            <a:off x="1416663" y="3602357"/>
            <a:ext cx="1877941" cy="718679"/>
            <a:chOff x="1233920" y="3727188"/>
            <a:chExt cx="1877941" cy="718679"/>
          </a:xfrm>
        </p:grpSpPr>
        <p:sp>
          <p:nvSpPr>
            <p:cNvPr id="3122" name="Google Shape;3122;p44"/>
            <p:cNvSpPr txBox="1"/>
            <p:nvPr/>
          </p:nvSpPr>
          <p:spPr>
            <a:xfrm>
              <a:off x="1525999" y="3727188"/>
              <a:ext cx="11579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一氧化碳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4" name="Google Shape;3124;p44"/>
            <p:cNvSpPr txBox="1"/>
            <p:nvPr/>
          </p:nvSpPr>
          <p:spPr>
            <a:xfrm>
              <a:off x="1233920" y="4114067"/>
              <a:ext cx="187794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54.3</a:t>
              </a:r>
              <a:r>
                <a:rPr lang="zh-TW" altLang="en-US" sz="36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公斤</a:t>
              </a:r>
              <a:endParaRPr sz="3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25" name="Google Shape;3125;p44"/>
          <p:cNvGrpSpPr/>
          <p:nvPr/>
        </p:nvGrpSpPr>
        <p:grpSpPr>
          <a:xfrm>
            <a:off x="5877817" y="3275400"/>
            <a:ext cx="1659300" cy="201906"/>
            <a:chOff x="1525984" y="3275400"/>
            <a:chExt cx="1659300" cy="201906"/>
          </a:xfrm>
        </p:grpSpPr>
        <p:sp>
          <p:nvSpPr>
            <p:cNvPr id="3126" name="Google Shape;3126;p44"/>
            <p:cNvSpPr/>
            <p:nvPr/>
          </p:nvSpPr>
          <p:spPr>
            <a:xfrm>
              <a:off x="1525984" y="3275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1525999" y="3275400"/>
              <a:ext cx="531300" cy="2019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28" name="Google Shape;3128;p44"/>
          <p:cNvSpPr/>
          <p:nvPr/>
        </p:nvSpPr>
        <p:spPr>
          <a:xfrm>
            <a:off x="5034401" y="1120488"/>
            <a:ext cx="701700" cy="701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29" name="Google Shape;3129;p44"/>
          <p:cNvGrpSpPr/>
          <p:nvPr/>
        </p:nvGrpSpPr>
        <p:grpSpPr>
          <a:xfrm>
            <a:off x="5833535" y="1667677"/>
            <a:ext cx="1987529" cy="760975"/>
            <a:chOff x="5833535" y="1667677"/>
            <a:chExt cx="1987529" cy="760975"/>
          </a:xfrm>
        </p:grpSpPr>
        <p:sp>
          <p:nvSpPr>
            <p:cNvPr id="3130" name="Google Shape;3130;p44"/>
            <p:cNvSpPr txBox="1"/>
            <p:nvPr/>
          </p:nvSpPr>
          <p:spPr>
            <a:xfrm>
              <a:off x="6359599" y="1667677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汽油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2" name="Google Shape;3132;p44"/>
            <p:cNvSpPr txBox="1"/>
            <p:nvPr/>
          </p:nvSpPr>
          <p:spPr>
            <a:xfrm>
              <a:off x="5833535" y="2096852"/>
              <a:ext cx="198752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640</a:t>
              </a:r>
              <a:r>
                <a:rPr lang="zh-TW" altLang="en-US" sz="36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公升</a:t>
              </a:r>
              <a:endParaRPr sz="3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33" name="Google Shape;3133;p44"/>
          <p:cNvGrpSpPr/>
          <p:nvPr/>
        </p:nvGrpSpPr>
        <p:grpSpPr>
          <a:xfrm>
            <a:off x="5874584" y="1370400"/>
            <a:ext cx="1659300" cy="201906"/>
            <a:chOff x="5874584" y="1370400"/>
            <a:chExt cx="1659300" cy="201906"/>
          </a:xfrm>
        </p:grpSpPr>
        <p:sp>
          <p:nvSpPr>
            <p:cNvPr id="3134" name="Google Shape;3134;p44"/>
            <p:cNvSpPr/>
            <p:nvPr/>
          </p:nvSpPr>
          <p:spPr>
            <a:xfrm>
              <a:off x="5874584" y="1370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5874596" y="1370400"/>
              <a:ext cx="849900" cy="201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6" name="Google Shape;3136;p44"/>
          <p:cNvSpPr/>
          <p:nvPr/>
        </p:nvSpPr>
        <p:spPr>
          <a:xfrm>
            <a:off x="5034401" y="3025488"/>
            <a:ext cx="701700" cy="7017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137" name="Google Shape;3137;p44"/>
          <p:cNvGrpSpPr/>
          <p:nvPr/>
        </p:nvGrpSpPr>
        <p:grpSpPr>
          <a:xfrm>
            <a:off x="5833535" y="3602357"/>
            <a:ext cx="1944889" cy="732815"/>
            <a:chOff x="5833535" y="3602357"/>
            <a:chExt cx="1944889" cy="732815"/>
          </a:xfrm>
        </p:grpSpPr>
        <p:sp>
          <p:nvSpPr>
            <p:cNvPr id="3138" name="Google Shape;3138;p44"/>
            <p:cNvSpPr txBox="1"/>
            <p:nvPr/>
          </p:nvSpPr>
          <p:spPr>
            <a:xfrm>
              <a:off x="6019917" y="3602357"/>
              <a:ext cx="13686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有機化合物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0" name="Google Shape;3140;p44"/>
            <p:cNvSpPr txBox="1"/>
            <p:nvPr/>
          </p:nvSpPr>
          <p:spPr>
            <a:xfrm>
              <a:off x="5833535" y="4003372"/>
              <a:ext cx="194488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tx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3.4 </a:t>
              </a:r>
              <a:r>
                <a:rPr lang="zh-TW" altLang="en-US" sz="3600" b="1" dirty="0">
                  <a:solidFill>
                    <a:schemeClr val="tx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公斤</a:t>
              </a:r>
              <a:endParaRPr sz="3600" b="1" dirty="0">
                <a:solidFill>
                  <a:schemeClr val="tx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41" name="Google Shape;3141;p44"/>
          <p:cNvGrpSpPr/>
          <p:nvPr/>
        </p:nvGrpSpPr>
        <p:grpSpPr>
          <a:xfrm>
            <a:off x="1573550" y="3275400"/>
            <a:ext cx="1659300" cy="201906"/>
            <a:chOff x="5874584" y="3275400"/>
            <a:chExt cx="1659300" cy="201906"/>
          </a:xfrm>
        </p:grpSpPr>
        <p:sp>
          <p:nvSpPr>
            <p:cNvPr id="3142" name="Google Shape;3142;p44"/>
            <p:cNvSpPr/>
            <p:nvPr/>
          </p:nvSpPr>
          <p:spPr>
            <a:xfrm>
              <a:off x="5874584" y="3275406"/>
              <a:ext cx="1659300" cy="20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4"/>
            <p:cNvSpPr/>
            <p:nvPr/>
          </p:nvSpPr>
          <p:spPr>
            <a:xfrm>
              <a:off x="5874594" y="3275400"/>
              <a:ext cx="701700" cy="20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44"/>
          <p:cNvGrpSpPr/>
          <p:nvPr/>
        </p:nvGrpSpPr>
        <p:grpSpPr>
          <a:xfrm>
            <a:off x="5203888" y="1288480"/>
            <a:ext cx="362706" cy="365737"/>
            <a:chOff x="1463650" y="2480450"/>
            <a:chExt cx="644925" cy="644925"/>
          </a:xfrm>
        </p:grpSpPr>
        <p:sp>
          <p:nvSpPr>
            <p:cNvPr id="3145" name="Google Shape;3145;p44"/>
            <p:cNvSpPr/>
            <p:nvPr/>
          </p:nvSpPr>
          <p:spPr>
            <a:xfrm>
              <a:off x="1976300" y="30539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0"/>
                  </a:moveTo>
                  <a:lnTo>
                    <a:pt x="0" y="202"/>
                  </a:lnTo>
                  <a:lnTo>
                    <a:pt x="17" y="470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26"/>
                  </a:lnTo>
                  <a:lnTo>
                    <a:pt x="319" y="1461"/>
                  </a:lnTo>
                  <a:lnTo>
                    <a:pt x="454" y="1679"/>
                  </a:lnTo>
                  <a:lnTo>
                    <a:pt x="605" y="1881"/>
                  </a:lnTo>
                  <a:lnTo>
                    <a:pt x="773" y="2066"/>
                  </a:lnTo>
                  <a:lnTo>
                    <a:pt x="974" y="2250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37"/>
                  </a:lnTo>
                  <a:lnTo>
                    <a:pt x="1864" y="2737"/>
                  </a:lnTo>
                  <a:lnTo>
                    <a:pt x="2116" y="2788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788"/>
                  </a:lnTo>
                  <a:lnTo>
                    <a:pt x="3426" y="2737"/>
                  </a:lnTo>
                  <a:lnTo>
                    <a:pt x="3678" y="2637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0"/>
                  </a:lnTo>
                  <a:lnTo>
                    <a:pt x="4518" y="2066"/>
                  </a:lnTo>
                  <a:lnTo>
                    <a:pt x="4686" y="1881"/>
                  </a:lnTo>
                  <a:lnTo>
                    <a:pt x="4837" y="1679"/>
                  </a:lnTo>
                  <a:lnTo>
                    <a:pt x="4971" y="1461"/>
                  </a:lnTo>
                  <a:lnTo>
                    <a:pt x="5089" y="1226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70"/>
                  </a:lnTo>
                  <a:lnTo>
                    <a:pt x="5290" y="202"/>
                  </a:lnTo>
                  <a:lnTo>
                    <a:pt x="5290" y="0"/>
                  </a:lnTo>
                  <a:lnTo>
                    <a:pt x="5005" y="202"/>
                  </a:lnTo>
                  <a:lnTo>
                    <a:pt x="4703" y="386"/>
                  </a:lnTo>
                  <a:lnTo>
                    <a:pt x="4400" y="554"/>
                  </a:lnTo>
                  <a:lnTo>
                    <a:pt x="4064" y="689"/>
                  </a:lnTo>
                  <a:lnTo>
                    <a:pt x="3728" y="806"/>
                  </a:lnTo>
                  <a:lnTo>
                    <a:pt x="3376" y="873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3"/>
                  </a:lnTo>
                  <a:lnTo>
                    <a:pt x="1562" y="806"/>
                  </a:lnTo>
                  <a:lnTo>
                    <a:pt x="1226" y="689"/>
                  </a:lnTo>
                  <a:lnTo>
                    <a:pt x="890" y="554"/>
                  </a:lnTo>
                  <a:lnTo>
                    <a:pt x="588" y="386"/>
                  </a:lnTo>
                  <a:lnTo>
                    <a:pt x="286" y="20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4"/>
            <p:cNvSpPr/>
            <p:nvPr/>
          </p:nvSpPr>
          <p:spPr>
            <a:xfrm>
              <a:off x="1976300" y="30539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17" y="0"/>
                  </a:moveTo>
                  <a:lnTo>
                    <a:pt x="17" y="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0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26"/>
                  </a:lnTo>
                  <a:lnTo>
                    <a:pt x="319" y="1461"/>
                  </a:lnTo>
                  <a:lnTo>
                    <a:pt x="454" y="1679"/>
                  </a:lnTo>
                  <a:lnTo>
                    <a:pt x="605" y="1881"/>
                  </a:lnTo>
                  <a:lnTo>
                    <a:pt x="773" y="2066"/>
                  </a:lnTo>
                  <a:lnTo>
                    <a:pt x="974" y="2250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37"/>
                  </a:lnTo>
                  <a:lnTo>
                    <a:pt x="1864" y="2737"/>
                  </a:lnTo>
                  <a:lnTo>
                    <a:pt x="2116" y="2788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788"/>
                  </a:lnTo>
                  <a:lnTo>
                    <a:pt x="3426" y="2737"/>
                  </a:lnTo>
                  <a:lnTo>
                    <a:pt x="3678" y="2637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0"/>
                  </a:lnTo>
                  <a:lnTo>
                    <a:pt x="4518" y="2066"/>
                  </a:lnTo>
                  <a:lnTo>
                    <a:pt x="4686" y="1881"/>
                  </a:lnTo>
                  <a:lnTo>
                    <a:pt x="4837" y="1679"/>
                  </a:lnTo>
                  <a:lnTo>
                    <a:pt x="4971" y="1461"/>
                  </a:lnTo>
                  <a:lnTo>
                    <a:pt x="5089" y="1226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70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0"/>
                  </a:lnTo>
                  <a:lnTo>
                    <a:pt x="5290" y="0"/>
                  </a:lnTo>
                  <a:lnTo>
                    <a:pt x="5005" y="202"/>
                  </a:lnTo>
                  <a:lnTo>
                    <a:pt x="4703" y="386"/>
                  </a:lnTo>
                  <a:lnTo>
                    <a:pt x="4400" y="554"/>
                  </a:lnTo>
                  <a:lnTo>
                    <a:pt x="4064" y="689"/>
                  </a:lnTo>
                  <a:lnTo>
                    <a:pt x="3728" y="806"/>
                  </a:lnTo>
                  <a:lnTo>
                    <a:pt x="3376" y="873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3"/>
                  </a:lnTo>
                  <a:lnTo>
                    <a:pt x="1562" y="806"/>
                  </a:lnTo>
                  <a:lnTo>
                    <a:pt x="1226" y="689"/>
                  </a:lnTo>
                  <a:lnTo>
                    <a:pt x="890" y="554"/>
                  </a:lnTo>
                  <a:lnTo>
                    <a:pt x="588" y="386"/>
                  </a:lnTo>
                  <a:lnTo>
                    <a:pt x="286" y="202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4"/>
            <p:cNvSpPr/>
            <p:nvPr/>
          </p:nvSpPr>
          <p:spPr>
            <a:xfrm>
              <a:off x="1976700" y="3053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4"/>
            <p:cNvSpPr/>
            <p:nvPr/>
          </p:nvSpPr>
          <p:spPr>
            <a:xfrm>
              <a:off x="1976300" y="29683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0"/>
                  </a:moveTo>
                  <a:lnTo>
                    <a:pt x="0" y="218"/>
                  </a:lnTo>
                  <a:lnTo>
                    <a:pt x="17" y="487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43"/>
                  </a:lnTo>
                  <a:lnTo>
                    <a:pt x="319" y="1478"/>
                  </a:lnTo>
                  <a:lnTo>
                    <a:pt x="454" y="1696"/>
                  </a:lnTo>
                  <a:lnTo>
                    <a:pt x="605" y="1898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8"/>
                  </a:lnTo>
                  <a:lnTo>
                    <a:pt x="4837" y="1696"/>
                  </a:lnTo>
                  <a:lnTo>
                    <a:pt x="4971" y="1478"/>
                  </a:lnTo>
                  <a:lnTo>
                    <a:pt x="5089" y="1243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87"/>
                  </a:lnTo>
                  <a:lnTo>
                    <a:pt x="5290" y="218"/>
                  </a:lnTo>
                  <a:lnTo>
                    <a:pt x="5290" y="0"/>
                  </a:lnTo>
                  <a:lnTo>
                    <a:pt x="5005" y="218"/>
                  </a:lnTo>
                  <a:lnTo>
                    <a:pt x="4703" y="403"/>
                  </a:lnTo>
                  <a:lnTo>
                    <a:pt x="4400" y="571"/>
                  </a:lnTo>
                  <a:lnTo>
                    <a:pt x="4064" y="705"/>
                  </a:lnTo>
                  <a:lnTo>
                    <a:pt x="3728" y="806"/>
                  </a:lnTo>
                  <a:lnTo>
                    <a:pt x="3376" y="890"/>
                  </a:lnTo>
                  <a:lnTo>
                    <a:pt x="3023" y="941"/>
                  </a:lnTo>
                  <a:lnTo>
                    <a:pt x="2654" y="957"/>
                  </a:lnTo>
                  <a:lnTo>
                    <a:pt x="2284" y="941"/>
                  </a:lnTo>
                  <a:lnTo>
                    <a:pt x="1915" y="890"/>
                  </a:lnTo>
                  <a:lnTo>
                    <a:pt x="1562" y="806"/>
                  </a:lnTo>
                  <a:lnTo>
                    <a:pt x="1226" y="705"/>
                  </a:lnTo>
                  <a:lnTo>
                    <a:pt x="890" y="571"/>
                  </a:lnTo>
                  <a:lnTo>
                    <a:pt x="588" y="403"/>
                  </a:lnTo>
                  <a:lnTo>
                    <a:pt x="286" y="2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4"/>
            <p:cNvSpPr/>
            <p:nvPr/>
          </p:nvSpPr>
          <p:spPr>
            <a:xfrm>
              <a:off x="1976300" y="29683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57"/>
                  </a:moveTo>
                  <a:lnTo>
                    <a:pt x="2654" y="957"/>
                  </a:lnTo>
                  <a:lnTo>
                    <a:pt x="2284" y="941"/>
                  </a:lnTo>
                  <a:lnTo>
                    <a:pt x="1915" y="890"/>
                  </a:lnTo>
                  <a:lnTo>
                    <a:pt x="1562" y="806"/>
                  </a:lnTo>
                  <a:lnTo>
                    <a:pt x="1226" y="705"/>
                  </a:lnTo>
                  <a:lnTo>
                    <a:pt x="890" y="571"/>
                  </a:lnTo>
                  <a:lnTo>
                    <a:pt x="588" y="403"/>
                  </a:lnTo>
                  <a:lnTo>
                    <a:pt x="286" y="218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17" y="487"/>
                  </a:lnTo>
                  <a:lnTo>
                    <a:pt x="51" y="739"/>
                  </a:lnTo>
                  <a:lnTo>
                    <a:pt x="118" y="991"/>
                  </a:lnTo>
                  <a:lnTo>
                    <a:pt x="219" y="1243"/>
                  </a:lnTo>
                  <a:lnTo>
                    <a:pt x="319" y="1478"/>
                  </a:lnTo>
                  <a:lnTo>
                    <a:pt x="454" y="1696"/>
                  </a:lnTo>
                  <a:lnTo>
                    <a:pt x="605" y="1898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6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8"/>
                  </a:lnTo>
                  <a:lnTo>
                    <a:pt x="2654" y="2855"/>
                  </a:lnTo>
                  <a:lnTo>
                    <a:pt x="2654" y="2855"/>
                  </a:lnTo>
                  <a:lnTo>
                    <a:pt x="2922" y="2838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6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8"/>
                  </a:lnTo>
                  <a:lnTo>
                    <a:pt x="4837" y="1696"/>
                  </a:lnTo>
                  <a:lnTo>
                    <a:pt x="4971" y="1478"/>
                  </a:lnTo>
                  <a:lnTo>
                    <a:pt x="5089" y="1243"/>
                  </a:lnTo>
                  <a:lnTo>
                    <a:pt x="5173" y="991"/>
                  </a:lnTo>
                  <a:lnTo>
                    <a:pt x="5240" y="739"/>
                  </a:lnTo>
                  <a:lnTo>
                    <a:pt x="5274" y="487"/>
                  </a:lnTo>
                  <a:lnTo>
                    <a:pt x="5290" y="218"/>
                  </a:lnTo>
                  <a:lnTo>
                    <a:pt x="5290" y="218"/>
                  </a:lnTo>
                  <a:lnTo>
                    <a:pt x="5290" y="0"/>
                  </a:lnTo>
                  <a:lnTo>
                    <a:pt x="5290" y="0"/>
                  </a:lnTo>
                  <a:lnTo>
                    <a:pt x="5005" y="218"/>
                  </a:lnTo>
                  <a:lnTo>
                    <a:pt x="4703" y="403"/>
                  </a:lnTo>
                  <a:lnTo>
                    <a:pt x="4400" y="571"/>
                  </a:lnTo>
                  <a:lnTo>
                    <a:pt x="4064" y="705"/>
                  </a:lnTo>
                  <a:lnTo>
                    <a:pt x="3728" y="806"/>
                  </a:lnTo>
                  <a:lnTo>
                    <a:pt x="3376" y="890"/>
                  </a:lnTo>
                  <a:lnTo>
                    <a:pt x="3023" y="941"/>
                  </a:lnTo>
                  <a:lnTo>
                    <a:pt x="2654" y="957"/>
                  </a:lnTo>
                  <a:lnTo>
                    <a:pt x="2654" y="9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4"/>
            <p:cNvSpPr/>
            <p:nvPr/>
          </p:nvSpPr>
          <p:spPr>
            <a:xfrm>
              <a:off x="2042625" y="299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4"/>
            <p:cNvSpPr/>
            <p:nvPr/>
          </p:nvSpPr>
          <p:spPr>
            <a:xfrm>
              <a:off x="1976300" y="28830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8"/>
                  </a:lnTo>
                  <a:lnTo>
                    <a:pt x="1864" y="2738"/>
                  </a:lnTo>
                  <a:lnTo>
                    <a:pt x="2116" y="2789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789"/>
                  </a:lnTo>
                  <a:lnTo>
                    <a:pt x="3426" y="2738"/>
                  </a:lnTo>
                  <a:lnTo>
                    <a:pt x="3678" y="2638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5"/>
                  </a:lnTo>
                  <a:lnTo>
                    <a:pt x="2654" y="941"/>
                  </a:lnTo>
                  <a:lnTo>
                    <a:pt x="2284" y="925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4"/>
            <p:cNvSpPr/>
            <p:nvPr/>
          </p:nvSpPr>
          <p:spPr>
            <a:xfrm>
              <a:off x="1976300" y="288307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41"/>
                  </a:moveTo>
                  <a:lnTo>
                    <a:pt x="2654" y="941"/>
                  </a:lnTo>
                  <a:lnTo>
                    <a:pt x="2284" y="925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8"/>
                  </a:lnTo>
                  <a:lnTo>
                    <a:pt x="1864" y="2738"/>
                  </a:lnTo>
                  <a:lnTo>
                    <a:pt x="2116" y="2789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789"/>
                  </a:lnTo>
                  <a:lnTo>
                    <a:pt x="3426" y="2738"/>
                  </a:lnTo>
                  <a:lnTo>
                    <a:pt x="3678" y="2638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5"/>
                  </a:lnTo>
                  <a:lnTo>
                    <a:pt x="2654" y="941"/>
                  </a:lnTo>
                  <a:lnTo>
                    <a:pt x="2654" y="9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4"/>
            <p:cNvSpPr/>
            <p:nvPr/>
          </p:nvSpPr>
          <p:spPr>
            <a:xfrm>
              <a:off x="2042625" y="29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4"/>
            <p:cNvSpPr/>
            <p:nvPr/>
          </p:nvSpPr>
          <p:spPr>
            <a:xfrm>
              <a:off x="1976300" y="27974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19"/>
                  </a:lnTo>
                  <a:lnTo>
                    <a:pt x="17" y="488"/>
                  </a:lnTo>
                  <a:lnTo>
                    <a:pt x="51" y="740"/>
                  </a:lnTo>
                  <a:lnTo>
                    <a:pt x="118" y="1009"/>
                  </a:lnTo>
                  <a:lnTo>
                    <a:pt x="219" y="1244"/>
                  </a:lnTo>
                  <a:lnTo>
                    <a:pt x="319" y="1479"/>
                  </a:lnTo>
                  <a:lnTo>
                    <a:pt x="454" y="1697"/>
                  </a:lnTo>
                  <a:lnTo>
                    <a:pt x="605" y="1899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3"/>
                  </a:lnTo>
                  <a:lnTo>
                    <a:pt x="1394" y="2537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6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6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7"/>
                  </a:lnTo>
                  <a:lnTo>
                    <a:pt x="4132" y="2403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9"/>
                  </a:lnTo>
                  <a:lnTo>
                    <a:pt x="4837" y="1697"/>
                  </a:lnTo>
                  <a:lnTo>
                    <a:pt x="4971" y="1479"/>
                  </a:lnTo>
                  <a:lnTo>
                    <a:pt x="5089" y="1244"/>
                  </a:lnTo>
                  <a:lnTo>
                    <a:pt x="5173" y="1009"/>
                  </a:lnTo>
                  <a:lnTo>
                    <a:pt x="5240" y="740"/>
                  </a:lnTo>
                  <a:lnTo>
                    <a:pt x="5274" y="488"/>
                  </a:lnTo>
                  <a:lnTo>
                    <a:pt x="5290" y="219"/>
                  </a:lnTo>
                  <a:lnTo>
                    <a:pt x="5290" y="1"/>
                  </a:lnTo>
                  <a:lnTo>
                    <a:pt x="5005" y="219"/>
                  </a:lnTo>
                  <a:lnTo>
                    <a:pt x="4703" y="404"/>
                  </a:lnTo>
                  <a:lnTo>
                    <a:pt x="4400" y="572"/>
                  </a:lnTo>
                  <a:lnTo>
                    <a:pt x="4064" y="706"/>
                  </a:lnTo>
                  <a:lnTo>
                    <a:pt x="3728" y="807"/>
                  </a:lnTo>
                  <a:lnTo>
                    <a:pt x="3376" y="891"/>
                  </a:lnTo>
                  <a:lnTo>
                    <a:pt x="3023" y="941"/>
                  </a:lnTo>
                  <a:lnTo>
                    <a:pt x="2654" y="958"/>
                  </a:lnTo>
                  <a:lnTo>
                    <a:pt x="2284" y="941"/>
                  </a:lnTo>
                  <a:lnTo>
                    <a:pt x="1915" y="891"/>
                  </a:lnTo>
                  <a:lnTo>
                    <a:pt x="1562" y="807"/>
                  </a:lnTo>
                  <a:lnTo>
                    <a:pt x="1226" y="706"/>
                  </a:lnTo>
                  <a:lnTo>
                    <a:pt x="890" y="572"/>
                  </a:lnTo>
                  <a:lnTo>
                    <a:pt x="588" y="404"/>
                  </a:lnTo>
                  <a:lnTo>
                    <a:pt x="286" y="219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4"/>
            <p:cNvSpPr/>
            <p:nvPr/>
          </p:nvSpPr>
          <p:spPr>
            <a:xfrm>
              <a:off x="1976300" y="2797425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58"/>
                  </a:moveTo>
                  <a:lnTo>
                    <a:pt x="2654" y="958"/>
                  </a:lnTo>
                  <a:lnTo>
                    <a:pt x="2284" y="941"/>
                  </a:lnTo>
                  <a:lnTo>
                    <a:pt x="1915" y="891"/>
                  </a:lnTo>
                  <a:lnTo>
                    <a:pt x="1562" y="807"/>
                  </a:lnTo>
                  <a:lnTo>
                    <a:pt x="1226" y="706"/>
                  </a:lnTo>
                  <a:lnTo>
                    <a:pt x="890" y="572"/>
                  </a:lnTo>
                  <a:lnTo>
                    <a:pt x="588" y="404"/>
                  </a:lnTo>
                  <a:lnTo>
                    <a:pt x="286" y="219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7" y="488"/>
                  </a:lnTo>
                  <a:lnTo>
                    <a:pt x="51" y="740"/>
                  </a:lnTo>
                  <a:lnTo>
                    <a:pt x="118" y="1009"/>
                  </a:lnTo>
                  <a:lnTo>
                    <a:pt x="219" y="1244"/>
                  </a:lnTo>
                  <a:lnTo>
                    <a:pt x="319" y="1479"/>
                  </a:lnTo>
                  <a:lnTo>
                    <a:pt x="454" y="1697"/>
                  </a:lnTo>
                  <a:lnTo>
                    <a:pt x="605" y="1899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3"/>
                  </a:lnTo>
                  <a:lnTo>
                    <a:pt x="1394" y="2537"/>
                  </a:lnTo>
                  <a:lnTo>
                    <a:pt x="1612" y="2654"/>
                  </a:lnTo>
                  <a:lnTo>
                    <a:pt x="1864" y="2738"/>
                  </a:lnTo>
                  <a:lnTo>
                    <a:pt x="2116" y="2806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6"/>
                  </a:lnTo>
                  <a:lnTo>
                    <a:pt x="3426" y="2738"/>
                  </a:lnTo>
                  <a:lnTo>
                    <a:pt x="3678" y="2654"/>
                  </a:lnTo>
                  <a:lnTo>
                    <a:pt x="3913" y="2537"/>
                  </a:lnTo>
                  <a:lnTo>
                    <a:pt x="4132" y="2403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99"/>
                  </a:lnTo>
                  <a:lnTo>
                    <a:pt x="4837" y="1697"/>
                  </a:lnTo>
                  <a:lnTo>
                    <a:pt x="4971" y="1479"/>
                  </a:lnTo>
                  <a:lnTo>
                    <a:pt x="5089" y="1244"/>
                  </a:lnTo>
                  <a:lnTo>
                    <a:pt x="5173" y="1009"/>
                  </a:lnTo>
                  <a:lnTo>
                    <a:pt x="5240" y="740"/>
                  </a:lnTo>
                  <a:lnTo>
                    <a:pt x="5274" y="488"/>
                  </a:lnTo>
                  <a:lnTo>
                    <a:pt x="5290" y="219"/>
                  </a:lnTo>
                  <a:lnTo>
                    <a:pt x="5290" y="219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19"/>
                  </a:lnTo>
                  <a:lnTo>
                    <a:pt x="4703" y="404"/>
                  </a:lnTo>
                  <a:lnTo>
                    <a:pt x="4400" y="572"/>
                  </a:lnTo>
                  <a:lnTo>
                    <a:pt x="4064" y="706"/>
                  </a:lnTo>
                  <a:lnTo>
                    <a:pt x="3728" y="807"/>
                  </a:lnTo>
                  <a:lnTo>
                    <a:pt x="3376" y="891"/>
                  </a:lnTo>
                  <a:lnTo>
                    <a:pt x="3023" y="941"/>
                  </a:lnTo>
                  <a:lnTo>
                    <a:pt x="2654" y="958"/>
                  </a:lnTo>
                  <a:lnTo>
                    <a:pt x="2654" y="95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4"/>
            <p:cNvSpPr/>
            <p:nvPr/>
          </p:nvSpPr>
          <p:spPr>
            <a:xfrm>
              <a:off x="2042625" y="2821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4"/>
            <p:cNvSpPr/>
            <p:nvPr/>
          </p:nvSpPr>
          <p:spPr>
            <a:xfrm>
              <a:off x="1976300" y="2712200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44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7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37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44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4"/>
            <p:cNvSpPr/>
            <p:nvPr/>
          </p:nvSpPr>
          <p:spPr>
            <a:xfrm>
              <a:off x="1976300" y="2712200"/>
              <a:ext cx="132275" cy="71400"/>
            </a:xfrm>
            <a:custGeom>
              <a:avLst/>
              <a:gdLst/>
              <a:ahLst/>
              <a:cxnLst/>
              <a:rect l="l" t="t" r="r" b="b"/>
              <a:pathLst>
                <a:path w="5291" h="2856" fill="none" extrusionOk="0">
                  <a:moveTo>
                    <a:pt x="2654" y="941"/>
                  </a:move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807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404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40"/>
                  </a:lnTo>
                  <a:lnTo>
                    <a:pt x="118" y="992"/>
                  </a:lnTo>
                  <a:lnTo>
                    <a:pt x="219" y="1244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83"/>
                  </a:lnTo>
                  <a:lnTo>
                    <a:pt x="974" y="2251"/>
                  </a:lnTo>
                  <a:lnTo>
                    <a:pt x="1176" y="2402"/>
                  </a:lnTo>
                  <a:lnTo>
                    <a:pt x="1394" y="2537"/>
                  </a:lnTo>
                  <a:lnTo>
                    <a:pt x="1612" y="2637"/>
                  </a:lnTo>
                  <a:lnTo>
                    <a:pt x="1864" y="2738"/>
                  </a:lnTo>
                  <a:lnTo>
                    <a:pt x="2116" y="2805"/>
                  </a:lnTo>
                  <a:lnTo>
                    <a:pt x="2385" y="2839"/>
                  </a:lnTo>
                  <a:lnTo>
                    <a:pt x="2654" y="2856"/>
                  </a:lnTo>
                  <a:lnTo>
                    <a:pt x="2654" y="2856"/>
                  </a:lnTo>
                  <a:lnTo>
                    <a:pt x="2922" y="2839"/>
                  </a:lnTo>
                  <a:lnTo>
                    <a:pt x="3174" y="2805"/>
                  </a:lnTo>
                  <a:lnTo>
                    <a:pt x="3426" y="2738"/>
                  </a:lnTo>
                  <a:lnTo>
                    <a:pt x="3678" y="2637"/>
                  </a:lnTo>
                  <a:lnTo>
                    <a:pt x="3913" y="2537"/>
                  </a:lnTo>
                  <a:lnTo>
                    <a:pt x="4132" y="2402"/>
                  </a:lnTo>
                  <a:lnTo>
                    <a:pt x="4333" y="2251"/>
                  </a:lnTo>
                  <a:lnTo>
                    <a:pt x="4518" y="2083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44"/>
                  </a:lnTo>
                  <a:lnTo>
                    <a:pt x="5173" y="992"/>
                  </a:lnTo>
                  <a:lnTo>
                    <a:pt x="5240" y="740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404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807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4"/>
            <p:cNvSpPr/>
            <p:nvPr/>
          </p:nvSpPr>
          <p:spPr>
            <a:xfrm>
              <a:off x="2042625" y="273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1976300" y="2626975"/>
              <a:ext cx="132275" cy="70975"/>
            </a:xfrm>
            <a:custGeom>
              <a:avLst/>
              <a:gdLst/>
              <a:ahLst/>
              <a:cxnLst/>
              <a:rect l="l" t="t" r="r" b="b"/>
              <a:pathLst>
                <a:path w="5291" h="2839" extrusionOk="0">
                  <a:moveTo>
                    <a:pt x="17" y="1"/>
                  </a:moveTo>
                  <a:lnTo>
                    <a:pt x="0" y="202"/>
                  </a:lnTo>
                  <a:lnTo>
                    <a:pt x="17" y="471"/>
                  </a:lnTo>
                  <a:lnTo>
                    <a:pt x="51" y="723"/>
                  </a:lnTo>
                  <a:lnTo>
                    <a:pt x="118" y="991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66"/>
                  </a:lnTo>
                  <a:lnTo>
                    <a:pt x="974" y="2234"/>
                  </a:lnTo>
                  <a:lnTo>
                    <a:pt x="1176" y="2385"/>
                  </a:lnTo>
                  <a:lnTo>
                    <a:pt x="1394" y="2520"/>
                  </a:lnTo>
                  <a:lnTo>
                    <a:pt x="1612" y="2637"/>
                  </a:lnTo>
                  <a:lnTo>
                    <a:pt x="1864" y="2721"/>
                  </a:lnTo>
                  <a:lnTo>
                    <a:pt x="2116" y="2788"/>
                  </a:lnTo>
                  <a:lnTo>
                    <a:pt x="2385" y="2822"/>
                  </a:lnTo>
                  <a:lnTo>
                    <a:pt x="2654" y="2839"/>
                  </a:lnTo>
                  <a:lnTo>
                    <a:pt x="2922" y="2822"/>
                  </a:lnTo>
                  <a:lnTo>
                    <a:pt x="3174" y="2788"/>
                  </a:lnTo>
                  <a:lnTo>
                    <a:pt x="3426" y="2721"/>
                  </a:lnTo>
                  <a:lnTo>
                    <a:pt x="3678" y="2637"/>
                  </a:lnTo>
                  <a:lnTo>
                    <a:pt x="3913" y="2520"/>
                  </a:lnTo>
                  <a:lnTo>
                    <a:pt x="4132" y="2385"/>
                  </a:lnTo>
                  <a:lnTo>
                    <a:pt x="4333" y="2234"/>
                  </a:lnTo>
                  <a:lnTo>
                    <a:pt x="4518" y="2066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1"/>
                  </a:lnTo>
                  <a:lnTo>
                    <a:pt x="5240" y="723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387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790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790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387"/>
                  </a:lnTo>
                  <a:lnTo>
                    <a:pt x="286" y="202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1976300" y="2626975"/>
              <a:ext cx="132275" cy="70975"/>
            </a:xfrm>
            <a:custGeom>
              <a:avLst/>
              <a:gdLst/>
              <a:ahLst/>
              <a:cxnLst/>
              <a:rect l="l" t="t" r="r" b="b"/>
              <a:pathLst>
                <a:path w="5291" h="2839" fill="none" extrusionOk="0">
                  <a:moveTo>
                    <a:pt x="5290" y="202"/>
                  </a:moveTo>
                  <a:lnTo>
                    <a:pt x="5290" y="202"/>
                  </a:lnTo>
                  <a:lnTo>
                    <a:pt x="5290" y="1"/>
                  </a:lnTo>
                  <a:lnTo>
                    <a:pt x="5290" y="1"/>
                  </a:lnTo>
                  <a:lnTo>
                    <a:pt x="5005" y="202"/>
                  </a:lnTo>
                  <a:lnTo>
                    <a:pt x="4703" y="387"/>
                  </a:lnTo>
                  <a:lnTo>
                    <a:pt x="4400" y="555"/>
                  </a:lnTo>
                  <a:lnTo>
                    <a:pt x="4064" y="689"/>
                  </a:lnTo>
                  <a:lnTo>
                    <a:pt x="3728" y="790"/>
                  </a:lnTo>
                  <a:lnTo>
                    <a:pt x="3376" y="874"/>
                  </a:lnTo>
                  <a:lnTo>
                    <a:pt x="3023" y="924"/>
                  </a:lnTo>
                  <a:lnTo>
                    <a:pt x="2654" y="941"/>
                  </a:lnTo>
                  <a:lnTo>
                    <a:pt x="2654" y="941"/>
                  </a:lnTo>
                  <a:lnTo>
                    <a:pt x="2284" y="924"/>
                  </a:lnTo>
                  <a:lnTo>
                    <a:pt x="1915" y="874"/>
                  </a:lnTo>
                  <a:lnTo>
                    <a:pt x="1562" y="790"/>
                  </a:lnTo>
                  <a:lnTo>
                    <a:pt x="1226" y="689"/>
                  </a:lnTo>
                  <a:lnTo>
                    <a:pt x="890" y="555"/>
                  </a:lnTo>
                  <a:lnTo>
                    <a:pt x="588" y="387"/>
                  </a:lnTo>
                  <a:lnTo>
                    <a:pt x="286" y="20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7" y="471"/>
                  </a:lnTo>
                  <a:lnTo>
                    <a:pt x="51" y="723"/>
                  </a:lnTo>
                  <a:lnTo>
                    <a:pt x="118" y="991"/>
                  </a:lnTo>
                  <a:lnTo>
                    <a:pt x="219" y="1227"/>
                  </a:lnTo>
                  <a:lnTo>
                    <a:pt x="319" y="1462"/>
                  </a:lnTo>
                  <a:lnTo>
                    <a:pt x="454" y="1680"/>
                  </a:lnTo>
                  <a:lnTo>
                    <a:pt x="605" y="1882"/>
                  </a:lnTo>
                  <a:lnTo>
                    <a:pt x="773" y="2066"/>
                  </a:lnTo>
                  <a:lnTo>
                    <a:pt x="974" y="2234"/>
                  </a:lnTo>
                  <a:lnTo>
                    <a:pt x="1176" y="2385"/>
                  </a:lnTo>
                  <a:lnTo>
                    <a:pt x="1394" y="2520"/>
                  </a:lnTo>
                  <a:lnTo>
                    <a:pt x="1612" y="2637"/>
                  </a:lnTo>
                  <a:lnTo>
                    <a:pt x="1864" y="2721"/>
                  </a:lnTo>
                  <a:lnTo>
                    <a:pt x="2116" y="2788"/>
                  </a:lnTo>
                  <a:lnTo>
                    <a:pt x="2385" y="2822"/>
                  </a:lnTo>
                  <a:lnTo>
                    <a:pt x="2654" y="2839"/>
                  </a:lnTo>
                  <a:lnTo>
                    <a:pt x="2654" y="2839"/>
                  </a:lnTo>
                  <a:lnTo>
                    <a:pt x="2922" y="2822"/>
                  </a:lnTo>
                  <a:lnTo>
                    <a:pt x="3174" y="2788"/>
                  </a:lnTo>
                  <a:lnTo>
                    <a:pt x="3426" y="2721"/>
                  </a:lnTo>
                  <a:lnTo>
                    <a:pt x="3678" y="2637"/>
                  </a:lnTo>
                  <a:lnTo>
                    <a:pt x="3913" y="2520"/>
                  </a:lnTo>
                  <a:lnTo>
                    <a:pt x="4132" y="2385"/>
                  </a:lnTo>
                  <a:lnTo>
                    <a:pt x="4333" y="2234"/>
                  </a:lnTo>
                  <a:lnTo>
                    <a:pt x="4518" y="2066"/>
                  </a:lnTo>
                  <a:lnTo>
                    <a:pt x="4686" y="1882"/>
                  </a:lnTo>
                  <a:lnTo>
                    <a:pt x="4837" y="1680"/>
                  </a:lnTo>
                  <a:lnTo>
                    <a:pt x="4971" y="1462"/>
                  </a:lnTo>
                  <a:lnTo>
                    <a:pt x="5089" y="1227"/>
                  </a:lnTo>
                  <a:lnTo>
                    <a:pt x="5173" y="991"/>
                  </a:lnTo>
                  <a:lnTo>
                    <a:pt x="5240" y="723"/>
                  </a:lnTo>
                  <a:lnTo>
                    <a:pt x="5274" y="471"/>
                  </a:lnTo>
                  <a:lnTo>
                    <a:pt x="5290" y="202"/>
                  </a:lnTo>
                  <a:lnTo>
                    <a:pt x="5290" y="2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2108550" y="2632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1976300" y="2480450"/>
              <a:ext cx="132275" cy="132275"/>
            </a:xfrm>
            <a:custGeom>
              <a:avLst/>
              <a:gdLst/>
              <a:ahLst/>
              <a:cxnLst/>
              <a:rect l="l" t="t" r="r" b="b"/>
              <a:pathLst>
                <a:path w="5291" h="5291" extrusionOk="0">
                  <a:moveTo>
                    <a:pt x="2654" y="1"/>
                  </a:moveTo>
                  <a:lnTo>
                    <a:pt x="2385" y="17"/>
                  </a:lnTo>
                  <a:lnTo>
                    <a:pt x="2116" y="51"/>
                  </a:lnTo>
                  <a:lnTo>
                    <a:pt x="1864" y="118"/>
                  </a:lnTo>
                  <a:lnTo>
                    <a:pt x="1612" y="202"/>
                  </a:lnTo>
                  <a:lnTo>
                    <a:pt x="1394" y="320"/>
                  </a:lnTo>
                  <a:lnTo>
                    <a:pt x="1176" y="454"/>
                  </a:lnTo>
                  <a:lnTo>
                    <a:pt x="974" y="605"/>
                  </a:lnTo>
                  <a:lnTo>
                    <a:pt x="773" y="773"/>
                  </a:lnTo>
                  <a:lnTo>
                    <a:pt x="605" y="958"/>
                  </a:lnTo>
                  <a:lnTo>
                    <a:pt x="454" y="1159"/>
                  </a:lnTo>
                  <a:lnTo>
                    <a:pt x="319" y="1378"/>
                  </a:lnTo>
                  <a:lnTo>
                    <a:pt x="219" y="1613"/>
                  </a:lnTo>
                  <a:lnTo>
                    <a:pt x="118" y="1865"/>
                  </a:lnTo>
                  <a:lnTo>
                    <a:pt x="51" y="2117"/>
                  </a:lnTo>
                  <a:lnTo>
                    <a:pt x="17" y="2368"/>
                  </a:lnTo>
                  <a:lnTo>
                    <a:pt x="0" y="2637"/>
                  </a:lnTo>
                  <a:lnTo>
                    <a:pt x="17" y="2906"/>
                  </a:lnTo>
                  <a:lnTo>
                    <a:pt x="51" y="3175"/>
                  </a:lnTo>
                  <a:lnTo>
                    <a:pt x="118" y="3426"/>
                  </a:lnTo>
                  <a:lnTo>
                    <a:pt x="219" y="3678"/>
                  </a:lnTo>
                  <a:lnTo>
                    <a:pt x="319" y="3897"/>
                  </a:lnTo>
                  <a:lnTo>
                    <a:pt x="454" y="4115"/>
                  </a:lnTo>
                  <a:lnTo>
                    <a:pt x="605" y="4317"/>
                  </a:lnTo>
                  <a:lnTo>
                    <a:pt x="773" y="4518"/>
                  </a:lnTo>
                  <a:lnTo>
                    <a:pt x="974" y="4686"/>
                  </a:lnTo>
                  <a:lnTo>
                    <a:pt x="1176" y="4837"/>
                  </a:lnTo>
                  <a:lnTo>
                    <a:pt x="1394" y="4972"/>
                  </a:lnTo>
                  <a:lnTo>
                    <a:pt x="1612" y="5072"/>
                  </a:lnTo>
                  <a:lnTo>
                    <a:pt x="1864" y="5173"/>
                  </a:lnTo>
                  <a:lnTo>
                    <a:pt x="2116" y="5240"/>
                  </a:lnTo>
                  <a:lnTo>
                    <a:pt x="2385" y="5274"/>
                  </a:lnTo>
                  <a:lnTo>
                    <a:pt x="2654" y="5291"/>
                  </a:lnTo>
                  <a:lnTo>
                    <a:pt x="2922" y="5274"/>
                  </a:lnTo>
                  <a:lnTo>
                    <a:pt x="3174" y="5240"/>
                  </a:lnTo>
                  <a:lnTo>
                    <a:pt x="3426" y="5173"/>
                  </a:lnTo>
                  <a:lnTo>
                    <a:pt x="3678" y="5072"/>
                  </a:lnTo>
                  <a:lnTo>
                    <a:pt x="3913" y="4972"/>
                  </a:lnTo>
                  <a:lnTo>
                    <a:pt x="4132" y="4837"/>
                  </a:lnTo>
                  <a:lnTo>
                    <a:pt x="4333" y="4686"/>
                  </a:lnTo>
                  <a:lnTo>
                    <a:pt x="4518" y="4518"/>
                  </a:lnTo>
                  <a:lnTo>
                    <a:pt x="4686" y="4317"/>
                  </a:lnTo>
                  <a:lnTo>
                    <a:pt x="4837" y="4115"/>
                  </a:lnTo>
                  <a:lnTo>
                    <a:pt x="4971" y="3897"/>
                  </a:lnTo>
                  <a:lnTo>
                    <a:pt x="5089" y="3678"/>
                  </a:lnTo>
                  <a:lnTo>
                    <a:pt x="5173" y="3426"/>
                  </a:lnTo>
                  <a:lnTo>
                    <a:pt x="5240" y="3175"/>
                  </a:lnTo>
                  <a:lnTo>
                    <a:pt x="5274" y="2906"/>
                  </a:lnTo>
                  <a:lnTo>
                    <a:pt x="5290" y="2637"/>
                  </a:lnTo>
                  <a:lnTo>
                    <a:pt x="5274" y="2368"/>
                  </a:lnTo>
                  <a:lnTo>
                    <a:pt x="5240" y="2117"/>
                  </a:lnTo>
                  <a:lnTo>
                    <a:pt x="5173" y="1865"/>
                  </a:lnTo>
                  <a:lnTo>
                    <a:pt x="5089" y="1613"/>
                  </a:lnTo>
                  <a:lnTo>
                    <a:pt x="4971" y="1378"/>
                  </a:lnTo>
                  <a:lnTo>
                    <a:pt x="4837" y="1159"/>
                  </a:lnTo>
                  <a:lnTo>
                    <a:pt x="4686" y="958"/>
                  </a:lnTo>
                  <a:lnTo>
                    <a:pt x="4518" y="773"/>
                  </a:lnTo>
                  <a:lnTo>
                    <a:pt x="4333" y="605"/>
                  </a:lnTo>
                  <a:lnTo>
                    <a:pt x="4132" y="454"/>
                  </a:lnTo>
                  <a:lnTo>
                    <a:pt x="3913" y="320"/>
                  </a:lnTo>
                  <a:lnTo>
                    <a:pt x="3678" y="202"/>
                  </a:lnTo>
                  <a:lnTo>
                    <a:pt x="3426" y="118"/>
                  </a:lnTo>
                  <a:lnTo>
                    <a:pt x="3174" y="51"/>
                  </a:lnTo>
                  <a:lnTo>
                    <a:pt x="2922" y="17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1976300" y="2480450"/>
              <a:ext cx="132275" cy="132275"/>
            </a:xfrm>
            <a:custGeom>
              <a:avLst/>
              <a:gdLst/>
              <a:ahLst/>
              <a:cxnLst/>
              <a:rect l="l" t="t" r="r" b="b"/>
              <a:pathLst>
                <a:path w="5291" h="5291" fill="none" extrusionOk="0">
                  <a:moveTo>
                    <a:pt x="2654" y="5291"/>
                  </a:moveTo>
                  <a:lnTo>
                    <a:pt x="2654" y="5291"/>
                  </a:lnTo>
                  <a:lnTo>
                    <a:pt x="2922" y="5274"/>
                  </a:lnTo>
                  <a:lnTo>
                    <a:pt x="3174" y="5240"/>
                  </a:lnTo>
                  <a:lnTo>
                    <a:pt x="3426" y="5173"/>
                  </a:lnTo>
                  <a:lnTo>
                    <a:pt x="3678" y="5072"/>
                  </a:lnTo>
                  <a:lnTo>
                    <a:pt x="3913" y="4972"/>
                  </a:lnTo>
                  <a:lnTo>
                    <a:pt x="4132" y="4837"/>
                  </a:lnTo>
                  <a:lnTo>
                    <a:pt x="4333" y="4686"/>
                  </a:lnTo>
                  <a:lnTo>
                    <a:pt x="4518" y="4518"/>
                  </a:lnTo>
                  <a:lnTo>
                    <a:pt x="4686" y="4317"/>
                  </a:lnTo>
                  <a:lnTo>
                    <a:pt x="4837" y="4115"/>
                  </a:lnTo>
                  <a:lnTo>
                    <a:pt x="4971" y="3897"/>
                  </a:lnTo>
                  <a:lnTo>
                    <a:pt x="5089" y="3678"/>
                  </a:lnTo>
                  <a:lnTo>
                    <a:pt x="5173" y="3426"/>
                  </a:lnTo>
                  <a:lnTo>
                    <a:pt x="5240" y="3175"/>
                  </a:lnTo>
                  <a:lnTo>
                    <a:pt x="5274" y="2906"/>
                  </a:lnTo>
                  <a:lnTo>
                    <a:pt x="5290" y="2637"/>
                  </a:lnTo>
                  <a:lnTo>
                    <a:pt x="5290" y="2637"/>
                  </a:lnTo>
                  <a:lnTo>
                    <a:pt x="5274" y="2368"/>
                  </a:lnTo>
                  <a:lnTo>
                    <a:pt x="5240" y="2117"/>
                  </a:lnTo>
                  <a:lnTo>
                    <a:pt x="5173" y="1865"/>
                  </a:lnTo>
                  <a:lnTo>
                    <a:pt x="5089" y="1613"/>
                  </a:lnTo>
                  <a:lnTo>
                    <a:pt x="4971" y="1378"/>
                  </a:lnTo>
                  <a:lnTo>
                    <a:pt x="4837" y="1159"/>
                  </a:lnTo>
                  <a:lnTo>
                    <a:pt x="4686" y="958"/>
                  </a:lnTo>
                  <a:lnTo>
                    <a:pt x="4518" y="773"/>
                  </a:lnTo>
                  <a:lnTo>
                    <a:pt x="4333" y="605"/>
                  </a:lnTo>
                  <a:lnTo>
                    <a:pt x="4132" y="454"/>
                  </a:lnTo>
                  <a:lnTo>
                    <a:pt x="3913" y="320"/>
                  </a:lnTo>
                  <a:lnTo>
                    <a:pt x="3678" y="202"/>
                  </a:lnTo>
                  <a:lnTo>
                    <a:pt x="3426" y="118"/>
                  </a:lnTo>
                  <a:lnTo>
                    <a:pt x="3174" y="51"/>
                  </a:lnTo>
                  <a:lnTo>
                    <a:pt x="2922" y="17"/>
                  </a:lnTo>
                  <a:lnTo>
                    <a:pt x="2654" y="1"/>
                  </a:lnTo>
                  <a:lnTo>
                    <a:pt x="2654" y="1"/>
                  </a:lnTo>
                  <a:lnTo>
                    <a:pt x="2385" y="17"/>
                  </a:lnTo>
                  <a:lnTo>
                    <a:pt x="2116" y="51"/>
                  </a:lnTo>
                  <a:lnTo>
                    <a:pt x="1864" y="118"/>
                  </a:lnTo>
                  <a:lnTo>
                    <a:pt x="1612" y="202"/>
                  </a:lnTo>
                  <a:lnTo>
                    <a:pt x="1394" y="320"/>
                  </a:lnTo>
                  <a:lnTo>
                    <a:pt x="1176" y="454"/>
                  </a:lnTo>
                  <a:lnTo>
                    <a:pt x="974" y="605"/>
                  </a:lnTo>
                  <a:lnTo>
                    <a:pt x="773" y="773"/>
                  </a:lnTo>
                  <a:lnTo>
                    <a:pt x="605" y="958"/>
                  </a:lnTo>
                  <a:lnTo>
                    <a:pt x="454" y="1159"/>
                  </a:lnTo>
                  <a:lnTo>
                    <a:pt x="319" y="1378"/>
                  </a:lnTo>
                  <a:lnTo>
                    <a:pt x="219" y="1613"/>
                  </a:lnTo>
                  <a:lnTo>
                    <a:pt x="118" y="1865"/>
                  </a:lnTo>
                  <a:lnTo>
                    <a:pt x="51" y="2117"/>
                  </a:lnTo>
                  <a:lnTo>
                    <a:pt x="17" y="2368"/>
                  </a:lnTo>
                  <a:lnTo>
                    <a:pt x="0" y="2637"/>
                  </a:lnTo>
                  <a:lnTo>
                    <a:pt x="0" y="2637"/>
                  </a:lnTo>
                  <a:lnTo>
                    <a:pt x="17" y="2906"/>
                  </a:lnTo>
                  <a:lnTo>
                    <a:pt x="51" y="3175"/>
                  </a:lnTo>
                  <a:lnTo>
                    <a:pt x="118" y="3426"/>
                  </a:lnTo>
                  <a:lnTo>
                    <a:pt x="219" y="3678"/>
                  </a:lnTo>
                  <a:lnTo>
                    <a:pt x="319" y="3897"/>
                  </a:lnTo>
                  <a:lnTo>
                    <a:pt x="454" y="4115"/>
                  </a:lnTo>
                  <a:lnTo>
                    <a:pt x="605" y="4317"/>
                  </a:lnTo>
                  <a:lnTo>
                    <a:pt x="773" y="4518"/>
                  </a:lnTo>
                  <a:lnTo>
                    <a:pt x="974" y="4686"/>
                  </a:lnTo>
                  <a:lnTo>
                    <a:pt x="1176" y="4837"/>
                  </a:lnTo>
                  <a:lnTo>
                    <a:pt x="1394" y="4972"/>
                  </a:lnTo>
                  <a:lnTo>
                    <a:pt x="1612" y="5072"/>
                  </a:lnTo>
                  <a:lnTo>
                    <a:pt x="1864" y="5173"/>
                  </a:lnTo>
                  <a:lnTo>
                    <a:pt x="2116" y="5240"/>
                  </a:lnTo>
                  <a:lnTo>
                    <a:pt x="2385" y="5274"/>
                  </a:lnTo>
                  <a:lnTo>
                    <a:pt x="2654" y="5291"/>
                  </a:lnTo>
                  <a:lnTo>
                    <a:pt x="2654" y="52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2042625" y="2612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1539225" y="2726050"/>
              <a:ext cx="153700" cy="153275"/>
            </a:xfrm>
            <a:custGeom>
              <a:avLst/>
              <a:gdLst/>
              <a:ahLst/>
              <a:cxnLst/>
              <a:rect l="l" t="t" r="r" b="b"/>
              <a:pathLst>
                <a:path w="6148" h="6131" extrusionOk="0">
                  <a:moveTo>
                    <a:pt x="2772" y="1"/>
                  </a:moveTo>
                  <a:lnTo>
                    <a:pt x="2453" y="51"/>
                  </a:lnTo>
                  <a:lnTo>
                    <a:pt x="2167" y="135"/>
                  </a:lnTo>
                  <a:lnTo>
                    <a:pt x="1882" y="236"/>
                  </a:lnTo>
                  <a:lnTo>
                    <a:pt x="1613" y="370"/>
                  </a:lnTo>
                  <a:lnTo>
                    <a:pt x="1361" y="522"/>
                  </a:lnTo>
                  <a:lnTo>
                    <a:pt x="1126" y="690"/>
                  </a:lnTo>
                  <a:lnTo>
                    <a:pt x="908" y="891"/>
                  </a:lnTo>
                  <a:lnTo>
                    <a:pt x="706" y="1109"/>
                  </a:lnTo>
                  <a:lnTo>
                    <a:pt x="538" y="1345"/>
                  </a:lnTo>
                  <a:lnTo>
                    <a:pt x="370" y="1596"/>
                  </a:lnTo>
                  <a:lnTo>
                    <a:pt x="253" y="1865"/>
                  </a:lnTo>
                  <a:lnTo>
                    <a:pt x="152" y="2151"/>
                  </a:lnTo>
                  <a:lnTo>
                    <a:pt x="68" y="2453"/>
                  </a:lnTo>
                  <a:lnTo>
                    <a:pt x="17" y="2755"/>
                  </a:lnTo>
                  <a:lnTo>
                    <a:pt x="1" y="3074"/>
                  </a:lnTo>
                  <a:lnTo>
                    <a:pt x="17" y="3377"/>
                  </a:lnTo>
                  <a:lnTo>
                    <a:pt x="68" y="3679"/>
                  </a:lnTo>
                  <a:lnTo>
                    <a:pt x="152" y="3981"/>
                  </a:lnTo>
                  <a:lnTo>
                    <a:pt x="253" y="4267"/>
                  </a:lnTo>
                  <a:lnTo>
                    <a:pt x="370" y="4535"/>
                  </a:lnTo>
                  <a:lnTo>
                    <a:pt x="538" y="4787"/>
                  </a:lnTo>
                  <a:lnTo>
                    <a:pt x="706" y="5022"/>
                  </a:lnTo>
                  <a:lnTo>
                    <a:pt x="908" y="5241"/>
                  </a:lnTo>
                  <a:lnTo>
                    <a:pt x="1126" y="5442"/>
                  </a:lnTo>
                  <a:lnTo>
                    <a:pt x="1361" y="5610"/>
                  </a:lnTo>
                  <a:lnTo>
                    <a:pt x="1613" y="5761"/>
                  </a:lnTo>
                  <a:lnTo>
                    <a:pt x="1882" y="5896"/>
                  </a:lnTo>
                  <a:lnTo>
                    <a:pt x="2167" y="5996"/>
                  </a:lnTo>
                  <a:lnTo>
                    <a:pt x="2453" y="6080"/>
                  </a:lnTo>
                  <a:lnTo>
                    <a:pt x="2772" y="6131"/>
                  </a:lnTo>
                  <a:lnTo>
                    <a:pt x="3393" y="6131"/>
                  </a:lnTo>
                  <a:lnTo>
                    <a:pt x="3695" y="6080"/>
                  </a:lnTo>
                  <a:lnTo>
                    <a:pt x="3998" y="5996"/>
                  </a:lnTo>
                  <a:lnTo>
                    <a:pt x="4283" y="5896"/>
                  </a:lnTo>
                  <a:lnTo>
                    <a:pt x="4552" y="5761"/>
                  </a:lnTo>
                  <a:lnTo>
                    <a:pt x="4804" y="5610"/>
                  </a:lnTo>
                  <a:lnTo>
                    <a:pt x="5039" y="5442"/>
                  </a:lnTo>
                  <a:lnTo>
                    <a:pt x="5257" y="5241"/>
                  </a:lnTo>
                  <a:lnTo>
                    <a:pt x="5442" y="5022"/>
                  </a:lnTo>
                  <a:lnTo>
                    <a:pt x="5627" y="4787"/>
                  </a:lnTo>
                  <a:lnTo>
                    <a:pt x="5778" y="4535"/>
                  </a:lnTo>
                  <a:lnTo>
                    <a:pt x="5912" y="4267"/>
                  </a:lnTo>
                  <a:lnTo>
                    <a:pt x="6013" y="3981"/>
                  </a:lnTo>
                  <a:lnTo>
                    <a:pt x="6097" y="3679"/>
                  </a:lnTo>
                  <a:lnTo>
                    <a:pt x="6130" y="3377"/>
                  </a:lnTo>
                  <a:lnTo>
                    <a:pt x="6147" y="3074"/>
                  </a:lnTo>
                  <a:lnTo>
                    <a:pt x="6130" y="2755"/>
                  </a:lnTo>
                  <a:lnTo>
                    <a:pt x="6097" y="2453"/>
                  </a:lnTo>
                  <a:lnTo>
                    <a:pt x="6013" y="2151"/>
                  </a:lnTo>
                  <a:lnTo>
                    <a:pt x="5912" y="1865"/>
                  </a:lnTo>
                  <a:lnTo>
                    <a:pt x="5778" y="1596"/>
                  </a:lnTo>
                  <a:lnTo>
                    <a:pt x="5627" y="1345"/>
                  </a:lnTo>
                  <a:lnTo>
                    <a:pt x="5442" y="1109"/>
                  </a:lnTo>
                  <a:lnTo>
                    <a:pt x="5257" y="891"/>
                  </a:lnTo>
                  <a:lnTo>
                    <a:pt x="5039" y="690"/>
                  </a:lnTo>
                  <a:lnTo>
                    <a:pt x="4804" y="522"/>
                  </a:lnTo>
                  <a:lnTo>
                    <a:pt x="4552" y="370"/>
                  </a:lnTo>
                  <a:lnTo>
                    <a:pt x="4283" y="236"/>
                  </a:lnTo>
                  <a:lnTo>
                    <a:pt x="3998" y="135"/>
                  </a:lnTo>
                  <a:lnTo>
                    <a:pt x="3695" y="5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1539225" y="2726050"/>
              <a:ext cx="153700" cy="153275"/>
            </a:xfrm>
            <a:custGeom>
              <a:avLst/>
              <a:gdLst/>
              <a:ahLst/>
              <a:cxnLst/>
              <a:rect l="l" t="t" r="r" b="b"/>
              <a:pathLst>
                <a:path w="6148" h="6131" fill="none" extrusionOk="0">
                  <a:moveTo>
                    <a:pt x="6147" y="3074"/>
                  </a:moveTo>
                  <a:lnTo>
                    <a:pt x="6147" y="3074"/>
                  </a:lnTo>
                  <a:lnTo>
                    <a:pt x="6130" y="3377"/>
                  </a:lnTo>
                  <a:lnTo>
                    <a:pt x="6097" y="3679"/>
                  </a:lnTo>
                  <a:lnTo>
                    <a:pt x="6013" y="3981"/>
                  </a:lnTo>
                  <a:lnTo>
                    <a:pt x="5912" y="4267"/>
                  </a:lnTo>
                  <a:lnTo>
                    <a:pt x="5778" y="4535"/>
                  </a:lnTo>
                  <a:lnTo>
                    <a:pt x="5627" y="4787"/>
                  </a:lnTo>
                  <a:lnTo>
                    <a:pt x="5442" y="5022"/>
                  </a:lnTo>
                  <a:lnTo>
                    <a:pt x="5257" y="5241"/>
                  </a:lnTo>
                  <a:lnTo>
                    <a:pt x="5039" y="5442"/>
                  </a:lnTo>
                  <a:lnTo>
                    <a:pt x="4804" y="5610"/>
                  </a:lnTo>
                  <a:lnTo>
                    <a:pt x="4552" y="5761"/>
                  </a:lnTo>
                  <a:lnTo>
                    <a:pt x="4283" y="5896"/>
                  </a:lnTo>
                  <a:lnTo>
                    <a:pt x="3998" y="5996"/>
                  </a:lnTo>
                  <a:lnTo>
                    <a:pt x="3695" y="6080"/>
                  </a:lnTo>
                  <a:lnTo>
                    <a:pt x="3393" y="6131"/>
                  </a:lnTo>
                  <a:lnTo>
                    <a:pt x="3074" y="6131"/>
                  </a:lnTo>
                  <a:lnTo>
                    <a:pt x="3074" y="6131"/>
                  </a:lnTo>
                  <a:lnTo>
                    <a:pt x="2772" y="6131"/>
                  </a:lnTo>
                  <a:lnTo>
                    <a:pt x="2453" y="6080"/>
                  </a:lnTo>
                  <a:lnTo>
                    <a:pt x="2167" y="5996"/>
                  </a:lnTo>
                  <a:lnTo>
                    <a:pt x="1882" y="5896"/>
                  </a:lnTo>
                  <a:lnTo>
                    <a:pt x="1613" y="5761"/>
                  </a:lnTo>
                  <a:lnTo>
                    <a:pt x="1361" y="5610"/>
                  </a:lnTo>
                  <a:lnTo>
                    <a:pt x="1126" y="5442"/>
                  </a:lnTo>
                  <a:lnTo>
                    <a:pt x="908" y="5241"/>
                  </a:lnTo>
                  <a:lnTo>
                    <a:pt x="706" y="5022"/>
                  </a:lnTo>
                  <a:lnTo>
                    <a:pt x="538" y="4787"/>
                  </a:lnTo>
                  <a:lnTo>
                    <a:pt x="370" y="4535"/>
                  </a:lnTo>
                  <a:lnTo>
                    <a:pt x="253" y="4267"/>
                  </a:lnTo>
                  <a:lnTo>
                    <a:pt x="152" y="3981"/>
                  </a:lnTo>
                  <a:lnTo>
                    <a:pt x="68" y="3679"/>
                  </a:lnTo>
                  <a:lnTo>
                    <a:pt x="17" y="3377"/>
                  </a:lnTo>
                  <a:lnTo>
                    <a:pt x="1" y="3074"/>
                  </a:lnTo>
                  <a:lnTo>
                    <a:pt x="1" y="3074"/>
                  </a:lnTo>
                  <a:lnTo>
                    <a:pt x="17" y="2755"/>
                  </a:lnTo>
                  <a:lnTo>
                    <a:pt x="68" y="2453"/>
                  </a:lnTo>
                  <a:lnTo>
                    <a:pt x="152" y="2151"/>
                  </a:lnTo>
                  <a:lnTo>
                    <a:pt x="253" y="1865"/>
                  </a:lnTo>
                  <a:lnTo>
                    <a:pt x="370" y="1596"/>
                  </a:lnTo>
                  <a:lnTo>
                    <a:pt x="538" y="1345"/>
                  </a:lnTo>
                  <a:lnTo>
                    <a:pt x="706" y="1109"/>
                  </a:lnTo>
                  <a:lnTo>
                    <a:pt x="908" y="891"/>
                  </a:lnTo>
                  <a:lnTo>
                    <a:pt x="1126" y="690"/>
                  </a:lnTo>
                  <a:lnTo>
                    <a:pt x="1361" y="522"/>
                  </a:lnTo>
                  <a:lnTo>
                    <a:pt x="1613" y="370"/>
                  </a:lnTo>
                  <a:lnTo>
                    <a:pt x="1882" y="236"/>
                  </a:lnTo>
                  <a:lnTo>
                    <a:pt x="2167" y="135"/>
                  </a:lnTo>
                  <a:lnTo>
                    <a:pt x="2453" y="51"/>
                  </a:lnTo>
                  <a:lnTo>
                    <a:pt x="2772" y="1"/>
                  </a:lnTo>
                  <a:lnTo>
                    <a:pt x="3074" y="1"/>
                  </a:lnTo>
                  <a:lnTo>
                    <a:pt x="3074" y="1"/>
                  </a:lnTo>
                  <a:lnTo>
                    <a:pt x="3393" y="1"/>
                  </a:lnTo>
                  <a:lnTo>
                    <a:pt x="3695" y="51"/>
                  </a:lnTo>
                  <a:lnTo>
                    <a:pt x="3998" y="135"/>
                  </a:lnTo>
                  <a:lnTo>
                    <a:pt x="4283" y="236"/>
                  </a:lnTo>
                  <a:lnTo>
                    <a:pt x="4552" y="370"/>
                  </a:lnTo>
                  <a:lnTo>
                    <a:pt x="4804" y="522"/>
                  </a:lnTo>
                  <a:lnTo>
                    <a:pt x="5039" y="690"/>
                  </a:lnTo>
                  <a:lnTo>
                    <a:pt x="5257" y="891"/>
                  </a:lnTo>
                  <a:lnTo>
                    <a:pt x="5442" y="1109"/>
                  </a:lnTo>
                  <a:lnTo>
                    <a:pt x="5627" y="1345"/>
                  </a:lnTo>
                  <a:lnTo>
                    <a:pt x="5778" y="1596"/>
                  </a:lnTo>
                  <a:lnTo>
                    <a:pt x="5912" y="1865"/>
                  </a:lnTo>
                  <a:lnTo>
                    <a:pt x="6013" y="2151"/>
                  </a:lnTo>
                  <a:lnTo>
                    <a:pt x="6097" y="2453"/>
                  </a:lnTo>
                  <a:lnTo>
                    <a:pt x="6130" y="2755"/>
                  </a:lnTo>
                  <a:lnTo>
                    <a:pt x="6147" y="3074"/>
                  </a:lnTo>
                  <a:lnTo>
                    <a:pt x="6147" y="307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1692900" y="28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4"/>
            <p:cNvSpPr/>
            <p:nvPr/>
          </p:nvSpPr>
          <p:spPr>
            <a:xfrm>
              <a:off x="1539225" y="2887700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extrusionOk="0">
                  <a:moveTo>
                    <a:pt x="3830" y="3074"/>
                  </a:moveTo>
                  <a:lnTo>
                    <a:pt x="3830" y="4585"/>
                  </a:lnTo>
                  <a:lnTo>
                    <a:pt x="2318" y="4585"/>
                  </a:lnTo>
                  <a:lnTo>
                    <a:pt x="2318" y="3074"/>
                  </a:lnTo>
                  <a:close/>
                  <a:moveTo>
                    <a:pt x="1" y="1"/>
                  </a:moveTo>
                  <a:lnTo>
                    <a:pt x="1" y="6466"/>
                  </a:lnTo>
                  <a:lnTo>
                    <a:pt x="6147" y="6466"/>
                  </a:lnTo>
                  <a:lnTo>
                    <a:pt x="6147" y="1"/>
                  </a:lnTo>
                  <a:lnTo>
                    <a:pt x="5828" y="269"/>
                  </a:lnTo>
                  <a:lnTo>
                    <a:pt x="5492" y="488"/>
                  </a:lnTo>
                  <a:lnTo>
                    <a:pt x="5140" y="706"/>
                  </a:lnTo>
                  <a:lnTo>
                    <a:pt x="4753" y="874"/>
                  </a:lnTo>
                  <a:lnTo>
                    <a:pt x="4350" y="1008"/>
                  </a:lnTo>
                  <a:lnTo>
                    <a:pt x="3947" y="1109"/>
                  </a:lnTo>
                  <a:lnTo>
                    <a:pt x="3729" y="1143"/>
                  </a:lnTo>
                  <a:lnTo>
                    <a:pt x="3511" y="1159"/>
                  </a:lnTo>
                  <a:lnTo>
                    <a:pt x="3292" y="1176"/>
                  </a:lnTo>
                  <a:lnTo>
                    <a:pt x="2856" y="1176"/>
                  </a:lnTo>
                  <a:lnTo>
                    <a:pt x="2637" y="1159"/>
                  </a:lnTo>
                  <a:lnTo>
                    <a:pt x="2419" y="1143"/>
                  </a:lnTo>
                  <a:lnTo>
                    <a:pt x="2217" y="1109"/>
                  </a:lnTo>
                  <a:lnTo>
                    <a:pt x="1798" y="1008"/>
                  </a:lnTo>
                  <a:lnTo>
                    <a:pt x="1411" y="874"/>
                  </a:lnTo>
                  <a:lnTo>
                    <a:pt x="1025" y="706"/>
                  </a:lnTo>
                  <a:lnTo>
                    <a:pt x="656" y="488"/>
                  </a:lnTo>
                  <a:lnTo>
                    <a:pt x="320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4"/>
            <p:cNvSpPr/>
            <p:nvPr/>
          </p:nvSpPr>
          <p:spPr>
            <a:xfrm>
              <a:off x="1539225" y="2887700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fill="none" extrusionOk="0">
                  <a:moveTo>
                    <a:pt x="1" y="1"/>
                  </a:moveTo>
                  <a:lnTo>
                    <a:pt x="1" y="6466"/>
                  </a:lnTo>
                  <a:lnTo>
                    <a:pt x="6147" y="6466"/>
                  </a:lnTo>
                  <a:lnTo>
                    <a:pt x="6147" y="1"/>
                  </a:lnTo>
                  <a:lnTo>
                    <a:pt x="6147" y="1"/>
                  </a:lnTo>
                  <a:lnTo>
                    <a:pt x="5828" y="269"/>
                  </a:lnTo>
                  <a:lnTo>
                    <a:pt x="5492" y="488"/>
                  </a:lnTo>
                  <a:lnTo>
                    <a:pt x="5140" y="706"/>
                  </a:lnTo>
                  <a:lnTo>
                    <a:pt x="4753" y="874"/>
                  </a:lnTo>
                  <a:lnTo>
                    <a:pt x="4350" y="1008"/>
                  </a:lnTo>
                  <a:lnTo>
                    <a:pt x="3947" y="1109"/>
                  </a:lnTo>
                  <a:lnTo>
                    <a:pt x="3729" y="1143"/>
                  </a:lnTo>
                  <a:lnTo>
                    <a:pt x="3511" y="1159"/>
                  </a:lnTo>
                  <a:lnTo>
                    <a:pt x="3292" y="1176"/>
                  </a:lnTo>
                  <a:lnTo>
                    <a:pt x="3074" y="1176"/>
                  </a:lnTo>
                  <a:lnTo>
                    <a:pt x="3074" y="1176"/>
                  </a:lnTo>
                  <a:lnTo>
                    <a:pt x="2856" y="1176"/>
                  </a:lnTo>
                  <a:lnTo>
                    <a:pt x="2637" y="1159"/>
                  </a:lnTo>
                  <a:lnTo>
                    <a:pt x="2419" y="1143"/>
                  </a:lnTo>
                  <a:lnTo>
                    <a:pt x="2217" y="1109"/>
                  </a:lnTo>
                  <a:lnTo>
                    <a:pt x="1798" y="1008"/>
                  </a:lnTo>
                  <a:lnTo>
                    <a:pt x="1411" y="874"/>
                  </a:lnTo>
                  <a:lnTo>
                    <a:pt x="1025" y="706"/>
                  </a:lnTo>
                  <a:lnTo>
                    <a:pt x="656" y="488"/>
                  </a:lnTo>
                  <a:lnTo>
                    <a:pt x="320" y="269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1597175" y="2964525"/>
              <a:ext cx="37800" cy="37825"/>
            </a:xfrm>
            <a:custGeom>
              <a:avLst/>
              <a:gdLst/>
              <a:ahLst/>
              <a:cxnLst/>
              <a:rect l="l" t="t" r="r" b="b"/>
              <a:pathLst>
                <a:path w="1512" h="1513" fill="none" extrusionOk="0">
                  <a:moveTo>
                    <a:pt x="1512" y="1512"/>
                  </a:moveTo>
                  <a:lnTo>
                    <a:pt x="0" y="1512"/>
                  </a:lnTo>
                  <a:lnTo>
                    <a:pt x="0" y="1"/>
                  </a:lnTo>
                  <a:lnTo>
                    <a:pt x="1512" y="1"/>
                  </a:lnTo>
                  <a:lnTo>
                    <a:pt x="1512" y="151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1634950" y="3002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1539225" y="2556025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extrusionOk="0">
                  <a:moveTo>
                    <a:pt x="3830" y="1881"/>
                  </a:moveTo>
                  <a:lnTo>
                    <a:pt x="3830" y="3393"/>
                  </a:lnTo>
                  <a:lnTo>
                    <a:pt x="2318" y="3393"/>
                  </a:lnTo>
                  <a:lnTo>
                    <a:pt x="2318" y="1881"/>
                  </a:lnTo>
                  <a:close/>
                  <a:moveTo>
                    <a:pt x="1" y="0"/>
                  </a:moveTo>
                  <a:lnTo>
                    <a:pt x="1" y="6466"/>
                  </a:lnTo>
                  <a:lnTo>
                    <a:pt x="320" y="6214"/>
                  </a:lnTo>
                  <a:lnTo>
                    <a:pt x="656" y="5979"/>
                  </a:lnTo>
                  <a:lnTo>
                    <a:pt x="1025" y="5778"/>
                  </a:lnTo>
                  <a:lnTo>
                    <a:pt x="1411" y="5593"/>
                  </a:lnTo>
                  <a:lnTo>
                    <a:pt x="1798" y="5458"/>
                  </a:lnTo>
                  <a:lnTo>
                    <a:pt x="2217" y="5358"/>
                  </a:lnTo>
                  <a:lnTo>
                    <a:pt x="2419" y="5324"/>
                  </a:lnTo>
                  <a:lnTo>
                    <a:pt x="2637" y="5307"/>
                  </a:lnTo>
                  <a:lnTo>
                    <a:pt x="2856" y="5291"/>
                  </a:lnTo>
                  <a:lnTo>
                    <a:pt x="3292" y="5291"/>
                  </a:lnTo>
                  <a:lnTo>
                    <a:pt x="3511" y="5307"/>
                  </a:lnTo>
                  <a:lnTo>
                    <a:pt x="3729" y="5324"/>
                  </a:lnTo>
                  <a:lnTo>
                    <a:pt x="3947" y="5358"/>
                  </a:lnTo>
                  <a:lnTo>
                    <a:pt x="4350" y="5458"/>
                  </a:lnTo>
                  <a:lnTo>
                    <a:pt x="4753" y="5593"/>
                  </a:lnTo>
                  <a:lnTo>
                    <a:pt x="5140" y="5778"/>
                  </a:lnTo>
                  <a:lnTo>
                    <a:pt x="5492" y="5979"/>
                  </a:lnTo>
                  <a:lnTo>
                    <a:pt x="5828" y="6214"/>
                  </a:lnTo>
                  <a:lnTo>
                    <a:pt x="6147" y="6466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1539225" y="2556025"/>
              <a:ext cx="153700" cy="161675"/>
            </a:xfrm>
            <a:custGeom>
              <a:avLst/>
              <a:gdLst/>
              <a:ahLst/>
              <a:cxnLst/>
              <a:rect l="l" t="t" r="r" b="b"/>
              <a:pathLst>
                <a:path w="6148" h="6467" fill="none" extrusionOk="0">
                  <a:moveTo>
                    <a:pt x="1" y="6466"/>
                  </a:moveTo>
                  <a:lnTo>
                    <a:pt x="1" y="6466"/>
                  </a:lnTo>
                  <a:lnTo>
                    <a:pt x="320" y="6214"/>
                  </a:lnTo>
                  <a:lnTo>
                    <a:pt x="656" y="5979"/>
                  </a:lnTo>
                  <a:lnTo>
                    <a:pt x="1025" y="5778"/>
                  </a:lnTo>
                  <a:lnTo>
                    <a:pt x="1411" y="5593"/>
                  </a:lnTo>
                  <a:lnTo>
                    <a:pt x="1798" y="5458"/>
                  </a:lnTo>
                  <a:lnTo>
                    <a:pt x="2217" y="5358"/>
                  </a:lnTo>
                  <a:lnTo>
                    <a:pt x="2419" y="5324"/>
                  </a:lnTo>
                  <a:lnTo>
                    <a:pt x="2637" y="5307"/>
                  </a:lnTo>
                  <a:lnTo>
                    <a:pt x="2856" y="5291"/>
                  </a:lnTo>
                  <a:lnTo>
                    <a:pt x="3074" y="5291"/>
                  </a:lnTo>
                  <a:lnTo>
                    <a:pt x="3074" y="5291"/>
                  </a:lnTo>
                  <a:lnTo>
                    <a:pt x="3292" y="5291"/>
                  </a:lnTo>
                  <a:lnTo>
                    <a:pt x="3511" y="5307"/>
                  </a:lnTo>
                  <a:lnTo>
                    <a:pt x="3729" y="5324"/>
                  </a:lnTo>
                  <a:lnTo>
                    <a:pt x="3947" y="5358"/>
                  </a:lnTo>
                  <a:lnTo>
                    <a:pt x="4350" y="5458"/>
                  </a:lnTo>
                  <a:lnTo>
                    <a:pt x="4753" y="5593"/>
                  </a:lnTo>
                  <a:lnTo>
                    <a:pt x="5140" y="5778"/>
                  </a:lnTo>
                  <a:lnTo>
                    <a:pt x="5492" y="5979"/>
                  </a:lnTo>
                  <a:lnTo>
                    <a:pt x="5828" y="6214"/>
                  </a:lnTo>
                  <a:lnTo>
                    <a:pt x="6147" y="6466"/>
                  </a:lnTo>
                  <a:lnTo>
                    <a:pt x="6147" y="0"/>
                  </a:lnTo>
                  <a:lnTo>
                    <a:pt x="1" y="0"/>
                  </a:lnTo>
                  <a:lnTo>
                    <a:pt x="1" y="646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4"/>
            <p:cNvSpPr/>
            <p:nvPr/>
          </p:nvSpPr>
          <p:spPr>
            <a:xfrm>
              <a:off x="1597175" y="2603050"/>
              <a:ext cx="37800" cy="37800"/>
            </a:xfrm>
            <a:custGeom>
              <a:avLst/>
              <a:gdLst/>
              <a:ahLst/>
              <a:cxnLst/>
              <a:rect l="l" t="t" r="r" b="b"/>
              <a:pathLst>
                <a:path w="1512" h="1512" fill="none" extrusionOk="0">
                  <a:moveTo>
                    <a:pt x="0" y="0"/>
                  </a:moveTo>
                  <a:lnTo>
                    <a:pt x="1512" y="0"/>
                  </a:lnTo>
                  <a:lnTo>
                    <a:pt x="1512" y="1512"/>
                  </a:lnTo>
                  <a:lnTo>
                    <a:pt x="0" y="1512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4"/>
            <p:cNvSpPr/>
            <p:nvPr/>
          </p:nvSpPr>
          <p:spPr>
            <a:xfrm>
              <a:off x="1597175" y="26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4"/>
            <p:cNvSpPr/>
            <p:nvPr/>
          </p:nvSpPr>
          <p:spPr>
            <a:xfrm>
              <a:off x="1881825" y="2480450"/>
              <a:ext cx="37800" cy="644500"/>
            </a:xfrm>
            <a:custGeom>
              <a:avLst/>
              <a:gdLst/>
              <a:ahLst/>
              <a:cxnLst/>
              <a:rect l="l" t="t" r="r" b="b"/>
              <a:pathLst>
                <a:path w="1512" h="25780" extrusionOk="0">
                  <a:moveTo>
                    <a:pt x="1" y="1"/>
                  </a:moveTo>
                  <a:lnTo>
                    <a:pt x="1" y="25779"/>
                  </a:lnTo>
                  <a:lnTo>
                    <a:pt x="1512" y="257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4"/>
            <p:cNvSpPr/>
            <p:nvPr/>
          </p:nvSpPr>
          <p:spPr>
            <a:xfrm>
              <a:off x="1463650" y="2480450"/>
              <a:ext cx="304850" cy="644500"/>
            </a:xfrm>
            <a:custGeom>
              <a:avLst/>
              <a:gdLst/>
              <a:ahLst/>
              <a:cxnLst/>
              <a:rect l="l" t="t" r="r" b="b"/>
              <a:pathLst>
                <a:path w="12194" h="25780" extrusionOk="0">
                  <a:moveTo>
                    <a:pt x="10682" y="1512"/>
                  </a:moveTo>
                  <a:lnTo>
                    <a:pt x="10682" y="24268"/>
                  </a:lnTo>
                  <a:lnTo>
                    <a:pt x="1512" y="24268"/>
                  </a:lnTo>
                  <a:lnTo>
                    <a:pt x="1512" y="1512"/>
                  </a:lnTo>
                  <a:close/>
                  <a:moveTo>
                    <a:pt x="1" y="1"/>
                  </a:moveTo>
                  <a:lnTo>
                    <a:pt x="1" y="25779"/>
                  </a:lnTo>
                  <a:lnTo>
                    <a:pt x="12193" y="25779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4"/>
            <p:cNvSpPr/>
            <p:nvPr/>
          </p:nvSpPr>
          <p:spPr>
            <a:xfrm>
              <a:off x="1463650" y="2480450"/>
              <a:ext cx="304850" cy="644500"/>
            </a:xfrm>
            <a:custGeom>
              <a:avLst/>
              <a:gdLst/>
              <a:ahLst/>
              <a:cxnLst/>
              <a:rect l="l" t="t" r="r" b="b"/>
              <a:pathLst>
                <a:path w="12194" h="25780" fill="none" extrusionOk="0">
                  <a:moveTo>
                    <a:pt x="1" y="25779"/>
                  </a:moveTo>
                  <a:lnTo>
                    <a:pt x="12193" y="25779"/>
                  </a:lnTo>
                  <a:lnTo>
                    <a:pt x="12193" y="1"/>
                  </a:lnTo>
                  <a:lnTo>
                    <a:pt x="1" y="1"/>
                  </a:lnTo>
                  <a:lnTo>
                    <a:pt x="1" y="257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4"/>
            <p:cNvSpPr/>
            <p:nvPr/>
          </p:nvSpPr>
          <p:spPr>
            <a:xfrm>
              <a:off x="1501450" y="2518225"/>
              <a:ext cx="229250" cy="568925"/>
            </a:xfrm>
            <a:custGeom>
              <a:avLst/>
              <a:gdLst/>
              <a:ahLst/>
              <a:cxnLst/>
              <a:rect l="l" t="t" r="r" b="b"/>
              <a:pathLst>
                <a:path w="9170" h="22757" fill="none" extrusionOk="0">
                  <a:moveTo>
                    <a:pt x="0" y="1"/>
                  </a:moveTo>
                  <a:lnTo>
                    <a:pt x="9170" y="1"/>
                  </a:lnTo>
                  <a:lnTo>
                    <a:pt x="9170" y="22757"/>
                  </a:lnTo>
                  <a:lnTo>
                    <a:pt x="0" y="22757"/>
                  </a:ln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4"/>
            <p:cNvSpPr/>
            <p:nvPr/>
          </p:nvSpPr>
          <p:spPr>
            <a:xfrm>
              <a:off x="1501450" y="2518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4"/>
            <p:cNvSpPr/>
            <p:nvPr/>
          </p:nvSpPr>
          <p:spPr>
            <a:xfrm>
              <a:off x="1806250" y="2480450"/>
              <a:ext cx="37825" cy="644500"/>
            </a:xfrm>
            <a:custGeom>
              <a:avLst/>
              <a:gdLst/>
              <a:ahLst/>
              <a:cxnLst/>
              <a:rect l="l" t="t" r="r" b="b"/>
              <a:pathLst>
                <a:path w="1513" h="25780" extrusionOk="0">
                  <a:moveTo>
                    <a:pt x="1" y="1"/>
                  </a:moveTo>
                  <a:lnTo>
                    <a:pt x="1" y="25779"/>
                  </a:lnTo>
                  <a:lnTo>
                    <a:pt x="1512" y="2577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99B8036-2C10-4794-8035-EF5AF645F062}"/>
              </a:ext>
            </a:extLst>
          </p:cNvPr>
          <p:cNvSpPr txBox="1"/>
          <p:nvPr/>
        </p:nvSpPr>
        <p:spPr>
          <a:xfrm>
            <a:off x="5367867" y="4821767"/>
            <a:ext cx="49957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/>
              <a:t>資料來源：環境資訊中心</a:t>
            </a:r>
            <a:r>
              <a:rPr lang="en-US" altLang="zh-TW" sz="1050" dirty="0"/>
              <a:t>:</a:t>
            </a:r>
            <a:r>
              <a:rPr lang="zh-TW" altLang="en-US" sz="1050" dirty="0"/>
              <a:t> </a:t>
            </a:r>
            <a:r>
              <a:rPr lang="zh-TW" altLang="en-US" sz="1050" dirty="0">
                <a:hlinkClick r:id="rId3"/>
              </a:rPr>
              <a:t>https://e-info.org.tw/node/29539</a:t>
            </a:r>
            <a:r>
              <a:rPr lang="zh-TW" altLang="en-US" sz="1050" dirty="0"/>
              <a:t> </a:t>
            </a:r>
          </a:p>
        </p:txBody>
      </p:sp>
      <p:pic>
        <p:nvPicPr>
          <p:cNvPr id="4" name="圖形 3" descr="葉子 以實心填滿">
            <a:extLst>
              <a:ext uri="{FF2B5EF4-FFF2-40B4-BE49-F238E27FC236}">
                <a16:creationId xmlns:a16="http://schemas.microsoft.com/office/drawing/2014/main" id="{A98996CC-1FED-4ECA-A13A-C2E912DBC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118" y="1191586"/>
            <a:ext cx="593792" cy="593792"/>
          </a:xfrm>
          <a:prstGeom prst="rect">
            <a:avLst/>
          </a:prstGeom>
        </p:spPr>
      </p:pic>
      <p:pic>
        <p:nvPicPr>
          <p:cNvPr id="6" name="圖形 5" descr="原子 以實心填滿">
            <a:extLst>
              <a:ext uri="{FF2B5EF4-FFF2-40B4-BE49-F238E27FC236}">
                <a16:creationId xmlns:a16="http://schemas.microsoft.com/office/drawing/2014/main" id="{B6AF4128-280D-489E-AE77-A13645C35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8553" y="3104273"/>
            <a:ext cx="533395" cy="533395"/>
          </a:xfrm>
          <a:prstGeom prst="rect">
            <a:avLst/>
          </a:prstGeom>
        </p:spPr>
      </p:pic>
      <p:pic>
        <p:nvPicPr>
          <p:cNvPr id="8" name="圖形 7" descr="森林風光 以實心填滿">
            <a:extLst>
              <a:ext uri="{FF2B5EF4-FFF2-40B4-BE49-F238E27FC236}">
                <a16:creationId xmlns:a16="http://schemas.microsoft.com/office/drawing/2014/main" id="{9CA8F543-F3D5-4305-844A-96EBEBE71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112" y="3070870"/>
            <a:ext cx="566798" cy="566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8"/>
          <p:cNvGrpSpPr/>
          <p:nvPr/>
        </p:nvGrpSpPr>
        <p:grpSpPr>
          <a:xfrm>
            <a:off x="2366584" y="1055293"/>
            <a:ext cx="4410911" cy="1748063"/>
            <a:chOff x="457200" y="2806675"/>
            <a:chExt cx="4858367" cy="1925391"/>
          </a:xfrm>
        </p:grpSpPr>
        <p:sp>
          <p:nvSpPr>
            <p:cNvPr id="327" name="Google Shape;327;p18"/>
            <p:cNvSpPr/>
            <p:nvPr/>
          </p:nvSpPr>
          <p:spPr>
            <a:xfrm>
              <a:off x="1000346" y="3919208"/>
              <a:ext cx="876538" cy="569379"/>
            </a:xfrm>
            <a:custGeom>
              <a:avLst/>
              <a:gdLst/>
              <a:ahLst/>
              <a:cxnLst/>
              <a:rect l="l" t="t" r="r" b="b"/>
              <a:pathLst>
                <a:path w="47240" h="30686" extrusionOk="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113172" y="3892990"/>
              <a:ext cx="895260" cy="591867"/>
            </a:xfrm>
            <a:custGeom>
              <a:avLst/>
              <a:gdLst/>
              <a:ahLst/>
              <a:cxnLst/>
              <a:rect l="l" t="t" r="r" b="b"/>
              <a:pathLst>
                <a:path w="48249" h="31898" extrusionOk="0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58113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15442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517711" y="4312523"/>
              <a:ext cx="59951" cy="63699"/>
            </a:xfrm>
            <a:custGeom>
              <a:avLst/>
              <a:gdLst/>
              <a:ahLst/>
              <a:cxnLst/>
              <a:rect l="l" t="t" r="r" b="b"/>
              <a:pathLst>
                <a:path w="3231" h="3433" extrusionOk="0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424082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349156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382871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540200" y="4151445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618855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596385" y="4398675"/>
              <a:ext cx="119884" cy="119884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56531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13859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12381" y="4312523"/>
              <a:ext cx="63699" cy="63699"/>
            </a:xfrm>
            <a:custGeom>
              <a:avLst/>
              <a:gdLst/>
              <a:ahLst/>
              <a:cxnLst/>
              <a:rect l="l" t="t" r="r" b="b"/>
              <a:pathLst>
                <a:path w="3433" h="3433" extrusionOk="0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322481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247574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281289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438618" y="4151445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517273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91055" y="4398675"/>
              <a:ext cx="123632" cy="119884"/>
            </a:xfrm>
            <a:custGeom>
              <a:avLst/>
              <a:gdLst/>
              <a:ahLst/>
              <a:cxnLst/>
              <a:rect l="l" t="t" r="r" b="b"/>
              <a:pathLst>
                <a:path w="6663" h="6461" extrusionOk="0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7200" y="2937786"/>
              <a:ext cx="4858367" cy="1547060"/>
            </a:xfrm>
            <a:custGeom>
              <a:avLst/>
              <a:gdLst/>
              <a:ahLst/>
              <a:cxnLst/>
              <a:rect l="l" t="t" r="r" b="b"/>
              <a:pathLst>
                <a:path w="261836" h="83377" extrusionOk="0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727197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622165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083345" y="4215127"/>
              <a:ext cx="224775" cy="112406"/>
            </a:xfrm>
            <a:custGeom>
              <a:avLst/>
              <a:gdLst/>
              <a:ahLst/>
              <a:cxnLst/>
              <a:rect l="l" t="t" r="r" b="b"/>
              <a:pathLst>
                <a:path w="12114" h="6058" extrusionOk="0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7200" y="3593305"/>
              <a:ext cx="378336" cy="232271"/>
            </a:xfrm>
            <a:custGeom>
              <a:avLst/>
              <a:gdLst/>
              <a:ahLst/>
              <a:cxnLst/>
              <a:rect l="l" t="t" r="r" b="b"/>
              <a:pathLst>
                <a:path w="20390" h="12518" extrusionOk="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extrusionOk="0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fill="none" extrusionOk="0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73580" y="3810568"/>
              <a:ext cx="337144" cy="168591"/>
            </a:xfrm>
            <a:custGeom>
              <a:avLst/>
              <a:gdLst/>
              <a:ahLst/>
              <a:cxnLst/>
              <a:rect l="l" t="t" r="r" b="b"/>
              <a:pathLst>
                <a:path w="18170" h="9086" extrusionOk="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3090543" y="3008945"/>
              <a:ext cx="973933" cy="546927"/>
            </a:xfrm>
            <a:custGeom>
              <a:avLst/>
              <a:gdLst/>
              <a:ahLst/>
              <a:cxnLst/>
              <a:rect l="l" t="t" r="r" b="b"/>
              <a:pathLst>
                <a:path w="52489" h="29476" extrusionOk="0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082749" y="3038912"/>
              <a:ext cx="764169" cy="472002"/>
            </a:xfrm>
            <a:custGeom>
              <a:avLst/>
              <a:gdLst/>
              <a:ahLst/>
              <a:cxnLst/>
              <a:rect l="l" t="t" r="r" b="b"/>
              <a:pathLst>
                <a:path w="41184" h="25438" extrusionOk="0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554876" y="3128812"/>
              <a:ext cx="1284841" cy="599364"/>
            </a:xfrm>
            <a:custGeom>
              <a:avLst/>
              <a:gdLst/>
              <a:ahLst/>
              <a:cxnLst/>
              <a:rect l="l" t="t" r="r" b="b"/>
              <a:pathLst>
                <a:path w="69245" h="32302" extrusionOk="0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637297" y="3188764"/>
              <a:ext cx="1015144" cy="475732"/>
            </a:xfrm>
            <a:custGeom>
              <a:avLst/>
              <a:gdLst/>
              <a:ahLst/>
              <a:cxnLst/>
              <a:rect l="l" t="t" r="r" b="b"/>
              <a:pathLst>
                <a:path w="54710" h="25639" extrusionOk="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329977" y="3128812"/>
              <a:ext cx="1262371" cy="565649"/>
            </a:xfrm>
            <a:custGeom>
              <a:avLst/>
              <a:gdLst/>
              <a:ahLst/>
              <a:cxnLst/>
              <a:rect l="l" t="t" r="r" b="b"/>
              <a:pathLst>
                <a:path w="68034" h="30485" extrusionOk="0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91055" y="3192493"/>
              <a:ext cx="1007648" cy="449532"/>
            </a:xfrm>
            <a:custGeom>
              <a:avLst/>
              <a:gdLst/>
              <a:ahLst/>
              <a:cxnLst/>
              <a:rect l="l" t="t" r="r" b="b"/>
              <a:pathLst>
                <a:path w="54306" h="24227" extrusionOk="0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401453" y="3495927"/>
              <a:ext cx="269715" cy="187294"/>
            </a:xfrm>
            <a:custGeom>
              <a:avLst/>
              <a:gdLst/>
              <a:ahLst/>
              <a:cxnLst/>
              <a:rect l="l" t="t" r="r" b="b"/>
              <a:pathLst>
                <a:path w="14536" h="10094" extrusionOk="0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22305" y="2806675"/>
              <a:ext cx="269715" cy="161095"/>
            </a:xfrm>
            <a:custGeom>
              <a:avLst/>
              <a:gdLst/>
              <a:ahLst/>
              <a:cxnLst/>
              <a:rect l="l" t="t" r="r" b="b"/>
              <a:pathLst>
                <a:path w="14536" h="8682" extrusionOk="0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386321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386321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232740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311395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232740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3990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464976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53990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69348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61480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69348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847063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76838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847063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996896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921970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996896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150477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075551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150477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304057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229132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304057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457638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3378964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457638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611219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532545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611219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876871" y="3001468"/>
              <a:ext cx="1161246" cy="93666"/>
            </a:xfrm>
            <a:custGeom>
              <a:avLst/>
              <a:gdLst/>
              <a:ahLst/>
              <a:cxnLst/>
              <a:rect l="l" t="t" r="r" b="b"/>
              <a:pathLst>
                <a:path w="62584" h="5048" fill="none" extrusionOk="0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98180" y="3597053"/>
              <a:ext cx="899027" cy="138624"/>
            </a:xfrm>
            <a:custGeom>
              <a:avLst/>
              <a:gdLst/>
              <a:ahLst/>
              <a:cxnLst/>
              <a:rect l="l" t="t" r="r" b="b"/>
              <a:pathLst>
                <a:path w="48452" h="7471" fill="none" extrusionOk="0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58325" y="3525894"/>
              <a:ext cx="483228" cy="19"/>
            </a:xfrm>
            <a:custGeom>
              <a:avLst/>
              <a:gdLst/>
              <a:ahLst/>
              <a:cxnLst/>
              <a:rect l="l" t="t" r="r" b="b"/>
              <a:pathLst>
                <a:path w="26043" h="1" fill="none" extrusionOk="0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817097" y="2806675"/>
              <a:ext cx="74925" cy="161095"/>
            </a:xfrm>
            <a:custGeom>
              <a:avLst/>
              <a:gdLst/>
              <a:ahLst/>
              <a:cxnLst/>
              <a:rect l="l" t="t" r="r" b="b"/>
              <a:pathLst>
                <a:path w="4038" h="8682" extrusionOk="0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936804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921830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832071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817097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457200" y="3075725"/>
            <a:ext cx="1493700" cy="1656450"/>
            <a:chOff x="457200" y="3075725"/>
            <a:chExt cx="1493700" cy="1656450"/>
          </a:xfrm>
        </p:grpSpPr>
        <p:grpSp>
          <p:nvGrpSpPr>
            <p:cNvPr id="401" name="Google Shape;401;p18"/>
            <p:cNvGrpSpPr/>
            <p:nvPr/>
          </p:nvGrpSpPr>
          <p:grpSpPr>
            <a:xfrm>
              <a:off x="457200" y="3750875"/>
              <a:ext cx="1493700" cy="981300"/>
              <a:chOff x="457200" y="3750875"/>
              <a:chExt cx="1493700" cy="981300"/>
            </a:xfrm>
          </p:grpSpPr>
          <p:sp>
            <p:nvSpPr>
              <p:cNvPr id="402" name="Google Shape;402;p18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b="0" i="0" strike="noStrike" dirty="0">
                    <a:solidFill>
                      <a:schemeClr val="tx1"/>
                    </a:solidFill>
                    <a:effectLst/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溫室氣體</a:t>
                </a:r>
                <a:endParaRPr lang="en-US" altLang="zh-TW" b="0" i="0" strike="noStrike" dirty="0">
                  <a:solidFill>
                    <a:schemeClr val="tx1"/>
                  </a:solidFill>
                  <a:effectLst/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tx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空氣汙染</a:t>
                </a:r>
                <a:endParaRPr lang="en-US" altLang="zh-TW" b="0" i="0" strike="noStrike" dirty="0">
                  <a:solidFill>
                    <a:schemeClr val="tx1"/>
                  </a:solidFill>
                  <a:effectLst/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403" name="Google Shape;403;p18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環保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4" name="Google Shape;404;p18"/>
            <p:cNvSpPr/>
            <p:nvPr/>
          </p:nvSpPr>
          <p:spPr>
            <a:xfrm>
              <a:off x="901649" y="3075725"/>
              <a:ext cx="6048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2702500" y="3075725"/>
            <a:ext cx="1493700" cy="1656450"/>
            <a:chOff x="2702500" y="3075725"/>
            <a:chExt cx="1493700" cy="1656450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2702500" y="3750875"/>
              <a:ext cx="1493700" cy="981300"/>
              <a:chOff x="2702500" y="3750875"/>
              <a:chExt cx="1493700" cy="981300"/>
            </a:xfrm>
          </p:grpSpPr>
          <p:sp>
            <p:nvSpPr>
              <p:cNvPr id="407" name="Google Shape;407;p18"/>
              <p:cNvSpPr txBox="1"/>
              <p:nvPr/>
            </p:nvSpPr>
            <p:spPr>
              <a:xfrm>
                <a:off x="27025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汽車停車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怠速管理辦法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18"/>
              <p:cNvSpPr txBox="1"/>
              <p:nvPr/>
            </p:nvSpPr>
            <p:spPr>
              <a:xfrm>
                <a:off x="27025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法規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9" name="Google Shape;409;p18"/>
            <p:cNvSpPr/>
            <p:nvPr/>
          </p:nvSpPr>
          <p:spPr>
            <a:xfrm>
              <a:off x="3146949" y="3075725"/>
              <a:ext cx="604800" cy="6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0" name="Google Shape;410;p18"/>
          <p:cNvGrpSpPr/>
          <p:nvPr/>
        </p:nvGrpSpPr>
        <p:grpSpPr>
          <a:xfrm>
            <a:off x="4947800" y="3075725"/>
            <a:ext cx="1493700" cy="1656450"/>
            <a:chOff x="4947800" y="3075725"/>
            <a:chExt cx="1493700" cy="1656450"/>
          </a:xfrm>
        </p:grpSpPr>
        <p:grpSp>
          <p:nvGrpSpPr>
            <p:cNvPr id="411" name="Google Shape;411;p18"/>
            <p:cNvGrpSpPr/>
            <p:nvPr/>
          </p:nvGrpSpPr>
          <p:grpSpPr>
            <a:xfrm>
              <a:off x="4947800" y="3750875"/>
              <a:ext cx="1493700" cy="981300"/>
              <a:chOff x="4947800" y="3750875"/>
              <a:chExt cx="1493700" cy="981300"/>
            </a:xfrm>
          </p:grpSpPr>
          <p:sp>
            <p:nvSpPr>
              <p:cNvPr id="412" name="Google Shape;412;p18"/>
              <p:cNvSpPr txBox="1"/>
              <p:nvPr/>
            </p:nvSpPr>
            <p:spPr>
              <a:xfrm>
                <a:off x="49478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方便性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效率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13" name="Google Shape;413;p18"/>
              <p:cNvSpPr txBox="1"/>
              <p:nvPr/>
            </p:nvSpPr>
            <p:spPr>
              <a:xfrm>
                <a:off x="49478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司機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14" name="Google Shape;414;p18"/>
            <p:cNvSpPr/>
            <p:nvPr/>
          </p:nvSpPr>
          <p:spPr>
            <a:xfrm>
              <a:off x="5392249" y="3075725"/>
              <a:ext cx="604800" cy="604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5" name="Google Shape;415;p18"/>
          <p:cNvGrpSpPr/>
          <p:nvPr/>
        </p:nvGrpSpPr>
        <p:grpSpPr>
          <a:xfrm>
            <a:off x="7193100" y="3075725"/>
            <a:ext cx="1493700" cy="1656450"/>
            <a:chOff x="7193100" y="3075725"/>
            <a:chExt cx="1493700" cy="1656450"/>
          </a:xfrm>
        </p:grpSpPr>
        <p:grpSp>
          <p:nvGrpSpPr>
            <p:cNvPr id="416" name="Google Shape;416;p18"/>
            <p:cNvGrpSpPr/>
            <p:nvPr/>
          </p:nvGrpSpPr>
          <p:grpSpPr>
            <a:xfrm>
              <a:off x="7193100" y="3750875"/>
              <a:ext cx="1493700" cy="981300"/>
              <a:chOff x="7193100" y="3750875"/>
              <a:chExt cx="1493700" cy="981300"/>
            </a:xfrm>
          </p:grpSpPr>
          <p:sp>
            <p:nvSpPr>
              <p:cNvPr id="417" name="Google Shape;417;p18"/>
              <p:cNvSpPr txBox="1"/>
              <p:nvPr/>
            </p:nvSpPr>
            <p:spPr>
              <a:xfrm>
                <a:off x="71931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等待時間</a:t>
                </a:r>
                <a:endParaRPr lang="en-US" altLang="zh-TW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dirty="0">
                    <a:solidFill>
                      <a:schemeClr val="dk1"/>
                    </a:solidFill>
                    <a:latin typeface="Yu Gothic UI Semibold" panose="020B0700000000000000" pitchFamily="34" charset="-128"/>
                    <a:ea typeface="Yu Gothic UI Semibold" panose="020B0700000000000000" pitchFamily="34" charset="-128"/>
                    <a:cs typeface="Roboto"/>
                    <a:sym typeface="Roboto"/>
                  </a:rPr>
                  <a:t>舒適度</a:t>
                </a:r>
                <a:endParaRPr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endParaRPr>
              </a:p>
            </p:txBody>
          </p:sp>
          <p:sp>
            <p:nvSpPr>
              <p:cNvPr id="418" name="Google Shape;418;p18"/>
              <p:cNvSpPr txBox="1"/>
              <p:nvPr/>
            </p:nvSpPr>
            <p:spPr>
              <a:xfrm>
                <a:off x="71931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乘客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19" name="Google Shape;419;p18"/>
            <p:cNvSpPr/>
            <p:nvPr/>
          </p:nvSpPr>
          <p:spPr>
            <a:xfrm>
              <a:off x="7637550" y="3075725"/>
              <a:ext cx="604800" cy="60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20" name="Google Shape;420;p18"/>
          <p:cNvCxnSpPr>
            <a:stCxn id="404" idx="0"/>
          </p:cNvCxnSpPr>
          <p:nvPr/>
        </p:nvCxnSpPr>
        <p:spPr>
          <a:xfrm rot="-5400000">
            <a:off x="1376999" y="1967375"/>
            <a:ext cx="935400" cy="1281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18"/>
          <p:cNvCxnSpPr>
            <a:stCxn id="409" idx="0"/>
          </p:cNvCxnSpPr>
          <p:nvPr/>
        </p:nvCxnSpPr>
        <p:spPr>
          <a:xfrm rot="-5400000">
            <a:off x="3028899" y="2019875"/>
            <a:ext cx="1476300" cy="635400"/>
          </a:xfrm>
          <a:prstGeom prst="bentConnector3">
            <a:avLst>
              <a:gd name="adj1" fmla="val 1426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Google Shape;422;p18"/>
          <p:cNvCxnSpPr>
            <a:stCxn id="414" idx="0"/>
          </p:cNvCxnSpPr>
          <p:nvPr/>
        </p:nvCxnSpPr>
        <p:spPr>
          <a:xfrm rot="5400000" flipH="1">
            <a:off x="4951249" y="2332325"/>
            <a:ext cx="849300" cy="637500"/>
          </a:xfrm>
          <a:prstGeom prst="bentConnector3">
            <a:avLst>
              <a:gd name="adj1" fmla="val 329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Google Shape;423;p18"/>
          <p:cNvCxnSpPr>
            <a:stCxn id="419" idx="0"/>
          </p:cNvCxnSpPr>
          <p:nvPr/>
        </p:nvCxnSpPr>
        <p:spPr>
          <a:xfrm rot="5400000" flipH="1">
            <a:off x="6721350" y="1857125"/>
            <a:ext cx="1033200" cy="1404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1D8596C7-9134-4264-A039-3511A1A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105" name="標題 1">
            <a:extLst>
              <a:ext uri="{FF2B5EF4-FFF2-40B4-BE49-F238E27FC236}">
                <a16:creationId xmlns:a16="http://schemas.microsoft.com/office/drawing/2014/main" id="{E6496BC4-DC14-4A2E-AE00-7153B726B374}"/>
              </a:ext>
            </a:extLst>
          </p:cNvPr>
          <p:cNvSpPr txBox="1">
            <a:spLocks/>
          </p:cNvSpPr>
          <p:nvPr/>
        </p:nvSpPr>
        <p:spPr>
          <a:xfrm>
            <a:off x="457200" y="21513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zh-TW" altLang="en-US" sz="3600"/>
              <a:t>有效的紓解人流與車流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螢幕 以實心填滿">
            <a:extLst>
              <a:ext uri="{FF2B5EF4-FFF2-40B4-BE49-F238E27FC236}">
                <a16:creationId xmlns:a16="http://schemas.microsoft.com/office/drawing/2014/main" id="{E72FAE51-578B-46C5-87DA-38F22AE3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400" y="1183525"/>
            <a:ext cx="3105789" cy="3105789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0C0034E-6BBA-4FD2-8972-B688C671F24F}"/>
              </a:ext>
            </a:extLst>
          </p:cNvPr>
          <p:cNvSpPr/>
          <p:nvPr/>
        </p:nvSpPr>
        <p:spPr>
          <a:xfrm>
            <a:off x="1405467" y="1866899"/>
            <a:ext cx="2895600" cy="1612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期望功能</a:t>
            </a:r>
          </a:p>
        </p:txBody>
      </p:sp>
      <p:sp>
        <p:nvSpPr>
          <p:cNvPr id="218" name="Google Shape;218;p16"/>
          <p:cNvSpPr txBox="1"/>
          <p:nvPr/>
        </p:nvSpPr>
        <p:spPr>
          <a:xfrm>
            <a:off x="2027667" y="2097235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模型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1937067" y="2520271"/>
            <a:ext cx="199146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rPr>
              <a:t>影像辨識</a:t>
            </a:r>
            <a:endParaRPr lang="en-US" altLang="zh-TW" sz="2000" dirty="0">
              <a:solidFill>
                <a:schemeClr val="dk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Wingdings" panose="05000000000000000000" pitchFamily="2" charset="2"/>
              </a:rPr>
              <a:t></a:t>
            </a:r>
            <a:r>
              <a:rPr lang="zh-TW" altLang="en-US"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rPr>
              <a:t>分析人車密度</a:t>
            </a:r>
            <a:endParaRPr sz="2000" dirty="0">
              <a:solidFill>
                <a:schemeClr val="dk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Roboto"/>
              <a:sym typeface="Roboto"/>
            </a:endParaRPr>
          </a:p>
        </p:txBody>
      </p:sp>
      <p:grpSp>
        <p:nvGrpSpPr>
          <p:cNvPr id="221" name="Google Shape;221;p16"/>
          <p:cNvGrpSpPr/>
          <p:nvPr/>
        </p:nvGrpSpPr>
        <p:grpSpPr>
          <a:xfrm>
            <a:off x="5731094" y="2043168"/>
            <a:ext cx="1832400" cy="1048737"/>
            <a:chOff x="4780250" y="3266908"/>
            <a:chExt cx="1832400" cy="104873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48708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網站呈現</a:t>
              </a:r>
              <a:endParaRPr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4780250" y="3608545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000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Wingdings" panose="05000000000000000000" pitchFamily="2" charset="2"/>
                </a:rPr>
                <a:t></a:t>
              </a:r>
              <a:r>
                <a:rPr lang="zh-TW" altLang="en-US" sz="2000" dirty="0">
                  <a:solidFill>
                    <a:schemeClr val="dk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  <a:cs typeface="Roboto"/>
                  <a:sym typeface="Roboto"/>
                </a:rPr>
                <a:t>人車協調</a:t>
              </a:r>
              <a:endParaRPr sz="2000" dirty="0">
                <a:solidFill>
                  <a:schemeClr val="dk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Roboto"/>
                <a:sym typeface="Roboto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E27E4B5-C9D7-4527-AD21-B9042EAC4658}"/>
              </a:ext>
            </a:extLst>
          </p:cNvPr>
          <p:cNvSpPr/>
          <p:nvPr/>
        </p:nvSpPr>
        <p:spPr>
          <a:xfrm>
            <a:off x="4525433" y="2493433"/>
            <a:ext cx="568966" cy="32385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Google Shape;1745;p32">
            <a:extLst>
              <a:ext uri="{FF2B5EF4-FFF2-40B4-BE49-F238E27FC236}">
                <a16:creationId xmlns:a16="http://schemas.microsoft.com/office/drawing/2014/main" id="{CB8723F9-867A-42F9-B0D2-2FB4B7DA21D4}"/>
              </a:ext>
            </a:extLst>
          </p:cNvPr>
          <p:cNvGrpSpPr/>
          <p:nvPr/>
        </p:nvGrpSpPr>
        <p:grpSpPr>
          <a:xfrm>
            <a:off x="213856" y="128185"/>
            <a:ext cx="1597316" cy="1379138"/>
            <a:chOff x="5525450" y="2514600"/>
            <a:chExt cx="2599375" cy="2244325"/>
          </a:xfrm>
        </p:grpSpPr>
        <p:sp>
          <p:nvSpPr>
            <p:cNvPr id="67" name="Google Shape;1746;p32">
              <a:extLst>
                <a:ext uri="{FF2B5EF4-FFF2-40B4-BE49-F238E27FC236}">
                  <a16:creationId xmlns:a16="http://schemas.microsoft.com/office/drawing/2014/main" id="{228E17FD-44AC-414E-A758-6B064CC47FDD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extrusionOk="0">
                  <a:moveTo>
                    <a:pt x="17232" y="1"/>
                  </a:move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23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7;p32">
              <a:extLst>
                <a:ext uri="{FF2B5EF4-FFF2-40B4-BE49-F238E27FC236}">
                  <a16:creationId xmlns:a16="http://schemas.microsoft.com/office/drawing/2014/main" id="{41939687-33FC-4CE4-BD93-C43DA5127B4A}"/>
                </a:ext>
              </a:extLst>
            </p:cNvPr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fill="none" extrusionOk="0">
                  <a:moveTo>
                    <a:pt x="17232" y="1"/>
                  </a:moveTo>
                  <a:lnTo>
                    <a:pt x="17232" y="1"/>
                  </a:ln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50873" y="1873"/>
                  </a:lnTo>
                  <a:lnTo>
                    <a:pt x="50873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4793" y="1873"/>
                  </a:lnTo>
                  <a:lnTo>
                    <a:pt x="44793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589" y="758"/>
                  </a:lnTo>
                  <a:lnTo>
                    <a:pt x="172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8;p32">
              <a:extLst>
                <a:ext uri="{FF2B5EF4-FFF2-40B4-BE49-F238E27FC236}">
                  <a16:creationId xmlns:a16="http://schemas.microsoft.com/office/drawing/2014/main" id="{F8C5C4A8-E033-4E56-9CA9-BF92DA5CE8D1}"/>
                </a:ext>
              </a:extLst>
            </p:cNvPr>
            <p:cNvSpPr/>
            <p:nvPr/>
          </p:nvSpPr>
          <p:spPr>
            <a:xfrm>
              <a:off x="7563600" y="3203100"/>
              <a:ext cx="561225" cy="1168200"/>
            </a:xfrm>
            <a:custGeom>
              <a:avLst/>
              <a:gdLst/>
              <a:ahLst/>
              <a:cxnLst/>
              <a:rect l="l" t="t" r="r" b="b"/>
              <a:pathLst>
                <a:path w="22449" h="46728" extrusionOk="0">
                  <a:moveTo>
                    <a:pt x="9889" y="0"/>
                  </a:moveTo>
                  <a:lnTo>
                    <a:pt x="9826" y="253"/>
                  </a:lnTo>
                  <a:lnTo>
                    <a:pt x="9784" y="526"/>
                  </a:lnTo>
                  <a:lnTo>
                    <a:pt x="9720" y="905"/>
                  </a:lnTo>
                  <a:lnTo>
                    <a:pt x="9678" y="1347"/>
                  </a:lnTo>
                  <a:lnTo>
                    <a:pt x="9657" y="1873"/>
                  </a:lnTo>
                  <a:lnTo>
                    <a:pt x="9678" y="2441"/>
                  </a:lnTo>
                  <a:lnTo>
                    <a:pt x="9720" y="3072"/>
                  </a:lnTo>
                  <a:lnTo>
                    <a:pt x="9763" y="3387"/>
                  </a:lnTo>
                  <a:lnTo>
                    <a:pt x="9826" y="3724"/>
                  </a:lnTo>
                  <a:lnTo>
                    <a:pt x="9889" y="4040"/>
                  </a:lnTo>
                  <a:lnTo>
                    <a:pt x="9973" y="4376"/>
                  </a:lnTo>
                  <a:lnTo>
                    <a:pt x="10099" y="4713"/>
                  </a:lnTo>
                  <a:lnTo>
                    <a:pt x="10225" y="5049"/>
                  </a:lnTo>
                  <a:lnTo>
                    <a:pt x="10373" y="5386"/>
                  </a:lnTo>
                  <a:lnTo>
                    <a:pt x="10541" y="5723"/>
                  </a:lnTo>
                  <a:lnTo>
                    <a:pt x="10730" y="6059"/>
                  </a:lnTo>
                  <a:lnTo>
                    <a:pt x="10962" y="6375"/>
                  </a:lnTo>
                  <a:lnTo>
                    <a:pt x="11214" y="6690"/>
                  </a:lnTo>
                  <a:lnTo>
                    <a:pt x="11488" y="6985"/>
                  </a:lnTo>
                  <a:lnTo>
                    <a:pt x="11782" y="7279"/>
                  </a:lnTo>
                  <a:lnTo>
                    <a:pt x="12119" y="7574"/>
                  </a:lnTo>
                  <a:lnTo>
                    <a:pt x="12477" y="7827"/>
                  </a:lnTo>
                  <a:lnTo>
                    <a:pt x="12876" y="8079"/>
                  </a:lnTo>
                  <a:lnTo>
                    <a:pt x="13066" y="8710"/>
                  </a:lnTo>
                  <a:lnTo>
                    <a:pt x="13234" y="9341"/>
                  </a:lnTo>
                  <a:lnTo>
                    <a:pt x="13381" y="9972"/>
                  </a:lnTo>
                  <a:lnTo>
                    <a:pt x="13507" y="10604"/>
                  </a:lnTo>
                  <a:lnTo>
                    <a:pt x="13276" y="10309"/>
                  </a:lnTo>
                  <a:lnTo>
                    <a:pt x="13003" y="10036"/>
                  </a:lnTo>
                  <a:lnTo>
                    <a:pt x="12708" y="9741"/>
                  </a:lnTo>
                  <a:lnTo>
                    <a:pt x="12392" y="9446"/>
                  </a:lnTo>
                  <a:lnTo>
                    <a:pt x="12035" y="9152"/>
                  </a:lnTo>
                  <a:lnTo>
                    <a:pt x="11677" y="8899"/>
                  </a:lnTo>
                  <a:lnTo>
                    <a:pt x="11298" y="8626"/>
                  </a:lnTo>
                  <a:lnTo>
                    <a:pt x="10878" y="8395"/>
                  </a:lnTo>
                  <a:lnTo>
                    <a:pt x="10457" y="8184"/>
                  </a:lnTo>
                  <a:lnTo>
                    <a:pt x="9994" y="8016"/>
                  </a:lnTo>
                  <a:lnTo>
                    <a:pt x="9510" y="7869"/>
                  </a:lnTo>
                  <a:lnTo>
                    <a:pt x="9026" y="7763"/>
                  </a:lnTo>
                  <a:lnTo>
                    <a:pt x="8500" y="7700"/>
                  </a:lnTo>
                  <a:lnTo>
                    <a:pt x="7680" y="7700"/>
                  </a:lnTo>
                  <a:lnTo>
                    <a:pt x="7406" y="7742"/>
                  </a:lnTo>
                  <a:lnTo>
                    <a:pt x="7112" y="7784"/>
                  </a:lnTo>
                  <a:lnTo>
                    <a:pt x="6817" y="7827"/>
                  </a:lnTo>
                  <a:lnTo>
                    <a:pt x="6880" y="8079"/>
                  </a:lnTo>
                  <a:lnTo>
                    <a:pt x="6964" y="8331"/>
                  </a:lnTo>
                  <a:lnTo>
                    <a:pt x="7091" y="8689"/>
                  </a:lnTo>
                  <a:lnTo>
                    <a:pt x="7259" y="9089"/>
                  </a:lnTo>
                  <a:lnTo>
                    <a:pt x="7490" y="9531"/>
                  </a:lnTo>
                  <a:lnTo>
                    <a:pt x="7764" y="9994"/>
                  </a:lnTo>
                  <a:lnTo>
                    <a:pt x="7932" y="10225"/>
                  </a:lnTo>
                  <a:lnTo>
                    <a:pt x="8122" y="10456"/>
                  </a:lnTo>
                  <a:lnTo>
                    <a:pt x="8311" y="10688"/>
                  </a:lnTo>
                  <a:lnTo>
                    <a:pt x="8542" y="10919"/>
                  </a:lnTo>
                  <a:lnTo>
                    <a:pt x="8774" y="11151"/>
                  </a:lnTo>
                  <a:lnTo>
                    <a:pt x="9026" y="11340"/>
                  </a:lnTo>
                  <a:lnTo>
                    <a:pt x="9300" y="11550"/>
                  </a:lnTo>
                  <a:lnTo>
                    <a:pt x="9594" y="11719"/>
                  </a:lnTo>
                  <a:lnTo>
                    <a:pt x="9910" y="11887"/>
                  </a:lnTo>
                  <a:lnTo>
                    <a:pt x="10246" y="12034"/>
                  </a:lnTo>
                  <a:lnTo>
                    <a:pt x="10604" y="12161"/>
                  </a:lnTo>
                  <a:lnTo>
                    <a:pt x="10983" y="12266"/>
                  </a:lnTo>
                  <a:lnTo>
                    <a:pt x="11383" y="12350"/>
                  </a:lnTo>
                  <a:lnTo>
                    <a:pt x="11824" y="12392"/>
                  </a:lnTo>
                  <a:lnTo>
                    <a:pt x="12287" y="12413"/>
                  </a:lnTo>
                  <a:lnTo>
                    <a:pt x="12750" y="12392"/>
                  </a:lnTo>
                  <a:lnTo>
                    <a:pt x="13276" y="12350"/>
                  </a:lnTo>
                  <a:lnTo>
                    <a:pt x="13802" y="12266"/>
                  </a:lnTo>
                  <a:lnTo>
                    <a:pt x="13886" y="12918"/>
                  </a:lnTo>
                  <a:lnTo>
                    <a:pt x="13949" y="13570"/>
                  </a:lnTo>
                  <a:lnTo>
                    <a:pt x="14012" y="14264"/>
                  </a:lnTo>
                  <a:lnTo>
                    <a:pt x="14055" y="14980"/>
                  </a:lnTo>
                  <a:lnTo>
                    <a:pt x="14076" y="15695"/>
                  </a:lnTo>
                  <a:lnTo>
                    <a:pt x="14076" y="16410"/>
                  </a:lnTo>
                  <a:lnTo>
                    <a:pt x="13886" y="16137"/>
                  </a:lnTo>
                  <a:lnTo>
                    <a:pt x="13655" y="15821"/>
                  </a:lnTo>
                  <a:lnTo>
                    <a:pt x="13381" y="15485"/>
                  </a:lnTo>
                  <a:lnTo>
                    <a:pt x="13087" y="15148"/>
                  </a:lnTo>
                  <a:lnTo>
                    <a:pt x="12729" y="14790"/>
                  </a:lnTo>
                  <a:lnTo>
                    <a:pt x="12350" y="14433"/>
                  </a:lnTo>
                  <a:lnTo>
                    <a:pt x="11951" y="14096"/>
                  </a:lnTo>
                  <a:lnTo>
                    <a:pt x="11488" y="13759"/>
                  </a:lnTo>
                  <a:lnTo>
                    <a:pt x="11004" y="13465"/>
                  </a:lnTo>
                  <a:lnTo>
                    <a:pt x="10751" y="13318"/>
                  </a:lnTo>
                  <a:lnTo>
                    <a:pt x="10499" y="13191"/>
                  </a:lnTo>
                  <a:lnTo>
                    <a:pt x="10225" y="13065"/>
                  </a:lnTo>
                  <a:lnTo>
                    <a:pt x="9952" y="12960"/>
                  </a:lnTo>
                  <a:lnTo>
                    <a:pt x="9657" y="12876"/>
                  </a:lnTo>
                  <a:lnTo>
                    <a:pt x="9363" y="12792"/>
                  </a:lnTo>
                  <a:lnTo>
                    <a:pt x="9068" y="12729"/>
                  </a:lnTo>
                  <a:lnTo>
                    <a:pt x="8753" y="12665"/>
                  </a:lnTo>
                  <a:lnTo>
                    <a:pt x="8437" y="12644"/>
                  </a:lnTo>
                  <a:lnTo>
                    <a:pt x="8101" y="12623"/>
                  </a:lnTo>
                  <a:lnTo>
                    <a:pt x="7764" y="12623"/>
                  </a:lnTo>
                  <a:lnTo>
                    <a:pt x="7427" y="12665"/>
                  </a:lnTo>
                  <a:lnTo>
                    <a:pt x="7091" y="12708"/>
                  </a:lnTo>
                  <a:lnTo>
                    <a:pt x="6733" y="12771"/>
                  </a:lnTo>
                  <a:lnTo>
                    <a:pt x="6796" y="13023"/>
                  </a:lnTo>
                  <a:lnTo>
                    <a:pt x="6880" y="13297"/>
                  </a:lnTo>
                  <a:lnTo>
                    <a:pt x="7006" y="13654"/>
                  </a:lnTo>
                  <a:lnTo>
                    <a:pt x="7196" y="14054"/>
                  </a:lnTo>
                  <a:lnTo>
                    <a:pt x="7427" y="14517"/>
                  </a:lnTo>
                  <a:lnTo>
                    <a:pt x="7722" y="15001"/>
                  </a:lnTo>
                  <a:lnTo>
                    <a:pt x="7890" y="15232"/>
                  </a:lnTo>
                  <a:lnTo>
                    <a:pt x="8079" y="15485"/>
                  </a:lnTo>
                  <a:lnTo>
                    <a:pt x="8290" y="15716"/>
                  </a:lnTo>
                  <a:lnTo>
                    <a:pt x="8521" y="15948"/>
                  </a:lnTo>
                  <a:lnTo>
                    <a:pt x="8774" y="16158"/>
                  </a:lnTo>
                  <a:lnTo>
                    <a:pt x="9047" y="16368"/>
                  </a:lnTo>
                  <a:lnTo>
                    <a:pt x="9321" y="16558"/>
                  </a:lnTo>
                  <a:lnTo>
                    <a:pt x="9636" y="16747"/>
                  </a:lnTo>
                  <a:lnTo>
                    <a:pt x="9973" y="16894"/>
                  </a:lnTo>
                  <a:lnTo>
                    <a:pt x="10331" y="17042"/>
                  </a:lnTo>
                  <a:lnTo>
                    <a:pt x="10709" y="17147"/>
                  </a:lnTo>
                  <a:lnTo>
                    <a:pt x="11109" y="17252"/>
                  </a:lnTo>
                  <a:lnTo>
                    <a:pt x="11530" y="17315"/>
                  </a:lnTo>
                  <a:lnTo>
                    <a:pt x="11993" y="17336"/>
                  </a:lnTo>
                  <a:lnTo>
                    <a:pt x="12456" y="17336"/>
                  </a:lnTo>
                  <a:lnTo>
                    <a:pt x="12982" y="17294"/>
                  </a:lnTo>
                  <a:lnTo>
                    <a:pt x="13507" y="17231"/>
                  </a:lnTo>
                  <a:lnTo>
                    <a:pt x="14076" y="17126"/>
                  </a:lnTo>
                  <a:lnTo>
                    <a:pt x="14012" y="18367"/>
                  </a:lnTo>
                  <a:lnTo>
                    <a:pt x="13907" y="19608"/>
                  </a:lnTo>
                  <a:lnTo>
                    <a:pt x="13781" y="20829"/>
                  </a:lnTo>
                  <a:lnTo>
                    <a:pt x="13592" y="22070"/>
                  </a:lnTo>
                  <a:lnTo>
                    <a:pt x="13255" y="21544"/>
                  </a:lnTo>
                  <a:lnTo>
                    <a:pt x="13024" y="21228"/>
                  </a:lnTo>
                  <a:lnTo>
                    <a:pt x="12729" y="20871"/>
                  </a:lnTo>
                  <a:lnTo>
                    <a:pt x="12392" y="20492"/>
                  </a:lnTo>
                  <a:lnTo>
                    <a:pt x="12014" y="20092"/>
                  </a:lnTo>
                  <a:lnTo>
                    <a:pt x="11593" y="19713"/>
                  </a:lnTo>
                  <a:lnTo>
                    <a:pt x="11151" y="19335"/>
                  </a:lnTo>
                  <a:lnTo>
                    <a:pt x="10646" y="18977"/>
                  </a:lnTo>
                  <a:lnTo>
                    <a:pt x="10373" y="18809"/>
                  </a:lnTo>
                  <a:lnTo>
                    <a:pt x="10099" y="18662"/>
                  </a:lnTo>
                  <a:lnTo>
                    <a:pt x="9805" y="18514"/>
                  </a:lnTo>
                  <a:lnTo>
                    <a:pt x="9510" y="18388"/>
                  </a:lnTo>
                  <a:lnTo>
                    <a:pt x="9216" y="18262"/>
                  </a:lnTo>
                  <a:lnTo>
                    <a:pt x="8900" y="18178"/>
                  </a:lnTo>
                  <a:lnTo>
                    <a:pt x="8563" y="18093"/>
                  </a:lnTo>
                  <a:lnTo>
                    <a:pt x="8227" y="18030"/>
                  </a:lnTo>
                  <a:lnTo>
                    <a:pt x="7890" y="17967"/>
                  </a:lnTo>
                  <a:lnTo>
                    <a:pt x="7532" y="17946"/>
                  </a:lnTo>
                  <a:lnTo>
                    <a:pt x="7175" y="17946"/>
                  </a:lnTo>
                  <a:lnTo>
                    <a:pt x="6796" y="17967"/>
                  </a:lnTo>
                  <a:lnTo>
                    <a:pt x="6417" y="18009"/>
                  </a:lnTo>
                  <a:lnTo>
                    <a:pt x="6018" y="18093"/>
                  </a:lnTo>
                  <a:lnTo>
                    <a:pt x="6081" y="18346"/>
                  </a:lnTo>
                  <a:lnTo>
                    <a:pt x="6186" y="18619"/>
                  </a:lnTo>
                  <a:lnTo>
                    <a:pt x="6312" y="18977"/>
                  </a:lnTo>
                  <a:lnTo>
                    <a:pt x="6502" y="19398"/>
                  </a:lnTo>
                  <a:lnTo>
                    <a:pt x="6733" y="19861"/>
                  </a:lnTo>
                  <a:lnTo>
                    <a:pt x="6880" y="20113"/>
                  </a:lnTo>
                  <a:lnTo>
                    <a:pt x="7049" y="20345"/>
                  </a:lnTo>
                  <a:lnTo>
                    <a:pt x="7217" y="20597"/>
                  </a:lnTo>
                  <a:lnTo>
                    <a:pt x="7427" y="20829"/>
                  </a:lnTo>
                  <a:lnTo>
                    <a:pt x="7638" y="21060"/>
                  </a:lnTo>
                  <a:lnTo>
                    <a:pt x="7869" y="21291"/>
                  </a:lnTo>
                  <a:lnTo>
                    <a:pt x="8122" y="21523"/>
                  </a:lnTo>
                  <a:lnTo>
                    <a:pt x="8395" y="21733"/>
                  </a:lnTo>
                  <a:lnTo>
                    <a:pt x="8690" y="21923"/>
                  </a:lnTo>
                  <a:lnTo>
                    <a:pt x="9005" y="22091"/>
                  </a:lnTo>
                  <a:lnTo>
                    <a:pt x="9342" y="22259"/>
                  </a:lnTo>
                  <a:lnTo>
                    <a:pt x="9720" y="22385"/>
                  </a:lnTo>
                  <a:lnTo>
                    <a:pt x="10099" y="22491"/>
                  </a:lnTo>
                  <a:lnTo>
                    <a:pt x="10520" y="22575"/>
                  </a:lnTo>
                  <a:lnTo>
                    <a:pt x="10941" y="22638"/>
                  </a:lnTo>
                  <a:lnTo>
                    <a:pt x="11404" y="22659"/>
                  </a:lnTo>
                  <a:lnTo>
                    <a:pt x="11909" y="22659"/>
                  </a:lnTo>
                  <a:lnTo>
                    <a:pt x="12435" y="22617"/>
                  </a:lnTo>
                  <a:lnTo>
                    <a:pt x="12982" y="22533"/>
                  </a:lnTo>
                  <a:lnTo>
                    <a:pt x="13550" y="22406"/>
                  </a:lnTo>
                  <a:lnTo>
                    <a:pt x="13550" y="22406"/>
                  </a:lnTo>
                  <a:lnTo>
                    <a:pt x="13318" y="23669"/>
                  </a:lnTo>
                  <a:lnTo>
                    <a:pt x="13045" y="24952"/>
                  </a:lnTo>
                  <a:lnTo>
                    <a:pt x="12750" y="26236"/>
                  </a:lnTo>
                  <a:lnTo>
                    <a:pt x="12392" y="27498"/>
                  </a:lnTo>
                  <a:lnTo>
                    <a:pt x="12140" y="26888"/>
                  </a:lnTo>
                  <a:lnTo>
                    <a:pt x="11951" y="26509"/>
                  </a:lnTo>
                  <a:lnTo>
                    <a:pt x="11740" y="26109"/>
                  </a:lnTo>
                  <a:lnTo>
                    <a:pt x="11467" y="25667"/>
                  </a:lnTo>
                  <a:lnTo>
                    <a:pt x="11172" y="25226"/>
                  </a:lnTo>
                  <a:lnTo>
                    <a:pt x="10836" y="24784"/>
                  </a:lnTo>
                  <a:lnTo>
                    <a:pt x="10457" y="24342"/>
                  </a:lnTo>
                  <a:lnTo>
                    <a:pt x="10036" y="23921"/>
                  </a:lnTo>
                  <a:lnTo>
                    <a:pt x="9826" y="23711"/>
                  </a:lnTo>
                  <a:lnTo>
                    <a:pt x="9573" y="23521"/>
                  </a:lnTo>
                  <a:lnTo>
                    <a:pt x="9321" y="23332"/>
                  </a:lnTo>
                  <a:lnTo>
                    <a:pt x="9068" y="23164"/>
                  </a:lnTo>
                  <a:lnTo>
                    <a:pt x="8795" y="22996"/>
                  </a:lnTo>
                  <a:lnTo>
                    <a:pt x="8521" y="22848"/>
                  </a:lnTo>
                  <a:lnTo>
                    <a:pt x="8206" y="22701"/>
                  </a:lnTo>
                  <a:lnTo>
                    <a:pt x="7911" y="22596"/>
                  </a:lnTo>
                  <a:lnTo>
                    <a:pt x="7596" y="22491"/>
                  </a:lnTo>
                  <a:lnTo>
                    <a:pt x="7259" y="22385"/>
                  </a:lnTo>
                  <a:lnTo>
                    <a:pt x="6901" y="22322"/>
                  </a:lnTo>
                  <a:lnTo>
                    <a:pt x="6544" y="22280"/>
                  </a:lnTo>
                  <a:lnTo>
                    <a:pt x="6186" y="22259"/>
                  </a:lnTo>
                  <a:lnTo>
                    <a:pt x="5786" y="22238"/>
                  </a:lnTo>
                  <a:lnTo>
                    <a:pt x="5807" y="22512"/>
                  </a:lnTo>
                  <a:lnTo>
                    <a:pt x="5849" y="22785"/>
                  </a:lnTo>
                  <a:lnTo>
                    <a:pt x="5912" y="23164"/>
                  </a:lnTo>
                  <a:lnTo>
                    <a:pt x="5997" y="23627"/>
                  </a:lnTo>
                  <a:lnTo>
                    <a:pt x="6144" y="24111"/>
                  </a:lnTo>
                  <a:lnTo>
                    <a:pt x="6249" y="24384"/>
                  </a:lnTo>
                  <a:lnTo>
                    <a:pt x="6354" y="24658"/>
                  </a:lnTo>
                  <a:lnTo>
                    <a:pt x="6481" y="24931"/>
                  </a:lnTo>
                  <a:lnTo>
                    <a:pt x="6628" y="25205"/>
                  </a:lnTo>
                  <a:lnTo>
                    <a:pt x="6775" y="25457"/>
                  </a:lnTo>
                  <a:lnTo>
                    <a:pt x="6964" y="25731"/>
                  </a:lnTo>
                  <a:lnTo>
                    <a:pt x="7175" y="26004"/>
                  </a:lnTo>
                  <a:lnTo>
                    <a:pt x="7385" y="26257"/>
                  </a:lnTo>
                  <a:lnTo>
                    <a:pt x="7638" y="26509"/>
                  </a:lnTo>
                  <a:lnTo>
                    <a:pt x="7911" y="26740"/>
                  </a:lnTo>
                  <a:lnTo>
                    <a:pt x="8227" y="26951"/>
                  </a:lnTo>
                  <a:lnTo>
                    <a:pt x="8542" y="27161"/>
                  </a:lnTo>
                  <a:lnTo>
                    <a:pt x="8900" y="27351"/>
                  </a:lnTo>
                  <a:lnTo>
                    <a:pt x="9279" y="27519"/>
                  </a:lnTo>
                  <a:lnTo>
                    <a:pt x="9699" y="27666"/>
                  </a:lnTo>
                  <a:lnTo>
                    <a:pt x="10141" y="27771"/>
                  </a:lnTo>
                  <a:lnTo>
                    <a:pt x="10625" y="27855"/>
                  </a:lnTo>
                  <a:lnTo>
                    <a:pt x="11130" y="27919"/>
                  </a:lnTo>
                  <a:lnTo>
                    <a:pt x="11677" y="27940"/>
                  </a:lnTo>
                  <a:lnTo>
                    <a:pt x="12266" y="27940"/>
                  </a:lnTo>
                  <a:lnTo>
                    <a:pt x="11888" y="29160"/>
                  </a:lnTo>
                  <a:lnTo>
                    <a:pt x="11467" y="30359"/>
                  </a:lnTo>
                  <a:lnTo>
                    <a:pt x="11025" y="31537"/>
                  </a:lnTo>
                  <a:lnTo>
                    <a:pt x="10541" y="32715"/>
                  </a:lnTo>
                  <a:lnTo>
                    <a:pt x="10436" y="32358"/>
                  </a:lnTo>
                  <a:lnTo>
                    <a:pt x="10289" y="31979"/>
                  </a:lnTo>
                  <a:lnTo>
                    <a:pt x="10141" y="31600"/>
                  </a:lnTo>
                  <a:lnTo>
                    <a:pt x="9973" y="31180"/>
                  </a:lnTo>
                  <a:lnTo>
                    <a:pt x="9763" y="30759"/>
                  </a:lnTo>
                  <a:lnTo>
                    <a:pt x="9510" y="30338"/>
                  </a:lnTo>
                  <a:lnTo>
                    <a:pt x="9237" y="29917"/>
                  </a:lnTo>
                  <a:lnTo>
                    <a:pt x="8942" y="29497"/>
                  </a:lnTo>
                  <a:lnTo>
                    <a:pt x="8605" y="29097"/>
                  </a:lnTo>
                  <a:lnTo>
                    <a:pt x="8227" y="28718"/>
                  </a:lnTo>
                  <a:lnTo>
                    <a:pt x="7806" y="28360"/>
                  </a:lnTo>
                  <a:lnTo>
                    <a:pt x="7596" y="28213"/>
                  </a:lnTo>
                  <a:lnTo>
                    <a:pt x="7364" y="28045"/>
                  </a:lnTo>
                  <a:lnTo>
                    <a:pt x="7112" y="27898"/>
                  </a:lnTo>
                  <a:lnTo>
                    <a:pt x="6859" y="27771"/>
                  </a:lnTo>
                  <a:lnTo>
                    <a:pt x="6607" y="27645"/>
                  </a:lnTo>
                  <a:lnTo>
                    <a:pt x="6333" y="27540"/>
                  </a:lnTo>
                  <a:lnTo>
                    <a:pt x="6039" y="27435"/>
                  </a:lnTo>
                  <a:lnTo>
                    <a:pt x="5744" y="27351"/>
                  </a:lnTo>
                  <a:lnTo>
                    <a:pt x="5429" y="27287"/>
                  </a:lnTo>
                  <a:lnTo>
                    <a:pt x="5113" y="27224"/>
                  </a:lnTo>
                  <a:lnTo>
                    <a:pt x="5071" y="27456"/>
                  </a:lnTo>
                  <a:lnTo>
                    <a:pt x="5071" y="27750"/>
                  </a:lnTo>
                  <a:lnTo>
                    <a:pt x="5050" y="28108"/>
                  </a:lnTo>
                  <a:lnTo>
                    <a:pt x="5071" y="28550"/>
                  </a:lnTo>
                  <a:lnTo>
                    <a:pt x="5134" y="29034"/>
                  </a:lnTo>
                  <a:lnTo>
                    <a:pt x="5218" y="29581"/>
                  </a:lnTo>
                  <a:lnTo>
                    <a:pt x="5302" y="29854"/>
                  </a:lnTo>
                  <a:lnTo>
                    <a:pt x="5386" y="30149"/>
                  </a:lnTo>
                  <a:lnTo>
                    <a:pt x="5492" y="30422"/>
                  </a:lnTo>
                  <a:lnTo>
                    <a:pt x="5597" y="30717"/>
                  </a:lnTo>
                  <a:lnTo>
                    <a:pt x="5744" y="31011"/>
                  </a:lnTo>
                  <a:lnTo>
                    <a:pt x="5912" y="31285"/>
                  </a:lnTo>
                  <a:lnTo>
                    <a:pt x="6102" y="31579"/>
                  </a:lnTo>
                  <a:lnTo>
                    <a:pt x="6312" y="31853"/>
                  </a:lnTo>
                  <a:lnTo>
                    <a:pt x="6544" y="32105"/>
                  </a:lnTo>
                  <a:lnTo>
                    <a:pt x="6796" y="32358"/>
                  </a:lnTo>
                  <a:lnTo>
                    <a:pt x="7091" y="32610"/>
                  </a:lnTo>
                  <a:lnTo>
                    <a:pt x="7406" y="32842"/>
                  </a:lnTo>
                  <a:lnTo>
                    <a:pt x="7764" y="33052"/>
                  </a:lnTo>
                  <a:lnTo>
                    <a:pt x="8143" y="33262"/>
                  </a:lnTo>
                  <a:lnTo>
                    <a:pt x="8563" y="33431"/>
                  </a:lnTo>
                  <a:lnTo>
                    <a:pt x="9005" y="33599"/>
                  </a:lnTo>
                  <a:lnTo>
                    <a:pt x="9510" y="33746"/>
                  </a:lnTo>
                  <a:lnTo>
                    <a:pt x="10036" y="33852"/>
                  </a:lnTo>
                  <a:lnTo>
                    <a:pt x="9426" y="35093"/>
                  </a:lnTo>
                  <a:lnTo>
                    <a:pt x="8774" y="36313"/>
                  </a:lnTo>
                  <a:lnTo>
                    <a:pt x="8079" y="37512"/>
                  </a:lnTo>
                  <a:lnTo>
                    <a:pt x="7722" y="38101"/>
                  </a:lnTo>
                  <a:lnTo>
                    <a:pt x="7343" y="38669"/>
                  </a:lnTo>
                  <a:lnTo>
                    <a:pt x="7322" y="38312"/>
                  </a:lnTo>
                  <a:lnTo>
                    <a:pt x="7301" y="37912"/>
                  </a:lnTo>
                  <a:lnTo>
                    <a:pt x="7259" y="37491"/>
                  </a:lnTo>
                  <a:lnTo>
                    <a:pt x="7196" y="37028"/>
                  </a:lnTo>
                  <a:lnTo>
                    <a:pt x="7112" y="36566"/>
                  </a:lnTo>
                  <a:lnTo>
                    <a:pt x="6985" y="36103"/>
                  </a:lnTo>
                  <a:lnTo>
                    <a:pt x="6838" y="35619"/>
                  </a:lnTo>
                  <a:lnTo>
                    <a:pt x="6649" y="35135"/>
                  </a:lnTo>
                  <a:lnTo>
                    <a:pt x="6438" y="34651"/>
                  </a:lnTo>
                  <a:lnTo>
                    <a:pt x="6165" y="34188"/>
                  </a:lnTo>
                  <a:lnTo>
                    <a:pt x="5870" y="33746"/>
                  </a:lnTo>
                  <a:lnTo>
                    <a:pt x="5681" y="33515"/>
                  </a:lnTo>
                  <a:lnTo>
                    <a:pt x="5513" y="33305"/>
                  </a:lnTo>
                  <a:lnTo>
                    <a:pt x="5302" y="33115"/>
                  </a:lnTo>
                  <a:lnTo>
                    <a:pt x="5092" y="32905"/>
                  </a:lnTo>
                  <a:lnTo>
                    <a:pt x="4882" y="32715"/>
                  </a:lnTo>
                  <a:lnTo>
                    <a:pt x="4629" y="32526"/>
                  </a:lnTo>
                  <a:lnTo>
                    <a:pt x="4377" y="32358"/>
                  </a:lnTo>
                  <a:lnTo>
                    <a:pt x="4103" y="32190"/>
                  </a:lnTo>
                  <a:lnTo>
                    <a:pt x="3830" y="32042"/>
                  </a:lnTo>
                  <a:lnTo>
                    <a:pt x="3535" y="31916"/>
                  </a:lnTo>
                  <a:lnTo>
                    <a:pt x="3430" y="32126"/>
                  </a:lnTo>
                  <a:lnTo>
                    <a:pt x="3346" y="32400"/>
                  </a:lnTo>
                  <a:lnTo>
                    <a:pt x="3241" y="32758"/>
                  </a:lnTo>
                  <a:lnTo>
                    <a:pt x="3156" y="33199"/>
                  </a:lnTo>
                  <a:lnTo>
                    <a:pt x="3072" y="33683"/>
                  </a:lnTo>
                  <a:lnTo>
                    <a:pt x="3030" y="34251"/>
                  </a:lnTo>
                  <a:lnTo>
                    <a:pt x="3030" y="34525"/>
                  </a:lnTo>
                  <a:lnTo>
                    <a:pt x="3030" y="34840"/>
                  </a:lnTo>
                  <a:lnTo>
                    <a:pt x="3072" y="35135"/>
                  </a:lnTo>
                  <a:lnTo>
                    <a:pt x="3114" y="35451"/>
                  </a:lnTo>
                  <a:lnTo>
                    <a:pt x="3177" y="35766"/>
                  </a:lnTo>
                  <a:lnTo>
                    <a:pt x="3262" y="36082"/>
                  </a:lnTo>
                  <a:lnTo>
                    <a:pt x="3367" y="36418"/>
                  </a:lnTo>
                  <a:lnTo>
                    <a:pt x="3514" y="36734"/>
                  </a:lnTo>
                  <a:lnTo>
                    <a:pt x="3661" y="37049"/>
                  </a:lnTo>
                  <a:lnTo>
                    <a:pt x="3851" y="37365"/>
                  </a:lnTo>
                  <a:lnTo>
                    <a:pt x="4082" y="37681"/>
                  </a:lnTo>
                  <a:lnTo>
                    <a:pt x="4335" y="37996"/>
                  </a:lnTo>
                  <a:lnTo>
                    <a:pt x="4629" y="38291"/>
                  </a:lnTo>
                  <a:lnTo>
                    <a:pt x="4966" y="38585"/>
                  </a:lnTo>
                  <a:lnTo>
                    <a:pt x="5323" y="38880"/>
                  </a:lnTo>
                  <a:lnTo>
                    <a:pt x="5744" y="39153"/>
                  </a:lnTo>
                  <a:lnTo>
                    <a:pt x="6186" y="39406"/>
                  </a:lnTo>
                  <a:lnTo>
                    <a:pt x="6670" y="39637"/>
                  </a:lnTo>
                  <a:lnTo>
                    <a:pt x="6039" y="40521"/>
                  </a:lnTo>
                  <a:lnTo>
                    <a:pt x="5702" y="40942"/>
                  </a:lnTo>
                  <a:lnTo>
                    <a:pt x="5344" y="41362"/>
                  </a:lnTo>
                  <a:lnTo>
                    <a:pt x="4987" y="41762"/>
                  </a:lnTo>
                  <a:lnTo>
                    <a:pt x="4629" y="42162"/>
                  </a:lnTo>
                  <a:lnTo>
                    <a:pt x="4250" y="42562"/>
                  </a:lnTo>
                  <a:lnTo>
                    <a:pt x="3851" y="42940"/>
                  </a:lnTo>
                  <a:lnTo>
                    <a:pt x="3472" y="43298"/>
                  </a:lnTo>
                  <a:lnTo>
                    <a:pt x="3051" y="43656"/>
                  </a:lnTo>
                  <a:lnTo>
                    <a:pt x="2630" y="43992"/>
                  </a:lnTo>
                  <a:lnTo>
                    <a:pt x="2210" y="44329"/>
                  </a:lnTo>
                  <a:lnTo>
                    <a:pt x="1768" y="44645"/>
                  </a:lnTo>
                  <a:lnTo>
                    <a:pt x="1305" y="44939"/>
                  </a:lnTo>
                  <a:lnTo>
                    <a:pt x="842" y="45213"/>
                  </a:lnTo>
                  <a:lnTo>
                    <a:pt x="358" y="45465"/>
                  </a:lnTo>
                  <a:lnTo>
                    <a:pt x="232" y="45549"/>
                  </a:lnTo>
                  <a:lnTo>
                    <a:pt x="148" y="45654"/>
                  </a:lnTo>
                  <a:lnTo>
                    <a:pt x="64" y="45760"/>
                  </a:lnTo>
                  <a:lnTo>
                    <a:pt x="22" y="45865"/>
                  </a:lnTo>
                  <a:lnTo>
                    <a:pt x="1" y="45991"/>
                  </a:lnTo>
                  <a:lnTo>
                    <a:pt x="22" y="46117"/>
                  </a:lnTo>
                  <a:lnTo>
                    <a:pt x="43" y="46222"/>
                  </a:lnTo>
                  <a:lnTo>
                    <a:pt x="85" y="46349"/>
                  </a:lnTo>
                  <a:lnTo>
                    <a:pt x="127" y="46454"/>
                  </a:lnTo>
                  <a:lnTo>
                    <a:pt x="211" y="46538"/>
                  </a:lnTo>
                  <a:lnTo>
                    <a:pt x="295" y="46622"/>
                  </a:lnTo>
                  <a:lnTo>
                    <a:pt x="400" y="46685"/>
                  </a:lnTo>
                  <a:lnTo>
                    <a:pt x="505" y="46706"/>
                  </a:lnTo>
                  <a:lnTo>
                    <a:pt x="632" y="46727"/>
                  </a:lnTo>
                  <a:lnTo>
                    <a:pt x="758" y="46706"/>
                  </a:lnTo>
                  <a:lnTo>
                    <a:pt x="905" y="46643"/>
                  </a:lnTo>
                  <a:lnTo>
                    <a:pt x="1431" y="46349"/>
                  </a:lnTo>
                  <a:lnTo>
                    <a:pt x="1936" y="46054"/>
                  </a:lnTo>
                  <a:lnTo>
                    <a:pt x="2420" y="45739"/>
                  </a:lnTo>
                  <a:lnTo>
                    <a:pt x="2904" y="45402"/>
                  </a:lnTo>
                  <a:lnTo>
                    <a:pt x="3388" y="45044"/>
                  </a:lnTo>
                  <a:lnTo>
                    <a:pt x="3851" y="44687"/>
                  </a:lnTo>
                  <a:lnTo>
                    <a:pt x="4292" y="44287"/>
                  </a:lnTo>
                  <a:lnTo>
                    <a:pt x="4734" y="43908"/>
                  </a:lnTo>
                  <a:lnTo>
                    <a:pt x="5155" y="43487"/>
                  </a:lnTo>
                  <a:lnTo>
                    <a:pt x="5555" y="43067"/>
                  </a:lnTo>
                  <a:lnTo>
                    <a:pt x="5955" y="42646"/>
                  </a:lnTo>
                  <a:lnTo>
                    <a:pt x="6354" y="42183"/>
                  </a:lnTo>
                  <a:lnTo>
                    <a:pt x="6733" y="41741"/>
                  </a:lnTo>
                  <a:lnTo>
                    <a:pt x="7112" y="41278"/>
                  </a:lnTo>
                  <a:lnTo>
                    <a:pt x="7469" y="40794"/>
                  </a:lnTo>
                  <a:lnTo>
                    <a:pt x="7806" y="40311"/>
                  </a:lnTo>
                  <a:lnTo>
                    <a:pt x="8311" y="40668"/>
                  </a:lnTo>
                  <a:lnTo>
                    <a:pt x="8648" y="40879"/>
                  </a:lnTo>
                  <a:lnTo>
                    <a:pt x="9047" y="41110"/>
                  </a:lnTo>
                  <a:lnTo>
                    <a:pt x="9510" y="41341"/>
                  </a:lnTo>
                  <a:lnTo>
                    <a:pt x="9994" y="41552"/>
                  </a:lnTo>
                  <a:lnTo>
                    <a:pt x="10520" y="41762"/>
                  </a:lnTo>
                  <a:lnTo>
                    <a:pt x="11088" y="41952"/>
                  </a:lnTo>
                  <a:lnTo>
                    <a:pt x="11698" y="42099"/>
                  </a:lnTo>
                  <a:lnTo>
                    <a:pt x="12014" y="42141"/>
                  </a:lnTo>
                  <a:lnTo>
                    <a:pt x="12329" y="42183"/>
                  </a:lnTo>
                  <a:lnTo>
                    <a:pt x="12645" y="42225"/>
                  </a:lnTo>
                  <a:lnTo>
                    <a:pt x="13297" y="42225"/>
                  </a:lnTo>
                  <a:lnTo>
                    <a:pt x="13634" y="42204"/>
                  </a:lnTo>
                  <a:lnTo>
                    <a:pt x="13970" y="42162"/>
                  </a:lnTo>
                  <a:lnTo>
                    <a:pt x="14307" y="42099"/>
                  </a:lnTo>
                  <a:lnTo>
                    <a:pt x="14644" y="42015"/>
                  </a:lnTo>
                  <a:lnTo>
                    <a:pt x="15001" y="41909"/>
                  </a:lnTo>
                  <a:lnTo>
                    <a:pt x="15338" y="41762"/>
                  </a:lnTo>
                  <a:lnTo>
                    <a:pt x="15674" y="41615"/>
                  </a:lnTo>
                  <a:lnTo>
                    <a:pt x="16011" y="41426"/>
                  </a:lnTo>
                  <a:lnTo>
                    <a:pt x="16348" y="41215"/>
                  </a:lnTo>
                  <a:lnTo>
                    <a:pt x="16200" y="41026"/>
                  </a:lnTo>
                  <a:lnTo>
                    <a:pt x="16032" y="40794"/>
                  </a:lnTo>
                  <a:lnTo>
                    <a:pt x="15780" y="40521"/>
                  </a:lnTo>
                  <a:lnTo>
                    <a:pt x="15485" y="40226"/>
                  </a:lnTo>
                  <a:lnTo>
                    <a:pt x="15106" y="39890"/>
                  </a:lnTo>
                  <a:lnTo>
                    <a:pt x="14665" y="39574"/>
                  </a:lnTo>
                  <a:lnTo>
                    <a:pt x="14433" y="39406"/>
                  </a:lnTo>
                  <a:lnTo>
                    <a:pt x="14181" y="39259"/>
                  </a:lnTo>
                  <a:lnTo>
                    <a:pt x="13907" y="39111"/>
                  </a:lnTo>
                  <a:lnTo>
                    <a:pt x="13613" y="38985"/>
                  </a:lnTo>
                  <a:lnTo>
                    <a:pt x="13318" y="38880"/>
                  </a:lnTo>
                  <a:lnTo>
                    <a:pt x="13003" y="38775"/>
                  </a:lnTo>
                  <a:lnTo>
                    <a:pt x="12687" y="38691"/>
                  </a:lnTo>
                  <a:lnTo>
                    <a:pt x="12329" y="38627"/>
                  </a:lnTo>
                  <a:lnTo>
                    <a:pt x="11993" y="38585"/>
                  </a:lnTo>
                  <a:lnTo>
                    <a:pt x="11614" y="38585"/>
                  </a:lnTo>
                  <a:lnTo>
                    <a:pt x="11235" y="38606"/>
                  </a:lnTo>
                  <a:lnTo>
                    <a:pt x="10857" y="38648"/>
                  </a:lnTo>
                  <a:lnTo>
                    <a:pt x="10436" y="38733"/>
                  </a:lnTo>
                  <a:lnTo>
                    <a:pt x="10036" y="38838"/>
                  </a:lnTo>
                  <a:lnTo>
                    <a:pt x="9594" y="38985"/>
                  </a:lnTo>
                  <a:lnTo>
                    <a:pt x="9152" y="39174"/>
                  </a:lnTo>
                  <a:lnTo>
                    <a:pt x="8711" y="39406"/>
                  </a:lnTo>
                  <a:lnTo>
                    <a:pt x="8248" y="39679"/>
                  </a:lnTo>
                  <a:lnTo>
                    <a:pt x="8669" y="39027"/>
                  </a:lnTo>
                  <a:lnTo>
                    <a:pt x="9089" y="38354"/>
                  </a:lnTo>
                  <a:lnTo>
                    <a:pt x="9489" y="37660"/>
                  </a:lnTo>
                  <a:lnTo>
                    <a:pt x="9868" y="36965"/>
                  </a:lnTo>
                  <a:lnTo>
                    <a:pt x="10246" y="36271"/>
                  </a:lnTo>
                  <a:lnTo>
                    <a:pt x="10604" y="35577"/>
                  </a:lnTo>
                  <a:lnTo>
                    <a:pt x="10941" y="34861"/>
                  </a:lnTo>
                  <a:lnTo>
                    <a:pt x="11277" y="34167"/>
                  </a:lnTo>
                  <a:lnTo>
                    <a:pt x="11740" y="34335"/>
                  </a:lnTo>
                  <a:lnTo>
                    <a:pt x="12098" y="34462"/>
                  </a:lnTo>
                  <a:lnTo>
                    <a:pt x="12519" y="34588"/>
                  </a:lnTo>
                  <a:lnTo>
                    <a:pt x="13003" y="34693"/>
                  </a:lnTo>
                  <a:lnTo>
                    <a:pt x="13550" y="34798"/>
                  </a:lnTo>
                  <a:lnTo>
                    <a:pt x="14139" y="34882"/>
                  </a:lnTo>
                  <a:lnTo>
                    <a:pt x="14749" y="34946"/>
                  </a:lnTo>
                  <a:lnTo>
                    <a:pt x="15401" y="34946"/>
                  </a:lnTo>
                  <a:lnTo>
                    <a:pt x="15738" y="34925"/>
                  </a:lnTo>
                  <a:lnTo>
                    <a:pt x="16053" y="34882"/>
                  </a:lnTo>
                  <a:lnTo>
                    <a:pt x="16390" y="34840"/>
                  </a:lnTo>
                  <a:lnTo>
                    <a:pt x="16726" y="34777"/>
                  </a:lnTo>
                  <a:lnTo>
                    <a:pt x="17063" y="34693"/>
                  </a:lnTo>
                  <a:lnTo>
                    <a:pt x="17400" y="34588"/>
                  </a:lnTo>
                  <a:lnTo>
                    <a:pt x="17736" y="34462"/>
                  </a:lnTo>
                  <a:lnTo>
                    <a:pt x="18073" y="34293"/>
                  </a:lnTo>
                  <a:lnTo>
                    <a:pt x="18389" y="34125"/>
                  </a:lnTo>
                  <a:lnTo>
                    <a:pt x="18704" y="33936"/>
                  </a:lnTo>
                  <a:lnTo>
                    <a:pt x="19020" y="33704"/>
                  </a:lnTo>
                  <a:lnTo>
                    <a:pt x="19335" y="33452"/>
                  </a:lnTo>
                  <a:lnTo>
                    <a:pt x="19630" y="33178"/>
                  </a:lnTo>
                  <a:lnTo>
                    <a:pt x="19903" y="32863"/>
                  </a:lnTo>
                  <a:lnTo>
                    <a:pt x="19714" y="32694"/>
                  </a:lnTo>
                  <a:lnTo>
                    <a:pt x="19483" y="32526"/>
                  </a:lnTo>
                  <a:lnTo>
                    <a:pt x="19167" y="32337"/>
                  </a:lnTo>
                  <a:lnTo>
                    <a:pt x="18767" y="32105"/>
                  </a:lnTo>
                  <a:lnTo>
                    <a:pt x="18304" y="31895"/>
                  </a:lnTo>
                  <a:lnTo>
                    <a:pt x="17778" y="31685"/>
                  </a:lnTo>
                  <a:lnTo>
                    <a:pt x="17505" y="31600"/>
                  </a:lnTo>
                  <a:lnTo>
                    <a:pt x="17210" y="31516"/>
                  </a:lnTo>
                  <a:lnTo>
                    <a:pt x="16895" y="31453"/>
                  </a:lnTo>
                  <a:lnTo>
                    <a:pt x="16579" y="31411"/>
                  </a:lnTo>
                  <a:lnTo>
                    <a:pt x="16243" y="31390"/>
                  </a:lnTo>
                  <a:lnTo>
                    <a:pt x="15906" y="31369"/>
                  </a:lnTo>
                  <a:lnTo>
                    <a:pt x="15569" y="31390"/>
                  </a:lnTo>
                  <a:lnTo>
                    <a:pt x="15212" y="31432"/>
                  </a:lnTo>
                  <a:lnTo>
                    <a:pt x="14854" y="31516"/>
                  </a:lnTo>
                  <a:lnTo>
                    <a:pt x="14475" y="31600"/>
                  </a:lnTo>
                  <a:lnTo>
                    <a:pt x="14118" y="31748"/>
                  </a:lnTo>
                  <a:lnTo>
                    <a:pt x="13739" y="31916"/>
                  </a:lnTo>
                  <a:lnTo>
                    <a:pt x="13360" y="32105"/>
                  </a:lnTo>
                  <a:lnTo>
                    <a:pt x="12982" y="32358"/>
                  </a:lnTo>
                  <a:lnTo>
                    <a:pt x="12582" y="32652"/>
                  </a:lnTo>
                  <a:lnTo>
                    <a:pt x="12203" y="32968"/>
                  </a:lnTo>
                  <a:lnTo>
                    <a:pt x="11824" y="33347"/>
                  </a:lnTo>
                  <a:lnTo>
                    <a:pt x="11446" y="33767"/>
                  </a:lnTo>
                  <a:lnTo>
                    <a:pt x="11446" y="33767"/>
                  </a:lnTo>
                  <a:lnTo>
                    <a:pt x="11761" y="33031"/>
                  </a:lnTo>
                  <a:lnTo>
                    <a:pt x="12266" y="31832"/>
                  </a:lnTo>
                  <a:lnTo>
                    <a:pt x="12729" y="30633"/>
                  </a:lnTo>
                  <a:lnTo>
                    <a:pt x="13150" y="29391"/>
                  </a:lnTo>
                  <a:lnTo>
                    <a:pt x="13550" y="28150"/>
                  </a:lnTo>
                  <a:lnTo>
                    <a:pt x="13886" y="28192"/>
                  </a:lnTo>
                  <a:lnTo>
                    <a:pt x="14265" y="28234"/>
                  </a:lnTo>
                  <a:lnTo>
                    <a:pt x="14686" y="28276"/>
                  </a:lnTo>
                  <a:lnTo>
                    <a:pt x="15149" y="28297"/>
                  </a:lnTo>
                  <a:lnTo>
                    <a:pt x="15632" y="28297"/>
                  </a:lnTo>
                  <a:lnTo>
                    <a:pt x="16158" y="28276"/>
                  </a:lnTo>
                  <a:lnTo>
                    <a:pt x="16705" y="28213"/>
                  </a:lnTo>
                  <a:lnTo>
                    <a:pt x="17252" y="28108"/>
                  </a:lnTo>
                  <a:lnTo>
                    <a:pt x="17820" y="27982"/>
                  </a:lnTo>
                  <a:lnTo>
                    <a:pt x="18094" y="27898"/>
                  </a:lnTo>
                  <a:lnTo>
                    <a:pt x="18389" y="27792"/>
                  </a:lnTo>
                  <a:lnTo>
                    <a:pt x="18662" y="27666"/>
                  </a:lnTo>
                  <a:lnTo>
                    <a:pt x="18936" y="27540"/>
                  </a:lnTo>
                  <a:lnTo>
                    <a:pt x="19209" y="27393"/>
                  </a:lnTo>
                  <a:lnTo>
                    <a:pt x="19483" y="27245"/>
                  </a:lnTo>
                  <a:lnTo>
                    <a:pt x="19735" y="27056"/>
                  </a:lnTo>
                  <a:lnTo>
                    <a:pt x="19987" y="26867"/>
                  </a:lnTo>
                  <a:lnTo>
                    <a:pt x="20240" y="26656"/>
                  </a:lnTo>
                  <a:lnTo>
                    <a:pt x="20471" y="26425"/>
                  </a:lnTo>
                  <a:lnTo>
                    <a:pt x="20703" y="26172"/>
                  </a:lnTo>
                  <a:lnTo>
                    <a:pt x="20934" y="25920"/>
                  </a:lnTo>
                  <a:lnTo>
                    <a:pt x="21145" y="25625"/>
                  </a:lnTo>
                  <a:lnTo>
                    <a:pt x="21334" y="25310"/>
                  </a:lnTo>
                  <a:lnTo>
                    <a:pt x="21145" y="25205"/>
                  </a:lnTo>
                  <a:lnTo>
                    <a:pt x="20934" y="25099"/>
                  </a:lnTo>
                  <a:lnTo>
                    <a:pt x="20640" y="24973"/>
                  </a:lnTo>
                  <a:lnTo>
                    <a:pt x="20282" y="24826"/>
                  </a:lnTo>
                  <a:lnTo>
                    <a:pt x="19861" y="24700"/>
                  </a:lnTo>
                  <a:lnTo>
                    <a:pt x="19398" y="24573"/>
                  </a:lnTo>
                  <a:lnTo>
                    <a:pt x="18872" y="24489"/>
                  </a:lnTo>
                  <a:lnTo>
                    <a:pt x="18599" y="24447"/>
                  </a:lnTo>
                  <a:lnTo>
                    <a:pt x="18325" y="24447"/>
                  </a:lnTo>
                  <a:lnTo>
                    <a:pt x="18031" y="24426"/>
                  </a:lnTo>
                  <a:lnTo>
                    <a:pt x="17736" y="24447"/>
                  </a:lnTo>
                  <a:lnTo>
                    <a:pt x="17442" y="24468"/>
                  </a:lnTo>
                  <a:lnTo>
                    <a:pt x="17147" y="24531"/>
                  </a:lnTo>
                  <a:lnTo>
                    <a:pt x="16832" y="24594"/>
                  </a:lnTo>
                  <a:lnTo>
                    <a:pt x="16516" y="24679"/>
                  </a:lnTo>
                  <a:lnTo>
                    <a:pt x="16222" y="24784"/>
                  </a:lnTo>
                  <a:lnTo>
                    <a:pt x="15906" y="24931"/>
                  </a:lnTo>
                  <a:lnTo>
                    <a:pt x="15590" y="25099"/>
                  </a:lnTo>
                  <a:lnTo>
                    <a:pt x="15275" y="25289"/>
                  </a:lnTo>
                  <a:lnTo>
                    <a:pt x="14959" y="25499"/>
                  </a:lnTo>
                  <a:lnTo>
                    <a:pt x="14665" y="25752"/>
                  </a:lnTo>
                  <a:lnTo>
                    <a:pt x="14349" y="26046"/>
                  </a:lnTo>
                  <a:lnTo>
                    <a:pt x="14055" y="26362"/>
                  </a:lnTo>
                  <a:lnTo>
                    <a:pt x="14286" y="25457"/>
                  </a:lnTo>
                  <a:lnTo>
                    <a:pt x="14475" y="24552"/>
                  </a:lnTo>
                  <a:lnTo>
                    <a:pt x="14665" y="23648"/>
                  </a:lnTo>
                  <a:lnTo>
                    <a:pt x="14833" y="22743"/>
                  </a:lnTo>
                  <a:lnTo>
                    <a:pt x="15170" y="22722"/>
                  </a:lnTo>
                  <a:lnTo>
                    <a:pt x="15548" y="22701"/>
                  </a:lnTo>
                  <a:lnTo>
                    <a:pt x="15969" y="22659"/>
                  </a:lnTo>
                  <a:lnTo>
                    <a:pt x="16411" y="22575"/>
                  </a:lnTo>
                  <a:lnTo>
                    <a:pt x="16916" y="22491"/>
                  </a:lnTo>
                  <a:lnTo>
                    <a:pt x="17421" y="22343"/>
                  </a:lnTo>
                  <a:lnTo>
                    <a:pt x="17926" y="22196"/>
                  </a:lnTo>
                  <a:lnTo>
                    <a:pt x="18452" y="21986"/>
                  </a:lnTo>
                  <a:lnTo>
                    <a:pt x="18978" y="21733"/>
                  </a:lnTo>
                  <a:lnTo>
                    <a:pt x="19230" y="21607"/>
                  </a:lnTo>
                  <a:lnTo>
                    <a:pt x="19504" y="21439"/>
                  </a:lnTo>
                  <a:lnTo>
                    <a:pt x="19735" y="21270"/>
                  </a:lnTo>
                  <a:lnTo>
                    <a:pt x="19987" y="21102"/>
                  </a:lnTo>
                  <a:lnTo>
                    <a:pt x="20219" y="20913"/>
                  </a:lnTo>
                  <a:lnTo>
                    <a:pt x="20450" y="20702"/>
                  </a:lnTo>
                  <a:lnTo>
                    <a:pt x="20682" y="20471"/>
                  </a:lnTo>
                  <a:lnTo>
                    <a:pt x="20892" y="20239"/>
                  </a:lnTo>
                  <a:lnTo>
                    <a:pt x="21081" y="19987"/>
                  </a:lnTo>
                  <a:lnTo>
                    <a:pt x="21271" y="19713"/>
                  </a:lnTo>
                  <a:lnTo>
                    <a:pt x="21460" y="19419"/>
                  </a:lnTo>
                  <a:lnTo>
                    <a:pt x="21628" y="19103"/>
                  </a:lnTo>
                  <a:lnTo>
                    <a:pt x="21776" y="18788"/>
                  </a:lnTo>
                  <a:lnTo>
                    <a:pt x="21902" y="18451"/>
                  </a:lnTo>
                  <a:lnTo>
                    <a:pt x="21713" y="18388"/>
                  </a:lnTo>
                  <a:lnTo>
                    <a:pt x="21481" y="18325"/>
                  </a:lnTo>
                  <a:lnTo>
                    <a:pt x="21187" y="18241"/>
                  </a:lnTo>
                  <a:lnTo>
                    <a:pt x="20829" y="18178"/>
                  </a:lnTo>
                  <a:lnTo>
                    <a:pt x="20408" y="18136"/>
                  </a:lnTo>
                  <a:lnTo>
                    <a:pt x="19924" y="18093"/>
                  </a:lnTo>
                  <a:lnTo>
                    <a:pt x="19419" y="18115"/>
                  </a:lnTo>
                  <a:lnTo>
                    <a:pt x="18893" y="18157"/>
                  </a:lnTo>
                  <a:lnTo>
                    <a:pt x="18620" y="18199"/>
                  </a:lnTo>
                  <a:lnTo>
                    <a:pt x="18346" y="18262"/>
                  </a:lnTo>
                  <a:lnTo>
                    <a:pt x="18052" y="18346"/>
                  </a:lnTo>
                  <a:lnTo>
                    <a:pt x="17778" y="18430"/>
                  </a:lnTo>
                  <a:lnTo>
                    <a:pt x="17484" y="18556"/>
                  </a:lnTo>
                  <a:lnTo>
                    <a:pt x="17210" y="18683"/>
                  </a:lnTo>
                  <a:lnTo>
                    <a:pt x="16937" y="18830"/>
                  </a:lnTo>
                  <a:lnTo>
                    <a:pt x="16642" y="19019"/>
                  </a:lnTo>
                  <a:lnTo>
                    <a:pt x="16390" y="19230"/>
                  </a:lnTo>
                  <a:lnTo>
                    <a:pt x="16116" y="19440"/>
                  </a:lnTo>
                  <a:lnTo>
                    <a:pt x="15843" y="19692"/>
                  </a:lnTo>
                  <a:lnTo>
                    <a:pt x="15611" y="19987"/>
                  </a:lnTo>
                  <a:lnTo>
                    <a:pt x="15359" y="20303"/>
                  </a:lnTo>
                  <a:lnTo>
                    <a:pt x="15127" y="20639"/>
                  </a:lnTo>
                  <a:lnTo>
                    <a:pt x="15233" y="19629"/>
                  </a:lnTo>
                  <a:lnTo>
                    <a:pt x="15296" y="18619"/>
                  </a:lnTo>
                  <a:lnTo>
                    <a:pt x="15338" y="17610"/>
                  </a:lnTo>
                  <a:lnTo>
                    <a:pt x="15359" y="16621"/>
                  </a:lnTo>
                  <a:lnTo>
                    <a:pt x="15696" y="16600"/>
                  </a:lnTo>
                  <a:lnTo>
                    <a:pt x="16074" y="16579"/>
                  </a:lnTo>
                  <a:lnTo>
                    <a:pt x="16495" y="16537"/>
                  </a:lnTo>
                  <a:lnTo>
                    <a:pt x="16958" y="16452"/>
                  </a:lnTo>
                  <a:lnTo>
                    <a:pt x="17442" y="16368"/>
                  </a:lnTo>
                  <a:lnTo>
                    <a:pt x="17947" y="16242"/>
                  </a:lnTo>
                  <a:lnTo>
                    <a:pt x="18473" y="16074"/>
                  </a:lnTo>
                  <a:lnTo>
                    <a:pt x="18999" y="15884"/>
                  </a:lnTo>
                  <a:lnTo>
                    <a:pt x="19504" y="15632"/>
                  </a:lnTo>
                  <a:lnTo>
                    <a:pt x="19777" y="15506"/>
                  </a:lnTo>
                  <a:lnTo>
                    <a:pt x="20030" y="15358"/>
                  </a:lnTo>
                  <a:lnTo>
                    <a:pt x="20261" y="15190"/>
                  </a:lnTo>
                  <a:lnTo>
                    <a:pt x="20513" y="15001"/>
                  </a:lnTo>
                  <a:lnTo>
                    <a:pt x="20745" y="14811"/>
                  </a:lnTo>
                  <a:lnTo>
                    <a:pt x="20976" y="14622"/>
                  </a:lnTo>
                  <a:lnTo>
                    <a:pt x="21208" y="14391"/>
                  </a:lnTo>
                  <a:lnTo>
                    <a:pt x="21418" y="14159"/>
                  </a:lnTo>
                  <a:lnTo>
                    <a:pt x="21628" y="13907"/>
                  </a:lnTo>
                  <a:lnTo>
                    <a:pt x="21818" y="13633"/>
                  </a:lnTo>
                  <a:lnTo>
                    <a:pt x="21986" y="13360"/>
                  </a:lnTo>
                  <a:lnTo>
                    <a:pt x="22154" y="13044"/>
                  </a:lnTo>
                  <a:lnTo>
                    <a:pt x="22302" y="12729"/>
                  </a:lnTo>
                  <a:lnTo>
                    <a:pt x="22449" y="12392"/>
                  </a:lnTo>
                  <a:lnTo>
                    <a:pt x="22239" y="12308"/>
                  </a:lnTo>
                  <a:lnTo>
                    <a:pt x="21986" y="12245"/>
                  </a:lnTo>
                  <a:lnTo>
                    <a:pt x="21671" y="12161"/>
                  </a:lnTo>
                  <a:lnTo>
                    <a:pt x="21271" y="12097"/>
                  </a:lnTo>
                  <a:lnTo>
                    <a:pt x="20829" y="12055"/>
                  </a:lnTo>
                  <a:lnTo>
                    <a:pt x="20324" y="12013"/>
                  </a:lnTo>
                  <a:lnTo>
                    <a:pt x="19777" y="12034"/>
                  </a:lnTo>
                  <a:lnTo>
                    <a:pt x="19504" y="12055"/>
                  </a:lnTo>
                  <a:lnTo>
                    <a:pt x="19209" y="12097"/>
                  </a:lnTo>
                  <a:lnTo>
                    <a:pt x="18914" y="12161"/>
                  </a:lnTo>
                  <a:lnTo>
                    <a:pt x="18620" y="12245"/>
                  </a:lnTo>
                  <a:lnTo>
                    <a:pt x="18325" y="12329"/>
                  </a:lnTo>
                  <a:lnTo>
                    <a:pt x="18031" y="12455"/>
                  </a:lnTo>
                  <a:lnTo>
                    <a:pt x="17736" y="12581"/>
                  </a:lnTo>
                  <a:lnTo>
                    <a:pt x="17442" y="12750"/>
                  </a:lnTo>
                  <a:lnTo>
                    <a:pt x="17147" y="12939"/>
                  </a:lnTo>
                  <a:lnTo>
                    <a:pt x="16874" y="13149"/>
                  </a:lnTo>
                  <a:lnTo>
                    <a:pt x="16579" y="13381"/>
                  </a:lnTo>
                  <a:lnTo>
                    <a:pt x="16306" y="13654"/>
                  </a:lnTo>
                  <a:lnTo>
                    <a:pt x="16053" y="13949"/>
                  </a:lnTo>
                  <a:lnTo>
                    <a:pt x="15801" y="14285"/>
                  </a:lnTo>
                  <a:lnTo>
                    <a:pt x="15548" y="14664"/>
                  </a:lnTo>
                  <a:lnTo>
                    <a:pt x="15317" y="15064"/>
                  </a:lnTo>
                  <a:lnTo>
                    <a:pt x="15296" y="14412"/>
                  </a:lnTo>
                  <a:lnTo>
                    <a:pt x="15233" y="13823"/>
                  </a:lnTo>
                  <a:lnTo>
                    <a:pt x="15191" y="13233"/>
                  </a:lnTo>
                  <a:lnTo>
                    <a:pt x="15106" y="12644"/>
                  </a:lnTo>
                  <a:lnTo>
                    <a:pt x="15022" y="12055"/>
                  </a:lnTo>
                  <a:lnTo>
                    <a:pt x="15317" y="11908"/>
                  </a:lnTo>
                  <a:lnTo>
                    <a:pt x="15653" y="11719"/>
                  </a:lnTo>
                  <a:lnTo>
                    <a:pt x="16011" y="11508"/>
                  </a:lnTo>
                  <a:lnTo>
                    <a:pt x="16390" y="11256"/>
                  </a:lnTo>
                  <a:lnTo>
                    <a:pt x="16811" y="10961"/>
                  </a:lnTo>
                  <a:lnTo>
                    <a:pt x="17210" y="10646"/>
                  </a:lnTo>
                  <a:lnTo>
                    <a:pt x="17631" y="10267"/>
                  </a:lnTo>
                  <a:lnTo>
                    <a:pt x="18031" y="9867"/>
                  </a:lnTo>
                  <a:lnTo>
                    <a:pt x="18410" y="9425"/>
                  </a:lnTo>
                  <a:lnTo>
                    <a:pt x="18578" y="9194"/>
                  </a:lnTo>
                  <a:lnTo>
                    <a:pt x="18746" y="8942"/>
                  </a:lnTo>
                  <a:lnTo>
                    <a:pt x="18914" y="8689"/>
                  </a:lnTo>
                  <a:lnTo>
                    <a:pt x="19062" y="8416"/>
                  </a:lnTo>
                  <a:lnTo>
                    <a:pt x="19188" y="8142"/>
                  </a:lnTo>
                  <a:lnTo>
                    <a:pt x="19314" y="7869"/>
                  </a:lnTo>
                  <a:lnTo>
                    <a:pt x="19440" y="7574"/>
                  </a:lnTo>
                  <a:lnTo>
                    <a:pt x="19525" y="7258"/>
                  </a:lnTo>
                  <a:lnTo>
                    <a:pt x="19609" y="6943"/>
                  </a:lnTo>
                  <a:lnTo>
                    <a:pt x="19672" y="6606"/>
                  </a:lnTo>
                  <a:lnTo>
                    <a:pt x="19714" y="6270"/>
                  </a:lnTo>
                  <a:lnTo>
                    <a:pt x="19735" y="5933"/>
                  </a:lnTo>
                  <a:lnTo>
                    <a:pt x="19735" y="5554"/>
                  </a:lnTo>
                  <a:lnTo>
                    <a:pt x="19714" y="5197"/>
                  </a:lnTo>
                  <a:lnTo>
                    <a:pt x="19525" y="5218"/>
                  </a:lnTo>
                  <a:lnTo>
                    <a:pt x="19293" y="5239"/>
                  </a:lnTo>
                  <a:lnTo>
                    <a:pt x="19020" y="5302"/>
                  </a:lnTo>
                  <a:lnTo>
                    <a:pt x="18662" y="5386"/>
                  </a:lnTo>
                  <a:lnTo>
                    <a:pt x="18283" y="5512"/>
                  </a:lnTo>
                  <a:lnTo>
                    <a:pt x="17863" y="5659"/>
                  </a:lnTo>
                  <a:lnTo>
                    <a:pt x="17400" y="5870"/>
                  </a:lnTo>
                  <a:lnTo>
                    <a:pt x="16958" y="6122"/>
                  </a:lnTo>
                  <a:lnTo>
                    <a:pt x="16726" y="6270"/>
                  </a:lnTo>
                  <a:lnTo>
                    <a:pt x="16495" y="6417"/>
                  </a:lnTo>
                  <a:lnTo>
                    <a:pt x="16285" y="6606"/>
                  </a:lnTo>
                  <a:lnTo>
                    <a:pt x="16074" y="6796"/>
                  </a:lnTo>
                  <a:lnTo>
                    <a:pt x="15864" y="6985"/>
                  </a:lnTo>
                  <a:lnTo>
                    <a:pt x="15653" y="7216"/>
                  </a:lnTo>
                  <a:lnTo>
                    <a:pt x="15464" y="7448"/>
                  </a:lnTo>
                  <a:lnTo>
                    <a:pt x="15275" y="7721"/>
                  </a:lnTo>
                  <a:lnTo>
                    <a:pt x="15106" y="7995"/>
                  </a:lnTo>
                  <a:lnTo>
                    <a:pt x="14959" y="8289"/>
                  </a:lnTo>
                  <a:lnTo>
                    <a:pt x="14812" y="8605"/>
                  </a:lnTo>
                  <a:lnTo>
                    <a:pt x="14707" y="8942"/>
                  </a:lnTo>
                  <a:lnTo>
                    <a:pt x="14602" y="9299"/>
                  </a:lnTo>
                  <a:lnTo>
                    <a:pt x="14517" y="9678"/>
                  </a:lnTo>
                  <a:lnTo>
                    <a:pt x="14349" y="9152"/>
                  </a:lnTo>
                  <a:lnTo>
                    <a:pt x="14160" y="8605"/>
                  </a:lnTo>
                  <a:lnTo>
                    <a:pt x="13970" y="8079"/>
                  </a:lnTo>
                  <a:lnTo>
                    <a:pt x="13760" y="7574"/>
                  </a:lnTo>
                  <a:lnTo>
                    <a:pt x="13781" y="7195"/>
                  </a:lnTo>
                  <a:lnTo>
                    <a:pt x="13802" y="6796"/>
                  </a:lnTo>
                  <a:lnTo>
                    <a:pt x="13781" y="6354"/>
                  </a:lnTo>
                  <a:lnTo>
                    <a:pt x="13760" y="5891"/>
                  </a:lnTo>
                  <a:lnTo>
                    <a:pt x="13697" y="5386"/>
                  </a:lnTo>
                  <a:lnTo>
                    <a:pt x="13613" y="4860"/>
                  </a:lnTo>
                  <a:lnTo>
                    <a:pt x="13486" y="4334"/>
                  </a:lnTo>
                  <a:lnTo>
                    <a:pt x="13339" y="3787"/>
                  </a:lnTo>
                  <a:lnTo>
                    <a:pt x="13108" y="3261"/>
                  </a:lnTo>
                  <a:lnTo>
                    <a:pt x="12982" y="2988"/>
                  </a:lnTo>
                  <a:lnTo>
                    <a:pt x="12855" y="2714"/>
                  </a:lnTo>
                  <a:lnTo>
                    <a:pt x="12687" y="2462"/>
                  </a:lnTo>
                  <a:lnTo>
                    <a:pt x="12519" y="2209"/>
                  </a:lnTo>
                  <a:lnTo>
                    <a:pt x="12350" y="1957"/>
                  </a:lnTo>
                  <a:lnTo>
                    <a:pt x="12140" y="1704"/>
                  </a:lnTo>
                  <a:lnTo>
                    <a:pt x="11930" y="1452"/>
                  </a:lnTo>
                  <a:lnTo>
                    <a:pt x="11698" y="1220"/>
                  </a:lnTo>
                  <a:lnTo>
                    <a:pt x="11446" y="989"/>
                  </a:lnTo>
                  <a:lnTo>
                    <a:pt x="11172" y="778"/>
                  </a:lnTo>
                  <a:lnTo>
                    <a:pt x="10878" y="568"/>
                  </a:lnTo>
                  <a:lnTo>
                    <a:pt x="10562" y="379"/>
                  </a:lnTo>
                  <a:lnTo>
                    <a:pt x="10225" y="189"/>
                  </a:lnTo>
                  <a:lnTo>
                    <a:pt x="9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9;p32">
              <a:extLst>
                <a:ext uri="{FF2B5EF4-FFF2-40B4-BE49-F238E27FC236}">
                  <a16:creationId xmlns:a16="http://schemas.microsoft.com/office/drawing/2014/main" id="{8D5FDDCA-255F-4C38-B8E1-7CDB8788FAF7}"/>
                </a:ext>
              </a:extLst>
            </p:cNvPr>
            <p:cNvSpPr/>
            <p:nvPr/>
          </p:nvSpPr>
          <p:spPr>
            <a:xfrm>
              <a:off x="5525450" y="3185200"/>
              <a:ext cx="563350" cy="1167150"/>
            </a:xfrm>
            <a:custGeom>
              <a:avLst/>
              <a:gdLst/>
              <a:ahLst/>
              <a:cxnLst/>
              <a:rect l="l" t="t" r="r" b="b"/>
              <a:pathLst>
                <a:path w="22534" h="46686" extrusionOk="0">
                  <a:moveTo>
                    <a:pt x="12519" y="1"/>
                  </a:moveTo>
                  <a:lnTo>
                    <a:pt x="12182" y="169"/>
                  </a:lnTo>
                  <a:lnTo>
                    <a:pt x="11846" y="358"/>
                  </a:lnTo>
                  <a:lnTo>
                    <a:pt x="11530" y="569"/>
                  </a:lnTo>
                  <a:lnTo>
                    <a:pt x="11236" y="779"/>
                  </a:lnTo>
                  <a:lnTo>
                    <a:pt x="10962" y="990"/>
                  </a:lnTo>
                  <a:lnTo>
                    <a:pt x="10710" y="1221"/>
                  </a:lnTo>
                  <a:lnTo>
                    <a:pt x="10478" y="1452"/>
                  </a:lnTo>
                  <a:lnTo>
                    <a:pt x="10268" y="1705"/>
                  </a:lnTo>
                  <a:lnTo>
                    <a:pt x="10057" y="1957"/>
                  </a:lnTo>
                  <a:lnTo>
                    <a:pt x="9889" y="2210"/>
                  </a:lnTo>
                  <a:lnTo>
                    <a:pt x="9721" y="2462"/>
                  </a:lnTo>
                  <a:lnTo>
                    <a:pt x="9553" y="2736"/>
                  </a:lnTo>
                  <a:lnTo>
                    <a:pt x="9426" y="2988"/>
                  </a:lnTo>
                  <a:lnTo>
                    <a:pt x="9300" y="3262"/>
                  </a:lnTo>
                  <a:lnTo>
                    <a:pt x="9090" y="3809"/>
                  </a:lnTo>
                  <a:lnTo>
                    <a:pt x="8921" y="4335"/>
                  </a:lnTo>
                  <a:lnTo>
                    <a:pt x="8795" y="4882"/>
                  </a:lnTo>
                  <a:lnTo>
                    <a:pt x="8711" y="5387"/>
                  </a:lnTo>
                  <a:lnTo>
                    <a:pt x="8669" y="5892"/>
                  </a:lnTo>
                  <a:lnTo>
                    <a:pt x="8627" y="6375"/>
                  </a:lnTo>
                  <a:lnTo>
                    <a:pt x="8627" y="6817"/>
                  </a:lnTo>
                  <a:lnTo>
                    <a:pt x="8648" y="7217"/>
                  </a:lnTo>
                  <a:lnTo>
                    <a:pt x="8669" y="7575"/>
                  </a:lnTo>
                  <a:lnTo>
                    <a:pt x="8459" y="8101"/>
                  </a:lnTo>
                  <a:lnTo>
                    <a:pt x="8269" y="8627"/>
                  </a:lnTo>
                  <a:lnTo>
                    <a:pt x="8080" y="9153"/>
                  </a:lnTo>
                  <a:lnTo>
                    <a:pt x="7933" y="9700"/>
                  </a:lnTo>
                  <a:lnTo>
                    <a:pt x="7848" y="9321"/>
                  </a:lnTo>
                  <a:lnTo>
                    <a:pt x="7743" y="8942"/>
                  </a:lnTo>
                  <a:lnTo>
                    <a:pt x="7617" y="8606"/>
                  </a:lnTo>
                  <a:lnTo>
                    <a:pt x="7470" y="8290"/>
                  </a:lnTo>
                  <a:lnTo>
                    <a:pt x="7322" y="7995"/>
                  </a:lnTo>
                  <a:lnTo>
                    <a:pt x="7154" y="7722"/>
                  </a:lnTo>
                  <a:lnTo>
                    <a:pt x="6965" y="7470"/>
                  </a:lnTo>
                  <a:lnTo>
                    <a:pt x="6775" y="7238"/>
                  </a:lnTo>
                  <a:lnTo>
                    <a:pt x="6565" y="7007"/>
                  </a:lnTo>
                  <a:lnTo>
                    <a:pt x="6355" y="6796"/>
                  </a:lnTo>
                  <a:lnTo>
                    <a:pt x="6144" y="6607"/>
                  </a:lnTo>
                  <a:lnTo>
                    <a:pt x="5913" y="6439"/>
                  </a:lnTo>
                  <a:lnTo>
                    <a:pt x="5702" y="6270"/>
                  </a:lnTo>
                  <a:lnTo>
                    <a:pt x="5471" y="6144"/>
                  </a:lnTo>
                  <a:lnTo>
                    <a:pt x="5008" y="5892"/>
                  </a:lnTo>
                  <a:lnTo>
                    <a:pt x="4566" y="5681"/>
                  </a:lnTo>
                  <a:lnTo>
                    <a:pt x="4146" y="5534"/>
                  </a:lnTo>
                  <a:lnTo>
                    <a:pt x="3746" y="5408"/>
                  </a:lnTo>
                  <a:lnTo>
                    <a:pt x="3409" y="5324"/>
                  </a:lnTo>
                  <a:lnTo>
                    <a:pt x="3115" y="5260"/>
                  </a:lnTo>
                  <a:lnTo>
                    <a:pt x="2904" y="5239"/>
                  </a:lnTo>
                  <a:lnTo>
                    <a:pt x="2694" y="5218"/>
                  </a:lnTo>
                  <a:lnTo>
                    <a:pt x="2694" y="5576"/>
                  </a:lnTo>
                  <a:lnTo>
                    <a:pt x="2694" y="5955"/>
                  </a:lnTo>
                  <a:lnTo>
                    <a:pt x="2715" y="6291"/>
                  </a:lnTo>
                  <a:lnTo>
                    <a:pt x="2757" y="6628"/>
                  </a:lnTo>
                  <a:lnTo>
                    <a:pt x="2820" y="6965"/>
                  </a:lnTo>
                  <a:lnTo>
                    <a:pt x="2904" y="7280"/>
                  </a:lnTo>
                  <a:lnTo>
                    <a:pt x="2988" y="7596"/>
                  </a:lnTo>
                  <a:lnTo>
                    <a:pt x="3115" y="7890"/>
                  </a:lnTo>
                  <a:lnTo>
                    <a:pt x="3241" y="8164"/>
                  </a:lnTo>
                  <a:lnTo>
                    <a:pt x="3367" y="8437"/>
                  </a:lnTo>
                  <a:lnTo>
                    <a:pt x="3514" y="8711"/>
                  </a:lnTo>
                  <a:lnTo>
                    <a:pt x="3683" y="8963"/>
                  </a:lnTo>
                  <a:lnTo>
                    <a:pt x="3851" y="9216"/>
                  </a:lnTo>
                  <a:lnTo>
                    <a:pt x="4040" y="9447"/>
                  </a:lnTo>
                  <a:lnTo>
                    <a:pt x="4419" y="9889"/>
                  </a:lnTo>
                  <a:lnTo>
                    <a:pt x="4819" y="10289"/>
                  </a:lnTo>
                  <a:lnTo>
                    <a:pt x="5219" y="10646"/>
                  </a:lnTo>
                  <a:lnTo>
                    <a:pt x="5639" y="10983"/>
                  </a:lnTo>
                  <a:lnTo>
                    <a:pt x="6039" y="11278"/>
                  </a:lnTo>
                  <a:lnTo>
                    <a:pt x="6418" y="11530"/>
                  </a:lnTo>
                  <a:lnTo>
                    <a:pt x="6796" y="11740"/>
                  </a:lnTo>
                  <a:lnTo>
                    <a:pt x="7133" y="11909"/>
                  </a:lnTo>
                  <a:lnTo>
                    <a:pt x="7407" y="12056"/>
                  </a:lnTo>
                  <a:lnTo>
                    <a:pt x="7322" y="12645"/>
                  </a:lnTo>
                  <a:lnTo>
                    <a:pt x="7259" y="13234"/>
                  </a:lnTo>
                  <a:lnTo>
                    <a:pt x="7196" y="13823"/>
                  </a:lnTo>
                  <a:lnTo>
                    <a:pt x="7154" y="14412"/>
                  </a:lnTo>
                  <a:lnTo>
                    <a:pt x="7133" y="15065"/>
                  </a:lnTo>
                  <a:lnTo>
                    <a:pt x="6902" y="14665"/>
                  </a:lnTo>
                  <a:lnTo>
                    <a:pt x="6649" y="14307"/>
                  </a:lnTo>
                  <a:lnTo>
                    <a:pt x="6397" y="13971"/>
                  </a:lnTo>
                  <a:lnTo>
                    <a:pt x="6123" y="13676"/>
                  </a:lnTo>
                  <a:lnTo>
                    <a:pt x="5850" y="13402"/>
                  </a:lnTo>
                  <a:lnTo>
                    <a:pt x="5576" y="13150"/>
                  </a:lnTo>
                  <a:lnTo>
                    <a:pt x="5282" y="12940"/>
                  </a:lnTo>
                  <a:lnTo>
                    <a:pt x="5008" y="12750"/>
                  </a:lnTo>
                  <a:lnTo>
                    <a:pt x="4714" y="12603"/>
                  </a:lnTo>
                  <a:lnTo>
                    <a:pt x="4419" y="12456"/>
                  </a:lnTo>
                  <a:lnTo>
                    <a:pt x="4103" y="12351"/>
                  </a:lnTo>
                  <a:lnTo>
                    <a:pt x="3809" y="12266"/>
                  </a:lnTo>
                  <a:lnTo>
                    <a:pt x="3514" y="12182"/>
                  </a:lnTo>
                  <a:lnTo>
                    <a:pt x="3220" y="12119"/>
                  </a:lnTo>
                  <a:lnTo>
                    <a:pt x="2946" y="12077"/>
                  </a:lnTo>
                  <a:lnTo>
                    <a:pt x="2652" y="12056"/>
                  </a:lnTo>
                  <a:lnTo>
                    <a:pt x="2126" y="12035"/>
                  </a:lnTo>
                  <a:lnTo>
                    <a:pt x="1621" y="12077"/>
                  </a:lnTo>
                  <a:lnTo>
                    <a:pt x="1158" y="12119"/>
                  </a:lnTo>
                  <a:lnTo>
                    <a:pt x="779" y="12203"/>
                  </a:lnTo>
                  <a:lnTo>
                    <a:pt x="443" y="12266"/>
                  </a:lnTo>
                  <a:lnTo>
                    <a:pt x="211" y="12351"/>
                  </a:lnTo>
                  <a:lnTo>
                    <a:pt x="1" y="12414"/>
                  </a:lnTo>
                  <a:lnTo>
                    <a:pt x="127" y="12750"/>
                  </a:lnTo>
                  <a:lnTo>
                    <a:pt x="295" y="13087"/>
                  </a:lnTo>
                  <a:lnTo>
                    <a:pt x="443" y="13381"/>
                  </a:lnTo>
                  <a:lnTo>
                    <a:pt x="632" y="13655"/>
                  </a:lnTo>
                  <a:lnTo>
                    <a:pt x="821" y="13928"/>
                  </a:lnTo>
                  <a:lnTo>
                    <a:pt x="1032" y="14181"/>
                  </a:lnTo>
                  <a:lnTo>
                    <a:pt x="1242" y="14412"/>
                  </a:lnTo>
                  <a:lnTo>
                    <a:pt x="1474" y="14644"/>
                  </a:lnTo>
                  <a:lnTo>
                    <a:pt x="1684" y="14854"/>
                  </a:lnTo>
                  <a:lnTo>
                    <a:pt x="1936" y="15044"/>
                  </a:lnTo>
                  <a:lnTo>
                    <a:pt x="2168" y="15212"/>
                  </a:lnTo>
                  <a:lnTo>
                    <a:pt x="2420" y="15380"/>
                  </a:lnTo>
                  <a:lnTo>
                    <a:pt x="2673" y="15527"/>
                  </a:lnTo>
                  <a:lnTo>
                    <a:pt x="2946" y="15654"/>
                  </a:lnTo>
                  <a:lnTo>
                    <a:pt x="3451" y="15906"/>
                  </a:lnTo>
                  <a:lnTo>
                    <a:pt x="3977" y="16095"/>
                  </a:lnTo>
                  <a:lnTo>
                    <a:pt x="4503" y="16264"/>
                  </a:lnTo>
                  <a:lnTo>
                    <a:pt x="5008" y="16390"/>
                  </a:lnTo>
                  <a:lnTo>
                    <a:pt x="5492" y="16474"/>
                  </a:lnTo>
                  <a:lnTo>
                    <a:pt x="5955" y="16537"/>
                  </a:lnTo>
                  <a:lnTo>
                    <a:pt x="6376" y="16579"/>
                  </a:lnTo>
                  <a:lnTo>
                    <a:pt x="6754" y="16600"/>
                  </a:lnTo>
                  <a:lnTo>
                    <a:pt x="7091" y="16621"/>
                  </a:lnTo>
                  <a:lnTo>
                    <a:pt x="7112" y="17631"/>
                  </a:lnTo>
                  <a:lnTo>
                    <a:pt x="7154" y="18641"/>
                  </a:lnTo>
                  <a:lnTo>
                    <a:pt x="7238" y="19651"/>
                  </a:lnTo>
                  <a:lnTo>
                    <a:pt x="7343" y="20640"/>
                  </a:lnTo>
                  <a:lnTo>
                    <a:pt x="7112" y="20303"/>
                  </a:lnTo>
                  <a:lnTo>
                    <a:pt x="6860" y="19988"/>
                  </a:lnTo>
                  <a:lnTo>
                    <a:pt x="6607" y="19714"/>
                  </a:lnTo>
                  <a:lnTo>
                    <a:pt x="6355" y="19462"/>
                  </a:lnTo>
                  <a:lnTo>
                    <a:pt x="6081" y="19230"/>
                  </a:lnTo>
                  <a:lnTo>
                    <a:pt x="5808" y="19041"/>
                  </a:lnTo>
                  <a:lnTo>
                    <a:pt x="5534" y="18852"/>
                  </a:lnTo>
                  <a:lnTo>
                    <a:pt x="5240" y="18704"/>
                  </a:lnTo>
                  <a:lnTo>
                    <a:pt x="4966" y="18557"/>
                  </a:lnTo>
                  <a:lnTo>
                    <a:pt x="4693" y="18452"/>
                  </a:lnTo>
                  <a:lnTo>
                    <a:pt x="4398" y="18368"/>
                  </a:lnTo>
                  <a:lnTo>
                    <a:pt x="4125" y="18283"/>
                  </a:lnTo>
                  <a:lnTo>
                    <a:pt x="3851" y="18220"/>
                  </a:lnTo>
                  <a:lnTo>
                    <a:pt x="3556" y="18178"/>
                  </a:lnTo>
                  <a:lnTo>
                    <a:pt x="3030" y="18136"/>
                  </a:lnTo>
                  <a:lnTo>
                    <a:pt x="2526" y="18136"/>
                  </a:lnTo>
                  <a:lnTo>
                    <a:pt x="2063" y="18157"/>
                  </a:lnTo>
                  <a:lnTo>
                    <a:pt x="1642" y="18199"/>
                  </a:lnTo>
                  <a:lnTo>
                    <a:pt x="1263" y="18283"/>
                  </a:lnTo>
                  <a:lnTo>
                    <a:pt x="969" y="18347"/>
                  </a:lnTo>
                  <a:lnTo>
                    <a:pt x="737" y="18410"/>
                  </a:lnTo>
                  <a:lnTo>
                    <a:pt x="548" y="18473"/>
                  </a:lnTo>
                  <a:lnTo>
                    <a:pt x="695" y="18809"/>
                  </a:lnTo>
                  <a:lnTo>
                    <a:pt x="842" y="19146"/>
                  </a:lnTo>
                  <a:lnTo>
                    <a:pt x="1011" y="19441"/>
                  </a:lnTo>
                  <a:lnTo>
                    <a:pt x="1179" y="19735"/>
                  </a:lnTo>
                  <a:lnTo>
                    <a:pt x="1368" y="20009"/>
                  </a:lnTo>
                  <a:lnTo>
                    <a:pt x="1579" y="20261"/>
                  </a:lnTo>
                  <a:lnTo>
                    <a:pt x="1789" y="20493"/>
                  </a:lnTo>
                  <a:lnTo>
                    <a:pt x="2000" y="20724"/>
                  </a:lnTo>
                  <a:lnTo>
                    <a:pt x="2231" y="20934"/>
                  </a:lnTo>
                  <a:lnTo>
                    <a:pt x="2483" y="21124"/>
                  </a:lnTo>
                  <a:lnTo>
                    <a:pt x="2715" y="21292"/>
                  </a:lnTo>
                  <a:lnTo>
                    <a:pt x="2967" y="21460"/>
                  </a:lnTo>
                  <a:lnTo>
                    <a:pt x="3220" y="21629"/>
                  </a:lnTo>
                  <a:lnTo>
                    <a:pt x="3493" y="21755"/>
                  </a:lnTo>
                  <a:lnTo>
                    <a:pt x="3998" y="22007"/>
                  </a:lnTo>
                  <a:lnTo>
                    <a:pt x="4524" y="22218"/>
                  </a:lnTo>
                  <a:lnTo>
                    <a:pt x="5050" y="22365"/>
                  </a:lnTo>
                  <a:lnTo>
                    <a:pt x="5555" y="22491"/>
                  </a:lnTo>
                  <a:lnTo>
                    <a:pt x="6039" y="22596"/>
                  </a:lnTo>
                  <a:lnTo>
                    <a:pt x="6502" y="22660"/>
                  </a:lnTo>
                  <a:lnTo>
                    <a:pt x="6923" y="22702"/>
                  </a:lnTo>
                  <a:lnTo>
                    <a:pt x="7301" y="22744"/>
                  </a:lnTo>
                  <a:lnTo>
                    <a:pt x="7638" y="22744"/>
                  </a:lnTo>
                  <a:lnTo>
                    <a:pt x="7806" y="23669"/>
                  </a:lnTo>
                  <a:lnTo>
                    <a:pt x="7996" y="24574"/>
                  </a:lnTo>
                  <a:lnTo>
                    <a:pt x="8206" y="25479"/>
                  </a:lnTo>
                  <a:lnTo>
                    <a:pt x="8416" y="26362"/>
                  </a:lnTo>
                  <a:lnTo>
                    <a:pt x="8122" y="26047"/>
                  </a:lnTo>
                  <a:lnTo>
                    <a:pt x="7827" y="25773"/>
                  </a:lnTo>
                  <a:lnTo>
                    <a:pt x="7512" y="25521"/>
                  </a:lnTo>
                  <a:lnTo>
                    <a:pt x="7196" y="25289"/>
                  </a:lnTo>
                  <a:lnTo>
                    <a:pt x="6881" y="25100"/>
                  </a:lnTo>
                  <a:lnTo>
                    <a:pt x="6565" y="24932"/>
                  </a:lnTo>
                  <a:lnTo>
                    <a:pt x="6270" y="24806"/>
                  </a:lnTo>
                  <a:lnTo>
                    <a:pt x="5955" y="24700"/>
                  </a:lnTo>
                  <a:lnTo>
                    <a:pt x="5639" y="24616"/>
                  </a:lnTo>
                  <a:lnTo>
                    <a:pt x="5324" y="24532"/>
                  </a:lnTo>
                  <a:lnTo>
                    <a:pt x="5029" y="24490"/>
                  </a:lnTo>
                  <a:lnTo>
                    <a:pt x="4735" y="24469"/>
                  </a:lnTo>
                  <a:lnTo>
                    <a:pt x="4440" y="24448"/>
                  </a:lnTo>
                  <a:lnTo>
                    <a:pt x="4146" y="24469"/>
                  </a:lnTo>
                  <a:lnTo>
                    <a:pt x="3872" y="24469"/>
                  </a:lnTo>
                  <a:lnTo>
                    <a:pt x="3599" y="24511"/>
                  </a:lnTo>
                  <a:lnTo>
                    <a:pt x="3073" y="24595"/>
                  </a:lnTo>
                  <a:lnTo>
                    <a:pt x="2610" y="24721"/>
                  </a:lnTo>
                  <a:lnTo>
                    <a:pt x="2189" y="24848"/>
                  </a:lnTo>
                  <a:lnTo>
                    <a:pt x="1831" y="24995"/>
                  </a:lnTo>
                  <a:lnTo>
                    <a:pt x="1537" y="25121"/>
                  </a:lnTo>
                  <a:lnTo>
                    <a:pt x="1326" y="25247"/>
                  </a:lnTo>
                  <a:lnTo>
                    <a:pt x="1137" y="25332"/>
                  </a:lnTo>
                  <a:lnTo>
                    <a:pt x="1347" y="25647"/>
                  </a:lnTo>
                  <a:lnTo>
                    <a:pt x="1558" y="25942"/>
                  </a:lnTo>
                  <a:lnTo>
                    <a:pt x="1768" y="26215"/>
                  </a:lnTo>
                  <a:lnTo>
                    <a:pt x="2000" y="26447"/>
                  </a:lnTo>
                  <a:lnTo>
                    <a:pt x="2252" y="26678"/>
                  </a:lnTo>
                  <a:lnTo>
                    <a:pt x="2483" y="26888"/>
                  </a:lnTo>
                  <a:lnTo>
                    <a:pt x="2757" y="27078"/>
                  </a:lnTo>
                  <a:lnTo>
                    <a:pt x="3009" y="27267"/>
                  </a:lnTo>
                  <a:lnTo>
                    <a:pt x="3283" y="27414"/>
                  </a:lnTo>
                  <a:lnTo>
                    <a:pt x="3556" y="27562"/>
                  </a:lnTo>
                  <a:lnTo>
                    <a:pt x="3830" y="27688"/>
                  </a:lnTo>
                  <a:lnTo>
                    <a:pt x="4103" y="27814"/>
                  </a:lnTo>
                  <a:lnTo>
                    <a:pt x="4377" y="27898"/>
                  </a:lnTo>
                  <a:lnTo>
                    <a:pt x="4650" y="28003"/>
                  </a:lnTo>
                  <a:lnTo>
                    <a:pt x="5219" y="28130"/>
                  </a:lnTo>
                  <a:lnTo>
                    <a:pt x="5787" y="28235"/>
                  </a:lnTo>
                  <a:lnTo>
                    <a:pt x="6313" y="28277"/>
                  </a:lnTo>
                  <a:lnTo>
                    <a:pt x="6839" y="28319"/>
                  </a:lnTo>
                  <a:lnTo>
                    <a:pt x="7343" y="28319"/>
                  </a:lnTo>
                  <a:lnTo>
                    <a:pt x="7806" y="28277"/>
                  </a:lnTo>
                  <a:lnTo>
                    <a:pt x="8227" y="28256"/>
                  </a:lnTo>
                  <a:lnTo>
                    <a:pt x="8606" y="28193"/>
                  </a:lnTo>
                  <a:lnTo>
                    <a:pt x="8921" y="28151"/>
                  </a:lnTo>
                  <a:lnTo>
                    <a:pt x="9321" y="29392"/>
                  </a:lnTo>
                  <a:lnTo>
                    <a:pt x="9763" y="30633"/>
                  </a:lnTo>
                  <a:lnTo>
                    <a:pt x="10226" y="31833"/>
                  </a:lnTo>
                  <a:lnTo>
                    <a:pt x="10731" y="33032"/>
                  </a:lnTo>
                  <a:lnTo>
                    <a:pt x="11046" y="33768"/>
                  </a:lnTo>
                  <a:lnTo>
                    <a:pt x="10668" y="33347"/>
                  </a:lnTo>
                  <a:lnTo>
                    <a:pt x="10289" y="32969"/>
                  </a:lnTo>
                  <a:lnTo>
                    <a:pt x="9910" y="32653"/>
                  </a:lnTo>
                  <a:lnTo>
                    <a:pt x="9531" y="32358"/>
                  </a:lnTo>
                  <a:lnTo>
                    <a:pt x="9132" y="32127"/>
                  </a:lnTo>
                  <a:lnTo>
                    <a:pt x="8753" y="31917"/>
                  </a:lnTo>
                  <a:lnTo>
                    <a:pt x="8374" y="31748"/>
                  </a:lnTo>
                  <a:lnTo>
                    <a:pt x="8017" y="31622"/>
                  </a:lnTo>
                  <a:lnTo>
                    <a:pt x="7638" y="31517"/>
                  </a:lnTo>
                  <a:lnTo>
                    <a:pt x="7280" y="31454"/>
                  </a:lnTo>
                  <a:lnTo>
                    <a:pt x="6923" y="31412"/>
                  </a:lnTo>
                  <a:lnTo>
                    <a:pt x="6586" y="31391"/>
                  </a:lnTo>
                  <a:lnTo>
                    <a:pt x="6249" y="31391"/>
                  </a:lnTo>
                  <a:lnTo>
                    <a:pt x="5913" y="31433"/>
                  </a:lnTo>
                  <a:lnTo>
                    <a:pt x="5597" y="31475"/>
                  </a:lnTo>
                  <a:lnTo>
                    <a:pt x="5303" y="31538"/>
                  </a:lnTo>
                  <a:lnTo>
                    <a:pt x="4987" y="31601"/>
                  </a:lnTo>
                  <a:lnTo>
                    <a:pt x="4714" y="31706"/>
                  </a:lnTo>
                  <a:lnTo>
                    <a:pt x="4188" y="31896"/>
                  </a:lnTo>
                  <a:lnTo>
                    <a:pt x="3725" y="32127"/>
                  </a:lnTo>
                  <a:lnTo>
                    <a:pt x="3346" y="32358"/>
                  </a:lnTo>
                  <a:lnTo>
                    <a:pt x="3009" y="32548"/>
                  </a:lnTo>
                  <a:lnTo>
                    <a:pt x="2778" y="32716"/>
                  </a:lnTo>
                  <a:lnTo>
                    <a:pt x="2589" y="32884"/>
                  </a:lnTo>
                  <a:lnTo>
                    <a:pt x="2883" y="33200"/>
                  </a:lnTo>
                  <a:lnTo>
                    <a:pt x="3178" y="33474"/>
                  </a:lnTo>
                  <a:lnTo>
                    <a:pt x="3472" y="33726"/>
                  </a:lnTo>
                  <a:lnTo>
                    <a:pt x="3788" y="33957"/>
                  </a:lnTo>
                  <a:lnTo>
                    <a:pt x="4103" y="34147"/>
                  </a:lnTo>
                  <a:lnTo>
                    <a:pt x="4440" y="34315"/>
                  </a:lnTo>
                  <a:lnTo>
                    <a:pt x="4756" y="34462"/>
                  </a:lnTo>
                  <a:lnTo>
                    <a:pt x="5092" y="34589"/>
                  </a:lnTo>
                  <a:lnTo>
                    <a:pt x="5429" y="34694"/>
                  </a:lnTo>
                  <a:lnTo>
                    <a:pt x="5766" y="34778"/>
                  </a:lnTo>
                  <a:lnTo>
                    <a:pt x="6102" y="34841"/>
                  </a:lnTo>
                  <a:lnTo>
                    <a:pt x="6439" y="34904"/>
                  </a:lnTo>
                  <a:lnTo>
                    <a:pt x="6775" y="34925"/>
                  </a:lnTo>
                  <a:lnTo>
                    <a:pt x="7112" y="34946"/>
                  </a:lnTo>
                  <a:lnTo>
                    <a:pt x="7743" y="34946"/>
                  </a:lnTo>
                  <a:lnTo>
                    <a:pt x="8374" y="34904"/>
                  </a:lnTo>
                  <a:lnTo>
                    <a:pt x="8942" y="34820"/>
                  </a:lnTo>
                  <a:lnTo>
                    <a:pt x="9489" y="34715"/>
                  </a:lnTo>
                  <a:lnTo>
                    <a:pt x="9973" y="34589"/>
                  </a:lnTo>
                  <a:lnTo>
                    <a:pt x="10415" y="34462"/>
                  </a:lnTo>
                  <a:lnTo>
                    <a:pt x="10752" y="34336"/>
                  </a:lnTo>
                  <a:lnTo>
                    <a:pt x="11236" y="34147"/>
                  </a:lnTo>
                  <a:lnTo>
                    <a:pt x="11551" y="34862"/>
                  </a:lnTo>
                  <a:lnTo>
                    <a:pt x="11909" y="35577"/>
                  </a:lnTo>
                  <a:lnTo>
                    <a:pt x="12267" y="36272"/>
                  </a:lnTo>
                  <a:lnTo>
                    <a:pt x="12624" y="36966"/>
                  </a:lnTo>
                  <a:lnTo>
                    <a:pt x="13024" y="37660"/>
                  </a:lnTo>
                  <a:lnTo>
                    <a:pt x="13424" y="38334"/>
                  </a:lnTo>
                  <a:lnTo>
                    <a:pt x="13844" y="39007"/>
                  </a:lnTo>
                  <a:lnTo>
                    <a:pt x="14265" y="39680"/>
                  </a:lnTo>
                  <a:lnTo>
                    <a:pt x="14265" y="39680"/>
                  </a:lnTo>
                  <a:lnTo>
                    <a:pt x="13802" y="39407"/>
                  </a:lnTo>
                  <a:lnTo>
                    <a:pt x="13361" y="39175"/>
                  </a:lnTo>
                  <a:lnTo>
                    <a:pt x="12919" y="38986"/>
                  </a:lnTo>
                  <a:lnTo>
                    <a:pt x="12477" y="38838"/>
                  </a:lnTo>
                  <a:lnTo>
                    <a:pt x="12077" y="38712"/>
                  </a:lnTo>
                  <a:lnTo>
                    <a:pt x="11656" y="38649"/>
                  </a:lnTo>
                  <a:lnTo>
                    <a:pt x="11278" y="38607"/>
                  </a:lnTo>
                  <a:lnTo>
                    <a:pt x="10899" y="38586"/>
                  </a:lnTo>
                  <a:lnTo>
                    <a:pt x="10520" y="38586"/>
                  </a:lnTo>
                  <a:lnTo>
                    <a:pt x="10184" y="38628"/>
                  </a:lnTo>
                  <a:lnTo>
                    <a:pt x="9826" y="38691"/>
                  </a:lnTo>
                  <a:lnTo>
                    <a:pt x="9510" y="38775"/>
                  </a:lnTo>
                  <a:lnTo>
                    <a:pt x="9195" y="38881"/>
                  </a:lnTo>
                  <a:lnTo>
                    <a:pt x="8900" y="38986"/>
                  </a:lnTo>
                  <a:lnTo>
                    <a:pt x="8606" y="39112"/>
                  </a:lnTo>
                  <a:lnTo>
                    <a:pt x="8353" y="39259"/>
                  </a:lnTo>
                  <a:lnTo>
                    <a:pt x="8080" y="39407"/>
                  </a:lnTo>
                  <a:lnTo>
                    <a:pt x="7848" y="39575"/>
                  </a:lnTo>
                  <a:lnTo>
                    <a:pt x="7407" y="39911"/>
                  </a:lnTo>
                  <a:lnTo>
                    <a:pt x="7049" y="40227"/>
                  </a:lnTo>
                  <a:lnTo>
                    <a:pt x="6733" y="40543"/>
                  </a:lnTo>
                  <a:lnTo>
                    <a:pt x="6481" y="40816"/>
                  </a:lnTo>
                  <a:lnTo>
                    <a:pt x="6313" y="41027"/>
                  </a:lnTo>
                  <a:lnTo>
                    <a:pt x="6165" y="41216"/>
                  </a:lnTo>
                  <a:lnTo>
                    <a:pt x="6502" y="41447"/>
                  </a:lnTo>
                  <a:lnTo>
                    <a:pt x="6839" y="41616"/>
                  </a:lnTo>
                  <a:lnTo>
                    <a:pt x="7196" y="41784"/>
                  </a:lnTo>
                  <a:lnTo>
                    <a:pt x="7533" y="41910"/>
                  </a:lnTo>
                  <a:lnTo>
                    <a:pt x="7869" y="42015"/>
                  </a:lnTo>
                  <a:lnTo>
                    <a:pt x="8206" y="42099"/>
                  </a:lnTo>
                  <a:lnTo>
                    <a:pt x="8543" y="42163"/>
                  </a:lnTo>
                  <a:lnTo>
                    <a:pt x="8879" y="42205"/>
                  </a:lnTo>
                  <a:lnTo>
                    <a:pt x="9216" y="42226"/>
                  </a:lnTo>
                  <a:lnTo>
                    <a:pt x="9868" y="42226"/>
                  </a:lnTo>
                  <a:lnTo>
                    <a:pt x="10205" y="42205"/>
                  </a:lnTo>
                  <a:lnTo>
                    <a:pt x="10520" y="42142"/>
                  </a:lnTo>
                  <a:lnTo>
                    <a:pt x="10815" y="42099"/>
                  </a:lnTo>
                  <a:lnTo>
                    <a:pt x="11425" y="41952"/>
                  </a:lnTo>
                  <a:lnTo>
                    <a:pt x="11993" y="41763"/>
                  </a:lnTo>
                  <a:lnTo>
                    <a:pt x="12519" y="41552"/>
                  </a:lnTo>
                  <a:lnTo>
                    <a:pt x="13024" y="41321"/>
                  </a:lnTo>
                  <a:lnTo>
                    <a:pt x="13466" y="41090"/>
                  </a:lnTo>
                  <a:lnTo>
                    <a:pt x="13866" y="40858"/>
                  </a:lnTo>
                  <a:lnTo>
                    <a:pt x="14202" y="40648"/>
                  </a:lnTo>
                  <a:lnTo>
                    <a:pt x="14707" y="40311"/>
                  </a:lnTo>
                  <a:lnTo>
                    <a:pt x="15065" y="40795"/>
                  </a:lnTo>
                  <a:lnTo>
                    <a:pt x="15422" y="41258"/>
                  </a:lnTo>
                  <a:lnTo>
                    <a:pt x="15780" y="41721"/>
                  </a:lnTo>
                  <a:lnTo>
                    <a:pt x="16159" y="42184"/>
                  </a:lnTo>
                  <a:lnTo>
                    <a:pt x="16558" y="42625"/>
                  </a:lnTo>
                  <a:lnTo>
                    <a:pt x="16958" y="43046"/>
                  </a:lnTo>
                  <a:lnTo>
                    <a:pt x="17379" y="43467"/>
                  </a:lnTo>
                  <a:lnTo>
                    <a:pt x="17800" y="43888"/>
                  </a:lnTo>
                  <a:lnTo>
                    <a:pt x="18242" y="44266"/>
                  </a:lnTo>
                  <a:lnTo>
                    <a:pt x="18683" y="44645"/>
                  </a:lnTo>
                  <a:lnTo>
                    <a:pt x="19146" y="45024"/>
                  </a:lnTo>
                  <a:lnTo>
                    <a:pt x="19630" y="45382"/>
                  </a:lnTo>
                  <a:lnTo>
                    <a:pt x="20114" y="45718"/>
                  </a:lnTo>
                  <a:lnTo>
                    <a:pt x="20598" y="46034"/>
                  </a:lnTo>
                  <a:lnTo>
                    <a:pt x="21103" y="46328"/>
                  </a:lnTo>
                  <a:lnTo>
                    <a:pt x="21629" y="46623"/>
                  </a:lnTo>
                  <a:lnTo>
                    <a:pt x="21776" y="46665"/>
                  </a:lnTo>
                  <a:lnTo>
                    <a:pt x="21902" y="46686"/>
                  </a:lnTo>
                  <a:lnTo>
                    <a:pt x="22029" y="46686"/>
                  </a:lnTo>
                  <a:lnTo>
                    <a:pt x="22134" y="46644"/>
                  </a:lnTo>
                  <a:lnTo>
                    <a:pt x="22239" y="46581"/>
                  </a:lnTo>
                  <a:lnTo>
                    <a:pt x="22323" y="46518"/>
                  </a:lnTo>
                  <a:lnTo>
                    <a:pt x="22407" y="46412"/>
                  </a:lnTo>
                  <a:lnTo>
                    <a:pt x="22449" y="46307"/>
                  </a:lnTo>
                  <a:lnTo>
                    <a:pt x="22491" y="46202"/>
                  </a:lnTo>
                  <a:lnTo>
                    <a:pt x="22512" y="46076"/>
                  </a:lnTo>
                  <a:lnTo>
                    <a:pt x="22534" y="45950"/>
                  </a:lnTo>
                  <a:lnTo>
                    <a:pt x="22512" y="45844"/>
                  </a:lnTo>
                  <a:lnTo>
                    <a:pt x="22470" y="45718"/>
                  </a:lnTo>
                  <a:lnTo>
                    <a:pt x="22386" y="45613"/>
                  </a:lnTo>
                  <a:lnTo>
                    <a:pt x="22302" y="45529"/>
                  </a:lnTo>
                  <a:lnTo>
                    <a:pt x="22176" y="45445"/>
                  </a:lnTo>
                  <a:lnTo>
                    <a:pt x="21692" y="45171"/>
                  </a:lnTo>
                  <a:lnTo>
                    <a:pt x="21229" y="44898"/>
                  </a:lnTo>
                  <a:lnTo>
                    <a:pt x="20766" y="44603"/>
                  </a:lnTo>
                  <a:lnTo>
                    <a:pt x="20324" y="44309"/>
                  </a:lnTo>
                  <a:lnTo>
                    <a:pt x="19904" y="43972"/>
                  </a:lnTo>
                  <a:lnTo>
                    <a:pt x="19483" y="43635"/>
                  </a:lnTo>
                  <a:lnTo>
                    <a:pt x="19062" y="43278"/>
                  </a:lnTo>
                  <a:lnTo>
                    <a:pt x="18662" y="42920"/>
                  </a:lnTo>
                  <a:lnTo>
                    <a:pt x="18284" y="42541"/>
                  </a:lnTo>
                  <a:lnTo>
                    <a:pt x="17905" y="42163"/>
                  </a:lnTo>
                  <a:lnTo>
                    <a:pt x="17526" y="41763"/>
                  </a:lnTo>
                  <a:lnTo>
                    <a:pt x="17169" y="41342"/>
                  </a:lnTo>
                  <a:lnTo>
                    <a:pt x="16832" y="40921"/>
                  </a:lnTo>
                  <a:lnTo>
                    <a:pt x="16495" y="40501"/>
                  </a:lnTo>
                  <a:lnTo>
                    <a:pt x="15843" y="39638"/>
                  </a:lnTo>
                  <a:lnTo>
                    <a:pt x="16327" y="39385"/>
                  </a:lnTo>
                  <a:lnTo>
                    <a:pt x="16790" y="39133"/>
                  </a:lnTo>
                  <a:lnTo>
                    <a:pt x="17190" y="38860"/>
                  </a:lnTo>
                  <a:lnTo>
                    <a:pt x="17547" y="38565"/>
                  </a:lnTo>
                  <a:lnTo>
                    <a:pt x="17884" y="38270"/>
                  </a:lnTo>
                  <a:lnTo>
                    <a:pt x="18178" y="37976"/>
                  </a:lnTo>
                  <a:lnTo>
                    <a:pt x="18431" y="37660"/>
                  </a:lnTo>
                  <a:lnTo>
                    <a:pt x="18641" y="37345"/>
                  </a:lnTo>
                  <a:lnTo>
                    <a:pt x="18852" y="37029"/>
                  </a:lnTo>
                  <a:lnTo>
                    <a:pt x="18999" y="36714"/>
                  </a:lnTo>
                  <a:lnTo>
                    <a:pt x="19146" y="36398"/>
                  </a:lnTo>
                  <a:lnTo>
                    <a:pt x="19251" y="36061"/>
                  </a:lnTo>
                  <a:lnTo>
                    <a:pt x="19336" y="35746"/>
                  </a:lnTo>
                  <a:lnTo>
                    <a:pt x="19399" y="35430"/>
                  </a:lnTo>
                  <a:lnTo>
                    <a:pt x="19441" y="35115"/>
                  </a:lnTo>
                  <a:lnTo>
                    <a:pt x="19462" y="34799"/>
                  </a:lnTo>
                  <a:lnTo>
                    <a:pt x="19483" y="34504"/>
                  </a:lnTo>
                  <a:lnTo>
                    <a:pt x="19462" y="34210"/>
                  </a:lnTo>
                  <a:lnTo>
                    <a:pt x="19420" y="33663"/>
                  </a:lnTo>
                  <a:lnTo>
                    <a:pt x="19357" y="33179"/>
                  </a:lnTo>
                  <a:lnTo>
                    <a:pt x="19251" y="32737"/>
                  </a:lnTo>
                  <a:lnTo>
                    <a:pt x="19146" y="32380"/>
                  </a:lnTo>
                  <a:lnTo>
                    <a:pt x="19062" y="32106"/>
                  </a:lnTo>
                  <a:lnTo>
                    <a:pt x="18957" y="31875"/>
                  </a:lnTo>
                  <a:lnTo>
                    <a:pt x="18662" y="32022"/>
                  </a:lnTo>
                  <a:lnTo>
                    <a:pt x="18389" y="32169"/>
                  </a:lnTo>
                  <a:lnTo>
                    <a:pt x="18115" y="32337"/>
                  </a:lnTo>
                  <a:lnTo>
                    <a:pt x="17863" y="32506"/>
                  </a:lnTo>
                  <a:lnTo>
                    <a:pt x="17631" y="32695"/>
                  </a:lnTo>
                  <a:lnTo>
                    <a:pt x="17400" y="32884"/>
                  </a:lnTo>
                  <a:lnTo>
                    <a:pt x="17190" y="33095"/>
                  </a:lnTo>
                  <a:lnTo>
                    <a:pt x="17000" y="33284"/>
                  </a:lnTo>
                  <a:lnTo>
                    <a:pt x="16811" y="33516"/>
                  </a:lnTo>
                  <a:lnTo>
                    <a:pt x="16643" y="33726"/>
                  </a:lnTo>
                  <a:lnTo>
                    <a:pt x="16327" y="34168"/>
                  </a:lnTo>
                  <a:lnTo>
                    <a:pt x="16075" y="34652"/>
                  </a:lnTo>
                  <a:lnTo>
                    <a:pt x="15843" y="35115"/>
                  </a:lnTo>
                  <a:lnTo>
                    <a:pt x="15675" y="35598"/>
                  </a:lnTo>
                  <a:lnTo>
                    <a:pt x="15528" y="36082"/>
                  </a:lnTo>
                  <a:lnTo>
                    <a:pt x="15401" y="36566"/>
                  </a:lnTo>
                  <a:lnTo>
                    <a:pt x="15317" y="37029"/>
                  </a:lnTo>
                  <a:lnTo>
                    <a:pt x="15254" y="37471"/>
                  </a:lnTo>
                  <a:lnTo>
                    <a:pt x="15212" y="37892"/>
                  </a:lnTo>
                  <a:lnTo>
                    <a:pt x="15191" y="38291"/>
                  </a:lnTo>
                  <a:lnTo>
                    <a:pt x="15170" y="38670"/>
                  </a:lnTo>
                  <a:lnTo>
                    <a:pt x="14791" y="38081"/>
                  </a:lnTo>
                  <a:lnTo>
                    <a:pt x="14434" y="37492"/>
                  </a:lnTo>
                  <a:lnTo>
                    <a:pt x="13739" y="36314"/>
                  </a:lnTo>
                  <a:lnTo>
                    <a:pt x="13087" y="35094"/>
                  </a:lnTo>
                  <a:lnTo>
                    <a:pt x="12477" y="33852"/>
                  </a:lnTo>
                  <a:lnTo>
                    <a:pt x="13003" y="33726"/>
                  </a:lnTo>
                  <a:lnTo>
                    <a:pt x="13487" y="33600"/>
                  </a:lnTo>
                  <a:lnTo>
                    <a:pt x="13929" y="33431"/>
                  </a:lnTo>
                  <a:lnTo>
                    <a:pt x="14349" y="33242"/>
                  </a:lnTo>
                  <a:lnTo>
                    <a:pt x="14728" y="33053"/>
                  </a:lnTo>
                  <a:lnTo>
                    <a:pt x="15086" y="32842"/>
                  </a:lnTo>
                  <a:lnTo>
                    <a:pt x="15401" y="32611"/>
                  </a:lnTo>
                  <a:lnTo>
                    <a:pt x="15696" y="32358"/>
                  </a:lnTo>
                  <a:lnTo>
                    <a:pt x="15948" y="32106"/>
                  </a:lnTo>
                  <a:lnTo>
                    <a:pt x="16201" y="31833"/>
                  </a:lnTo>
                  <a:lnTo>
                    <a:pt x="16390" y="31559"/>
                  </a:lnTo>
                  <a:lnTo>
                    <a:pt x="16580" y="31264"/>
                  </a:lnTo>
                  <a:lnTo>
                    <a:pt x="16748" y="30991"/>
                  </a:lnTo>
                  <a:lnTo>
                    <a:pt x="16895" y="30696"/>
                  </a:lnTo>
                  <a:lnTo>
                    <a:pt x="17000" y="30402"/>
                  </a:lnTo>
                  <a:lnTo>
                    <a:pt x="17105" y="30128"/>
                  </a:lnTo>
                  <a:lnTo>
                    <a:pt x="17190" y="29834"/>
                  </a:lnTo>
                  <a:lnTo>
                    <a:pt x="17274" y="29560"/>
                  </a:lnTo>
                  <a:lnTo>
                    <a:pt x="17358" y="29013"/>
                  </a:lnTo>
                  <a:lnTo>
                    <a:pt x="17421" y="28529"/>
                  </a:lnTo>
                  <a:lnTo>
                    <a:pt x="17421" y="28088"/>
                  </a:lnTo>
                  <a:lnTo>
                    <a:pt x="17421" y="27730"/>
                  </a:lnTo>
                  <a:lnTo>
                    <a:pt x="17400" y="27435"/>
                  </a:lnTo>
                  <a:lnTo>
                    <a:pt x="17379" y="27204"/>
                  </a:lnTo>
                  <a:lnTo>
                    <a:pt x="17042" y="27267"/>
                  </a:lnTo>
                  <a:lnTo>
                    <a:pt x="16748" y="27330"/>
                  </a:lnTo>
                  <a:lnTo>
                    <a:pt x="16453" y="27414"/>
                  </a:lnTo>
                  <a:lnTo>
                    <a:pt x="16159" y="27520"/>
                  </a:lnTo>
                  <a:lnTo>
                    <a:pt x="15885" y="27625"/>
                  </a:lnTo>
                  <a:lnTo>
                    <a:pt x="15612" y="27751"/>
                  </a:lnTo>
                  <a:lnTo>
                    <a:pt x="15359" y="27898"/>
                  </a:lnTo>
                  <a:lnTo>
                    <a:pt x="15128" y="28046"/>
                  </a:lnTo>
                  <a:lnTo>
                    <a:pt x="14896" y="28193"/>
                  </a:lnTo>
                  <a:lnTo>
                    <a:pt x="14665" y="28361"/>
                  </a:lnTo>
                  <a:lnTo>
                    <a:pt x="14265" y="28719"/>
                  </a:lnTo>
                  <a:lnTo>
                    <a:pt x="13887" y="29097"/>
                  </a:lnTo>
                  <a:lnTo>
                    <a:pt x="13550" y="29497"/>
                  </a:lnTo>
                  <a:lnTo>
                    <a:pt x="13234" y="29897"/>
                  </a:lnTo>
                  <a:lnTo>
                    <a:pt x="12982" y="30318"/>
                  </a:lnTo>
                  <a:lnTo>
                    <a:pt x="12729" y="30760"/>
                  </a:lnTo>
                  <a:lnTo>
                    <a:pt x="12519" y="31180"/>
                  </a:lnTo>
                  <a:lnTo>
                    <a:pt x="12351" y="31580"/>
                  </a:lnTo>
                  <a:lnTo>
                    <a:pt x="12203" y="31980"/>
                  </a:lnTo>
                  <a:lnTo>
                    <a:pt x="12077" y="32358"/>
                  </a:lnTo>
                  <a:lnTo>
                    <a:pt x="11951" y="32716"/>
                  </a:lnTo>
                  <a:lnTo>
                    <a:pt x="11467" y="31538"/>
                  </a:lnTo>
                  <a:lnTo>
                    <a:pt x="11025" y="30360"/>
                  </a:lnTo>
                  <a:lnTo>
                    <a:pt x="10604" y="29161"/>
                  </a:lnTo>
                  <a:lnTo>
                    <a:pt x="10205" y="27940"/>
                  </a:lnTo>
                  <a:lnTo>
                    <a:pt x="10794" y="27940"/>
                  </a:lnTo>
                  <a:lnTo>
                    <a:pt x="11341" y="27919"/>
                  </a:lnTo>
                  <a:lnTo>
                    <a:pt x="11867" y="27856"/>
                  </a:lnTo>
                  <a:lnTo>
                    <a:pt x="12330" y="27772"/>
                  </a:lnTo>
                  <a:lnTo>
                    <a:pt x="12793" y="27646"/>
                  </a:lnTo>
                  <a:lnTo>
                    <a:pt x="13192" y="27499"/>
                  </a:lnTo>
                  <a:lnTo>
                    <a:pt x="13571" y="27351"/>
                  </a:lnTo>
                  <a:lnTo>
                    <a:pt x="13929" y="27162"/>
                  </a:lnTo>
                  <a:lnTo>
                    <a:pt x="14265" y="26952"/>
                  </a:lnTo>
                  <a:lnTo>
                    <a:pt x="14560" y="26720"/>
                  </a:lnTo>
                  <a:lnTo>
                    <a:pt x="14833" y="26489"/>
                  </a:lnTo>
                  <a:lnTo>
                    <a:pt x="15086" y="26236"/>
                  </a:lnTo>
                  <a:lnTo>
                    <a:pt x="15317" y="25984"/>
                  </a:lnTo>
                  <a:lnTo>
                    <a:pt x="15507" y="25731"/>
                  </a:lnTo>
                  <a:lnTo>
                    <a:pt x="15696" y="25458"/>
                  </a:lnTo>
                  <a:lnTo>
                    <a:pt x="15864" y="25184"/>
                  </a:lnTo>
                  <a:lnTo>
                    <a:pt x="15990" y="24911"/>
                  </a:lnTo>
                  <a:lnTo>
                    <a:pt x="16117" y="24637"/>
                  </a:lnTo>
                  <a:lnTo>
                    <a:pt x="16222" y="24364"/>
                  </a:lnTo>
                  <a:lnTo>
                    <a:pt x="16327" y="24111"/>
                  </a:lnTo>
                  <a:lnTo>
                    <a:pt x="16474" y="23606"/>
                  </a:lnTo>
                  <a:lnTo>
                    <a:pt x="16558" y="23165"/>
                  </a:lnTo>
                  <a:lnTo>
                    <a:pt x="16622" y="22786"/>
                  </a:lnTo>
                  <a:lnTo>
                    <a:pt x="16664" y="22491"/>
                  </a:lnTo>
                  <a:lnTo>
                    <a:pt x="16664" y="22239"/>
                  </a:lnTo>
                  <a:lnTo>
                    <a:pt x="16285" y="22239"/>
                  </a:lnTo>
                  <a:lnTo>
                    <a:pt x="15906" y="22260"/>
                  </a:lnTo>
                  <a:lnTo>
                    <a:pt x="15549" y="22302"/>
                  </a:lnTo>
                  <a:lnTo>
                    <a:pt x="15212" y="22386"/>
                  </a:lnTo>
                  <a:lnTo>
                    <a:pt x="14875" y="22470"/>
                  </a:lnTo>
                  <a:lnTo>
                    <a:pt x="14560" y="22575"/>
                  </a:lnTo>
                  <a:lnTo>
                    <a:pt x="14244" y="22702"/>
                  </a:lnTo>
                  <a:lnTo>
                    <a:pt x="13950" y="22828"/>
                  </a:lnTo>
                  <a:lnTo>
                    <a:pt x="13676" y="22996"/>
                  </a:lnTo>
                  <a:lnTo>
                    <a:pt x="13403" y="23143"/>
                  </a:lnTo>
                  <a:lnTo>
                    <a:pt x="13150" y="23333"/>
                  </a:lnTo>
                  <a:lnTo>
                    <a:pt x="12898" y="23522"/>
                  </a:lnTo>
                  <a:lnTo>
                    <a:pt x="12645" y="23712"/>
                  </a:lnTo>
                  <a:lnTo>
                    <a:pt x="12435" y="23922"/>
                  </a:lnTo>
                  <a:lnTo>
                    <a:pt x="12014" y="24343"/>
                  </a:lnTo>
                  <a:lnTo>
                    <a:pt x="11635" y="24785"/>
                  </a:lnTo>
                  <a:lnTo>
                    <a:pt x="11299" y="25226"/>
                  </a:lnTo>
                  <a:lnTo>
                    <a:pt x="11004" y="25668"/>
                  </a:lnTo>
                  <a:lnTo>
                    <a:pt x="10752" y="26110"/>
                  </a:lnTo>
                  <a:lnTo>
                    <a:pt x="10520" y="26510"/>
                  </a:lnTo>
                  <a:lnTo>
                    <a:pt x="10352" y="26888"/>
                  </a:lnTo>
                  <a:lnTo>
                    <a:pt x="10079" y="27499"/>
                  </a:lnTo>
                  <a:lnTo>
                    <a:pt x="9742" y="26236"/>
                  </a:lnTo>
                  <a:lnTo>
                    <a:pt x="9426" y="24953"/>
                  </a:lnTo>
                  <a:lnTo>
                    <a:pt x="9153" y="23690"/>
                  </a:lnTo>
                  <a:lnTo>
                    <a:pt x="8921" y="22407"/>
                  </a:lnTo>
                  <a:lnTo>
                    <a:pt x="8921" y="22407"/>
                  </a:lnTo>
                  <a:lnTo>
                    <a:pt x="9489" y="22533"/>
                  </a:lnTo>
                  <a:lnTo>
                    <a:pt x="10036" y="22618"/>
                  </a:lnTo>
                  <a:lnTo>
                    <a:pt x="10562" y="22660"/>
                  </a:lnTo>
                  <a:lnTo>
                    <a:pt x="11046" y="22660"/>
                  </a:lnTo>
                  <a:lnTo>
                    <a:pt x="11509" y="22639"/>
                  </a:lnTo>
                  <a:lnTo>
                    <a:pt x="11951" y="22575"/>
                  </a:lnTo>
                  <a:lnTo>
                    <a:pt x="12372" y="22491"/>
                  </a:lnTo>
                  <a:lnTo>
                    <a:pt x="12750" y="22386"/>
                  </a:lnTo>
                  <a:lnTo>
                    <a:pt x="13129" y="22239"/>
                  </a:lnTo>
                  <a:lnTo>
                    <a:pt x="13466" y="22092"/>
                  </a:lnTo>
                  <a:lnTo>
                    <a:pt x="13781" y="21902"/>
                  </a:lnTo>
                  <a:lnTo>
                    <a:pt x="14076" y="21713"/>
                  </a:lnTo>
                  <a:lnTo>
                    <a:pt x="14349" y="21502"/>
                  </a:lnTo>
                  <a:lnTo>
                    <a:pt x="14602" y="21292"/>
                  </a:lnTo>
                  <a:lnTo>
                    <a:pt x="14833" y="21061"/>
                  </a:lnTo>
                  <a:lnTo>
                    <a:pt x="15044" y="20829"/>
                  </a:lnTo>
                  <a:lnTo>
                    <a:pt x="15233" y="20577"/>
                  </a:lnTo>
                  <a:lnTo>
                    <a:pt x="15422" y="20345"/>
                  </a:lnTo>
                  <a:lnTo>
                    <a:pt x="15570" y="20093"/>
                  </a:lnTo>
                  <a:lnTo>
                    <a:pt x="15717" y="19861"/>
                  </a:lnTo>
                  <a:lnTo>
                    <a:pt x="15969" y="19399"/>
                  </a:lnTo>
                  <a:lnTo>
                    <a:pt x="16138" y="18978"/>
                  </a:lnTo>
                  <a:lnTo>
                    <a:pt x="16285" y="18599"/>
                  </a:lnTo>
                  <a:lnTo>
                    <a:pt x="16369" y="18326"/>
                  </a:lnTo>
                  <a:lnTo>
                    <a:pt x="16432" y="18073"/>
                  </a:lnTo>
                  <a:lnTo>
                    <a:pt x="16033" y="18010"/>
                  </a:lnTo>
                  <a:lnTo>
                    <a:pt x="15654" y="17947"/>
                  </a:lnTo>
                  <a:lnTo>
                    <a:pt x="15275" y="17926"/>
                  </a:lnTo>
                  <a:lnTo>
                    <a:pt x="14917" y="17947"/>
                  </a:lnTo>
                  <a:lnTo>
                    <a:pt x="14560" y="17968"/>
                  </a:lnTo>
                  <a:lnTo>
                    <a:pt x="14223" y="18010"/>
                  </a:lnTo>
                  <a:lnTo>
                    <a:pt x="13887" y="18073"/>
                  </a:lnTo>
                  <a:lnTo>
                    <a:pt x="13571" y="18157"/>
                  </a:lnTo>
                  <a:lnTo>
                    <a:pt x="13255" y="18262"/>
                  </a:lnTo>
                  <a:lnTo>
                    <a:pt x="12940" y="18389"/>
                  </a:lnTo>
                  <a:lnTo>
                    <a:pt x="12645" y="18515"/>
                  </a:lnTo>
                  <a:lnTo>
                    <a:pt x="12351" y="18662"/>
                  </a:lnTo>
                  <a:lnTo>
                    <a:pt x="12077" y="18809"/>
                  </a:lnTo>
                  <a:lnTo>
                    <a:pt x="11825" y="18978"/>
                  </a:lnTo>
                  <a:lnTo>
                    <a:pt x="11320" y="19335"/>
                  </a:lnTo>
                  <a:lnTo>
                    <a:pt x="10857" y="19714"/>
                  </a:lnTo>
                  <a:lnTo>
                    <a:pt x="10436" y="20093"/>
                  </a:lnTo>
                  <a:lnTo>
                    <a:pt x="10057" y="20493"/>
                  </a:lnTo>
                  <a:lnTo>
                    <a:pt x="9742" y="20871"/>
                  </a:lnTo>
                  <a:lnTo>
                    <a:pt x="9447" y="21229"/>
                  </a:lnTo>
                  <a:lnTo>
                    <a:pt x="9216" y="21545"/>
                  </a:lnTo>
                  <a:lnTo>
                    <a:pt x="8858" y="22070"/>
                  </a:lnTo>
                  <a:lnTo>
                    <a:pt x="8690" y="20850"/>
                  </a:lnTo>
                  <a:lnTo>
                    <a:pt x="8543" y="19609"/>
                  </a:lnTo>
                  <a:lnTo>
                    <a:pt x="8437" y="18368"/>
                  </a:lnTo>
                  <a:lnTo>
                    <a:pt x="8374" y="17126"/>
                  </a:lnTo>
                  <a:lnTo>
                    <a:pt x="8942" y="17232"/>
                  </a:lnTo>
                  <a:lnTo>
                    <a:pt x="9489" y="17316"/>
                  </a:lnTo>
                  <a:lnTo>
                    <a:pt x="9994" y="17337"/>
                  </a:lnTo>
                  <a:lnTo>
                    <a:pt x="10457" y="17337"/>
                  </a:lnTo>
                  <a:lnTo>
                    <a:pt x="10920" y="17316"/>
                  </a:lnTo>
                  <a:lnTo>
                    <a:pt x="11341" y="17253"/>
                  </a:lnTo>
                  <a:lnTo>
                    <a:pt x="11741" y="17147"/>
                  </a:lnTo>
                  <a:lnTo>
                    <a:pt x="12119" y="17042"/>
                  </a:lnTo>
                  <a:lnTo>
                    <a:pt x="12477" y="16895"/>
                  </a:lnTo>
                  <a:lnTo>
                    <a:pt x="12814" y="16727"/>
                  </a:lnTo>
                  <a:lnTo>
                    <a:pt x="13129" y="16558"/>
                  </a:lnTo>
                  <a:lnTo>
                    <a:pt x="13403" y="16348"/>
                  </a:lnTo>
                  <a:lnTo>
                    <a:pt x="13676" y="16159"/>
                  </a:lnTo>
                  <a:lnTo>
                    <a:pt x="13929" y="15927"/>
                  </a:lnTo>
                  <a:lnTo>
                    <a:pt x="14160" y="15696"/>
                  </a:lnTo>
                  <a:lnTo>
                    <a:pt x="14349" y="15464"/>
                  </a:lnTo>
                  <a:lnTo>
                    <a:pt x="14560" y="15233"/>
                  </a:lnTo>
                  <a:lnTo>
                    <a:pt x="14728" y="14980"/>
                  </a:lnTo>
                  <a:lnTo>
                    <a:pt x="15023" y="14496"/>
                  </a:lnTo>
                  <a:lnTo>
                    <a:pt x="15254" y="14055"/>
                  </a:lnTo>
                  <a:lnTo>
                    <a:pt x="15443" y="13634"/>
                  </a:lnTo>
                  <a:lnTo>
                    <a:pt x="15570" y="13276"/>
                  </a:lnTo>
                  <a:lnTo>
                    <a:pt x="15654" y="13003"/>
                  </a:lnTo>
                  <a:lnTo>
                    <a:pt x="15717" y="12750"/>
                  </a:lnTo>
                  <a:lnTo>
                    <a:pt x="15359" y="12687"/>
                  </a:lnTo>
                  <a:lnTo>
                    <a:pt x="15002" y="12645"/>
                  </a:lnTo>
                  <a:lnTo>
                    <a:pt x="14665" y="12624"/>
                  </a:lnTo>
                  <a:lnTo>
                    <a:pt x="14013" y="12624"/>
                  </a:lnTo>
                  <a:lnTo>
                    <a:pt x="13697" y="12666"/>
                  </a:lnTo>
                  <a:lnTo>
                    <a:pt x="13382" y="12708"/>
                  </a:lnTo>
                  <a:lnTo>
                    <a:pt x="13066" y="12792"/>
                  </a:lnTo>
                  <a:lnTo>
                    <a:pt x="12771" y="12855"/>
                  </a:lnTo>
                  <a:lnTo>
                    <a:pt x="12498" y="12961"/>
                  </a:lnTo>
                  <a:lnTo>
                    <a:pt x="12224" y="13066"/>
                  </a:lnTo>
                  <a:lnTo>
                    <a:pt x="11951" y="13192"/>
                  </a:lnTo>
                  <a:lnTo>
                    <a:pt x="11677" y="13318"/>
                  </a:lnTo>
                  <a:lnTo>
                    <a:pt x="11425" y="13466"/>
                  </a:lnTo>
                  <a:lnTo>
                    <a:pt x="10941" y="13760"/>
                  </a:lnTo>
                  <a:lnTo>
                    <a:pt x="10499" y="14097"/>
                  </a:lnTo>
                  <a:lnTo>
                    <a:pt x="10079" y="14433"/>
                  </a:lnTo>
                  <a:lnTo>
                    <a:pt x="9700" y="14791"/>
                  </a:lnTo>
                  <a:lnTo>
                    <a:pt x="9363" y="15149"/>
                  </a:lnTo>
                  <a:lnTo>
                    <a:pt x="9069" y="15506"/>
                  </a:lnTo>
                  <a:lnTo>
                    <a:pt x="8795" y="15843"/>
                  </a:lnTo>
                  <a:lnTo>
                    <a:pt x="8564" y="16138"/>
                  </a:lnTo>
                  <a:lnTo>
                    <a:pt x="8374" y="16411"/>
                  </a:lnTo>
                  <a:lnTo>
                    <a:pt x="8374" y="15696"/>
                  </a:lnTo>
                  <a:lnTo>
                    <a:pt x="8395" y="15001"/>
                  </a:lnTo>
                  <a:lnTo>
                    <a:pt x="8437" y="14286"/>
                  </a:lnTo>
                  <a:lnTo>
                    <a:pt x="8480" y="13571"/>
                  </a:lnTo>
                  <a:lnTo>
                    <a:pt x="8564" y="12919"/>
                  </a:lnTo>
                  <a:lnTo>
                    <a:pt x="8648" y="12266"/>
                  </a:lnTo>
                  <a:lnTo>
                    <a:pt x="9174" y="12351"/>
                  </a:lnTo>
                  <a:lnTo>
                    <a:pt x="9679" y="12393"/>
                  </a:lnTo>
                  <a:lnTo>
                    <a:pt x="10163" y="12414"/>
                  </a:lnTo>
                  <a:lnTo>
                    <a:pt x="10626" y="12393"/>
                  </a:lnTo>
                  <a:lnTo>
                    <a:pt x="11046" y="12351"/>
                  </a:lnTo>
                  <a:lnTo>
                    <a:pt x="11446" y="12266"/>
                  </a:lnTo>
                  <a:lnTo>
                    <a:pt x="11825" y="12161"/>
                  </a:lnTo>
                  <a:lnTo>
                    <a:pt x="12203" y="12035"/>
                  </a:lnTo>
                  <a:lnTo>
                    <a:pt x="12540" y="11888"/>
                  </a:lnTo>
                  <a:lnTo>
                    <a:pt x="12856" y="11719"/>
                  </a:lnTo>
                  <a:lnTo>
                    <a:pt x="13150" y="11530"/>
                  </a:lnTo>
                  <a:lnTo>
                    <a:pt x="13424" y="11341"/>
                  </a:lnTo>
                  <a:lnTo>
                    <a:pt x="13676" y="11130"/>
                  </a:lnTo>
                  <a:lnTo>
                    <a:pt x="13908" y="10920"/>
                  </a:lnTo>
                  <a:lnTo>
                    <a:pt x="14118" y="10688"/>
                  </a:lnTo>
                  <a:lnTo>
                    <a:pt x="14307" y="10457"/>
                  </a:lnTo>
                  <a:lnTo>
                    <a:pt x="14497" y="10226"/>
                  </a:lnTo>
                  <a:lnTo>
                    <a:pt x="14665" y="9973"/>
                  </a:lnTo>
                  <a:lnTo>
                    <a:pt x="14938" y="9510"/>
                  </a:lnTo>
                  <a:lnTo>
                    <a:pt x="15170" y="9068"/>
                  </a:lnTo>
                  <a:lnTo>
                    <a:pt x="15338" y="8669"/>
                  </a:lnTo>
                  <a:lnTo>
                    <a:pt x="15464" y="8332"/>
                  </a:lnTo>
                  <a:lnTo>
                    <a:pt x="15549" y="8059"/>
                  </a:lnTo>
                  <a:lnTo>
                    <a:pt x="15612" y="7827"/>
                  </a:lnTo>
                  <a:lnTo>
                    <a:pt x="15317" y="7764"/>
                  </a:lnTo>
                  <a:lnTo>
                    <a:pt x="15023" y="7722"/>
                  </a:lnTo>
                  <a:lnTo>
                    <a:pt x="14749" y="7701"/>
                  </a:lnTo>
                  <a:lnTo>
                    <a:pt x="14476" y="7680"/>
                  </a:lnTo>
                  <a:lnTo>
                    <a:pt x="14202" y="7680"/>
                  </a:lnTo>
                  <a:lnTo>
                    <a:pt x="13929" y="7701"/>
                  </a:lnTo>
                  <a:lnTo>
                    <a:pt x="13403" y="7764"/>
                  </a:lnTo>
                  <a:lnTo>
                    <a:pt x="12919" y="7869"/>
                  </a:lnTo>
                  <a:lnTo>
                    <a:pt x="12435" y="8017"/>
                  </a:lnTo>
                  <a:lnTo>
                    <a:pt x="11972" y="8185"/>
                  </a:lnTo>
                  <a:lnTo>
                    <a:pt x="11551" y="8395"/>
                  </a:lnTo>
                  <a:lnTo>
                    <a:pt x="11130" y="8627"/>
                  </a:lnTo>
                  <a:lnTo>
                    <a:pt x="10752" y="8900"/>
                  </a:lnTo>
                  <a:lnTo>
                    <a:pt x="10394" y="9153"/>
                  </a:lnTo>
                  <a:lnTo>
                    <a:pt x="10036" y="9447"/>
                  </a:lnTo>
                  <a:lnTo>
                    <a:pt x="9721" y="9742"/>
                  </a:lnTo>
                  <a:lnTo>
                    <a:pt x="9426" y="10036"/>
                  </a:lnTo>
                  <a:lnTo>
                    <a:pt x="9174" y="10331"/>
                  </a:lnTo>
                  <a:lnTo>
                    <a:pt x="8921" y="10604"/>
                  </a:lnTo>
                  <a:lnTo>
                    <a:pt x="9048" y="9973"/>
                  </a:lnTo>
                  <a:lnTo>
                    <a:pt x="9216" y="9342"/>
                  </a:lnTo>
                  <a:lnTo>
                    <a:pt x="9363" y="8711"/>
                  </a:lnTo>
                  <a:lnTo>
                    <a:pt x="9531" y="8101"/>
                  </a:lnTo>
                  <a:lnTo>
                    <a:pt x="9931" y="7848"/>
                  </a:lnTo>
                  <a:lnTo>
                    <a:pt x="10310" y="7575"/>
                  </a:lnTo>
                  <a:lnTo>
                    <a:pt x="10647" y="7280"/>
                  </a:lnTo>
                  <a:lnTo>
                    <a:pt x="10941" y="6986"/>
                  </a:lnTo>
                  <a:lnTo>
                    <a:pt x="11215" y="6691"/>
                  </a:lnTo>
                  <a:lnTo>
                    <a:pt x="11467" y="6375"/>
                  </a:lnTo>
                  <a:lnTo>
                    <a:pt x="11677" y="6039"/>
                  </a:lnTo>
                  <a:lnTo>
                    <a:pt x="11888" y="5723"/>
                  </a:lnTo>
                  <a:lnTo>
                    <a:pt x="12056" y="5387"/>
                  </a:lnTo>
                  <a:lnTo>
                    <a:pt x="12203" y="5050"/>
                  </a:lnTo>
                  <a:lnTo>
                    <a:pt x="12330" y="4713"/>
                  </a:lnTo>
                  <a:lnTo>
                    <a:pt x="12435" y="4377"/>
                  </a:lnTo>
                  <a:lnTo>
                    <a:pt x="12519" y="4040"/>
                  </a:lnTo>
                  <a:lnTo>
                    <a:pt x="12603" y="3704"/>
                  </a:lnTo>
                  <a:lnTo>
                    <a:pt x="12645" y="3388"/>
                  </a:lnTo>
                  <a:lnTo>
                    <a:pt x="12687" y="3051"/>
                  </a:lnTo>
                  <a:lnTo>
                    <a:pt x="12750" y="2441"/>
                  </a:lnTo>
                  <a:lnTo>
                    <a:pt x="12750" y="1873"/>
                  </a:lnTo>
                  <a:lnTo>
                    <a:pt x="12729" y="1347"/>
                  </a:lnTo>
                  <a:lnTo>
                    <a:pt x="12687" y="905"/>
                  </a:lnTo>
                  <a:lnTo>
                    <a:pt x="12624" y="527"/>
                  </a:lnTo>
                  <a:lnTo>
                    <a:pt x="12582" y="232"/>
                  </a:lnTo>
                  <a:lnTo>
                    <a:pt x="12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0;p32">
              <a:extLst>
                <a:ext uri="{FF2B5EF4-FFF2-40B4-BE49-F238E27FC236}">
                  <a16:creationId xmlns:a16="http://schemas.microsoft.com/office/drawing/2014/main" id="{261BC8D6-D103-4664-9B7E-B647217C2BCF}"/>
                </a:ext>
              </a:extLst>
            </p:cNvPr>
            <p:cNvSpPr/>
            <p:nvPr/>
          </p:nvSpPr>
          <p:spPr>
            <a:xfrm>
              <a:off x="6658925" y="3249375"/>
              <a:ext cx="339800" cy="203575"/>
            </a:xfrm>
            <a:custGeom>
              <a:avLst/>
              <a:gdLst/>
              <a:ahLst/>
              <a:cxnLst/>
              <a:rect l="l" t="t" r="r" b="b"/>
              <a:pathLst>
                <a:path w="13592" h="8143" extrusionOk="0">
                  <a:moveTo>
                    <a:pt x="2525" y="0"/>
                  </a:moveTo>
                  <a:lnTo>
                    <a:pt x="2357" y="22"/>
                  </a:lnTo>
                  <a:lnTo>
                    <a:pt x="2168" y="43"/>
                  </a:lnTo>
                  <a:lnTo>
                    <a:pt x="1999" y="85"/>
                  </a:lnTo>
                  <a:lnTo>
                    <a:pt x="1810" y="127"/>
                  </a:lnTo>
                  <a:lnTo>
                    <a:pt x="1663" y="211"/>
                  </a:lnTo>
                  <a:lnTo>
                    <a:pt x="1494" y="295"/>
                  </a:lnTo>
                  <a:lnTo>
                    <a:pt x="1347" y="400"/>
                  </a:lnTo>
                  <a:lnTo>
                    <a:pt x="1221" y="505"/>
                  </a:lnTo>
                  <a:lnTo>
                    <a:pt x="1095" y="632"/>
                  </a:lnTo>
                  <a:lnTo>
                    <a:pt x="968" y="758"/>
                  </a:lnTo>
                  <a:lnTo>
                    <a:pt x="863" y="905"/>
                  </a:lnTo>
                  <a:lnTo>
                    <a:pt x="779" y="1052"/>
                  </a:lnTo>
                  <a:lnTo>
                    <a:pt x="695" y="1221"/>
                  </a:lnTo>
                  <a:lnTo>
                    <a:pt x="632" y="1389"/>
                  </a:lnTo>
                  <a:lnTo>
                    <a:pt x="590" y="1557"/>
                  </a:lnTo>
                  <a:lnTo>
                    <a:pt x="548" y="1747"/>
                  </a:lnTo>
                  <a:lnTo>
                    <a:pt x="22" y="5891"/>
                  </a:lnTo>
                  <a:lnTo>
                    <a:pt x="1" y="6102"/>
                  </a:lnTo>
                  <a:lnTo>
                    <a:pt x="1" y="6333"/>
                  </a:lnTo>
                  <a:lnTo>
                    <a:pt x="43" y="6544"/>
                  </a:lnTo>
                  <a:lnTo>
                    <a:pt x="85" y="6733"/>
                  </a:lnTo>
                  <a:lnTo>
                    <a:pt x="169" y="6943"/>
                  </a:lnTo>
                  <a:lnTo>
                    <a:pt x="253" y="7133"/>
                  </a:lnTo>
                  <a:lnTo>
                    <a:pt x="358" y="7301"/>
                  </a:lnTo>
                  <a:lnTo>
                    <a:pt x="485" y="7469"/>
                  </a:lnTo>
                  <a:lnTo>
                    <a:pt x="632" y="7617"/>
                  </a:lnTo>
                  <a:lnTo>
                    <a:pt x="800" y="7743"/>
                  </a:lnTo>
                  <a:lnTo>
                    <a:pt x="968" y="7869"/>
                  </a:lnTo>
                  <a:lnTo>
                    <a:pt x="1158" y="7953"/>
                  </a:lnTo>
                  <a:lnTo>
                    <a:pt x="1347" y="8037"/>
                  </a:lnTo>
                  <a:lnTo>
                    <a:pt x="1558" y="8100"/>
                  </a:lnTo>
                  <a:lnTo>
                    <a:pt x="1768" y="8121"/>
                  </a:lnTo>
                  <a:lnTo>
                    <a:pt x="1999" y="8143"/>
                  </a:lnTo>
                  <a:lnTo>
                    <a:pt x="11593" y="8143"/>
                  </a:lnTo>
                  <a:lnTo>
                    <a:pt x="11825" y="8121"/>
                  </a:lnTo>
                  <a:lnTo>
                    <a:pt x="12035" y="8100"/>
                  </a:lnTo>
                  <a:lnTo>
                    <a:pt x="12245" y="8037"/>
                  </a:lnTo>
                  <a:lnTo>
                    <a:pt x="12435" y="7953"/>
                  </a:lnTo>
                  <a:lnTo>
                    <a:pt x="12624" y="7869"/>
                  </a:lnTo>
                  <a:lnTo>
                    <a:pt x="12792" y="7743"/>
                  </a:lnTo>
                  <a:lnTo>
                    <a:pt x="12961" y="7617"/>
                  </a:lnTo>
                  <a:lnTo>
                    <a:pt x="13087" y="7469"/>
                  </a:lnTo>
                  <a:lnTo>
                    <a:pt x="13234" y="7301"/>
                  </a:lnTo>
                  <a:lnTo>
                    <a:pt x="13339" y="7133"/>
                  </a:lnTo>
                  <a:lnTo>
                    <a:pt x="13423" y="6943"/>
                  </a:lnTo>
                  <a:lnTo>
                    <a:pt x="13508" y="6733"/>
                  </a:lnTo>
                  <a:lnTo>
                    <a:pt x="13550" y="6544"/>
                  </a:lnTo>
                  <a:lnTo>
                    <a:pt x="13592" y="6333"/>
                  </a:lnTo>
                  <a:lnTo>
                    <a:pt x="13592" y="6102"/>
                  </a:lnTo>
                  <a:lnTo>
                    <a:pt x="13571" y="5891"/>
                  </a:lnTo>
                  <a:lnTo>
                    <a:pt x="13045" y="1747"/>
                  </a:lnTo>
                  <a:lnTo>
                    <a:pt x="13003" y="1557"/>
                  </a:lnTo>
                  <a:lnTo>
                    <a:pt x="12961" y="1389"/>
                  </a:lnTo>
                  <a:lnTo>
                    <a:pt x="12897" y="1221"/>
                  </a:lnTo>
                  <a:lnTo>
                    <a:pt x="12813" y="1052"/>
                  </a:lnTo>
                  <a:lnTo>
                    <a:pt x="12729" y="905"/>
                  </a:lnTo>
                  <a:lnTo>
                    <a:pt x="12624" y="758"/>
                  </a:lnTo>
                  <a:lnTo>
                    <a:pt x="12498" y="632"/>
                  </a:lnTo>
                  <a:lnTo>
                    <a:pt x="12372" y="505"/>
                  </a:lnTo>
                  <a:lnTo>
                    <a:pt x="12245" y="400"/>
                  </a:lnTo>
                  <a:lnTo>
                    <a:pt x="12098" y="295"/>
                  </a:lnTo>
                  <a:lnTo>
                    <a:pt x="11930" y="211"/>
                  </a:lnTo>
                  <a:lnTo>
                    <a:pt x="11761" y="127"/>
                  </a:lnTo>
                  <a:lnTo>
                    <a:pt x="11593" y="85"/>
                  </a:lnTo>
                  <a:lnTo>
                    <a:pt x="11425" y="43"/>
                  </a:lnTo>
                  <a:lnTo>
                    <a:pt x="11235" y="22"/>
                  </a:lnTo>
                  <a:lnTo>
                    <a:pt x="11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51;p32">
              <a:extLst>
                <a:ext uri="{FF2B5EF4-FFF2-40B4-BE49-F238E27FC236}">
                  <a16:creationId xmlns:a16="http://schemas.microsoft.com/office/drawing/2014/main" id="{FDF699E0-C9C9-44A9-9233-A70EED93069B}"/>
                </a:ext>
              </a:extLst>
            </p:cNvPr>
            <p:cNvSpPr/>
            <p:nvPr/>
          </p:nvSpPr>
          <p:spPr>
            <a:xfrm>
              <a:off x="6722575" y="3277250"/>
              <a:ext cx="52625" cy="63675"/>
            </a:xfrm>
            <a:custGeom>
              <a:avLst/>
              <a:gdLst/>
              <a:ahLst/>
              <a:cxnLst/>
              <a:rect l="l" t="t" r="r" b="b"/>
              <a:pathLst>
                <a:path w="2105" h="2547" extrusionOk="0">
                  <a:moveTo>
                    <a:pt x="0" y="1"/>
                  </a:moveTo>
                  <a:lnTo>
                    <a:pt x="0" y="463"/>
                  </a:lnTo>
                  <a:lnTo>
                    <a:pt x="779" y="463"/>
                  </a:lnTo>
                  <a:lnTo>
                    <a:pt x="779" y="2546"/>
                  </a:lnTo>
                  <a:lnTo>
                    <a:pt x="1326" y="2546"/>
                  </a:lnTo>
                  <a:lnTo>
                    <a:pt x="1326" y="463"/>
                  </a:lnTo>
                  <a:lnTo>
                    <a:pt x="2104" y="46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2;p32">
              <a:extLst>
                <a:ext uri="{FF2B5EF4-FFF2-40B4-BE49-F238E27FC236}">
                  <a16:creationId xmlns:a16="http://schemas.microsoft.com/office/drawing/2014/main" id="{55699868-8ABB-47A1-BDB8-B74BD82E6BAE}"/>
                </a:ext>
              </a:extLst>
            </p:cNvPr>
            <p:cNvSpPr/>
            <p:nvPr/>
          </p:nvSpPr>
          <p:spPr>
            <a:xfrm>
              <a:off x="6772550" y="3277250"/>
              <a:ext cx="62600" cy="63675"/>
            </a:xfrm>
            <a:custGeom>
              <a:avLst/>
              <a:gdLst/>
              <a:ahLst/>
              <a:cxnLst/>
              <a:rect l="l" t="t" r="r" b="b"/>
              <a:pathLst>
                <a:path w="2504" h="2547" extrusionOk="0">
                  <a:moveTo>
                    <a:pt x="1262" y="632"/>
                  </a:moveTo>
                  <a:lnTo>
                    <a:pt x="1578" y="1557"/>
                  </a:lnTo>
                  <a:lnTo>
                    <a:pt x="905" y="1557"/>
                  </a:lnTo>
                  <a:lnTo>
                    <a:pt x="1241" y="632"/>
                  </a:lnTo>
                  <a:close/>
                  <a:moveTo>
                    <a:pt x="968" y="1"/>
                  </a:moveTo>
                  <a:lnTo>
                    <a:pt x="0" y="2546"/>
                  </a:lnTo>
                  <a:lnTo>
                    <a:pt x="568" y="2546"/>
                  </a:lnTo>
                  <a:lnTo>
                    <a:pt x="778" y="1978"/>
                  </a:lnTo>
                  <a:lnTo>
                    <a:pt x="1725" y="1978"/>
                  </a:lnTo>
                  <a:lnTo>
                    <a:pt x="1915" y="2546"/>
                  </a:lnTo>
                  <a:lnTo>
                    <a:pt x="2504" y="2546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3;p32">
              <a:extLst>
                <a:ext uri="{FF2B5EF4-FFF2-40B4-BE49-F238E27FC236}">
                  <a16:creationId xmlns:a16="http://schemas.microsoft.com/office/drawing/2014/main" id="{263A99F7-3DF6-42E0-90D2-8B049DE361D3}"/>
                </a:ext>
              </a:extLst>
            </p:cNvPr>
            <p:cNvSpPr/>
            <p:nvPr/>
          </p:nvSpPr>
          <p:spPr>
            <a:xfrm>
              <a:off x="6839325" y="3277250"/>
              <a:ext cx="60525" cy="63675"/>
            </a:xfrm>
            <a:custGeom>
              <a:avLst/>
              <a:gdLst/>
              <a:ahLst/>
              <a:cxnLst/>
              <a:rect l="l" t="t" r="r" b="b"/>
              <a:pathLst>
                <a:path w="2421" h="2547" extrusionOk="0">
                  <a:moveTo>
                    <a:pt x="64" y="1"/>
                  </a:moveTo>
                  <a:lnTo>
                    <a:pt x="885" y="1200"/>
                  </a:lnTo>
                  <a:lnTo>
                    <a:pt x="1" y="2546"/>
                  </a:lnTo>
                  <a:lnTo>
                    <a:pt x="632" y="2546"/>
                  </a:lnTo>
                  <a:lnTo>
                    <a:pt x="1200" y="1663"/>
                  </a:lnTo>
                  <a:lnTo>
                    <a:pt x="1747" y="2546"/>
                  </a:lnTo>
                  <a:lnTo>
                    <a:pt x="2420" y="2546"/>
                  </a:lnTo>
                  <a:lnTo>
                    <a:pt x="1537" y="1221"/>
                  </a:lnTo>
                  <a:lnTo>
                    <a:pt x="2336" y="1"/>
                  </a:lnTo>
                  <a:lnTo>
                    <a:pt x="1726" y="1"/>
                  </a:lnTo>
                  <a:lnTo>
                    <a:pt x="1221" y="80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4;p32">
              <a:extLst>
                <a:ext uri="{FF2B5EF4-FFF2-40B4-BE49-F238E27FC236}">
                  <a16:creationId xmlns:a16="http://schemas.microsoft.com/office/drawing/2014/main" id="{453D1E8A-B90A-49A3-8867-C57285794949}"/>
                </a:ext>
              </a:extLst>
            </p:cNvPr>
            <p:cNvSpPr/>
            <p:nvPr/>
          </p:nvSpPr>
          <p:spPr>
            <a:xfrm>
              <a:off x="6910875" y="3277250"/>
              <a:ext cx="13700" cy="63675"/>
            </a:xfrm>
            <a:custGeom>
              <a:avLst/>
              <a:gdLst/>
              <a:ahLst/>
              <a:cxnLst/>
              <a:rect l="l" t="t" r="r" b="b"/>
              <a:pathLst>
                <a:path w="548" h="2547" extrusionOk="0">
                  <a:moveTo>
                    <a:pt x="0" y="1"/>
                  </a:moveTo>
                  <a:lnTo>
                    <a:pt x="0" y="2546"/>
                  </a:lnTo>
                  <a:lnTo>
                    <a:pt x="547" y="2546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5;p32">
              <a:extLst>
                <a:ext uri="{FF2B5EF4-FFF2-40B4-BE49-F238E27FC236}">
                  <a16:creationId xmlns:a16="http://schemas.microsoft.com/office/drawing/2014/main" id="{B3BB849A-7BAD-4217-9F1A-575698360D9D}"/>
                </a:ext>
              </a:extLst>
            </p:cNvPr>
            <p:cNvSpPr/>
            <p:nvPr/>
          </p:nvSpPr>
          <p:spPr>
            <a:xfrm>
              <a:off x="6068275" y="4098825"/>
              <a:ext cx="247750" cy="468650"/>
            </a:xfrm>
            <a:custGeom>
              <a:avLst/>
              <a:gdLst/>
              <a:ahLst/>
              <a:cxnLst/>
              <a:rect l="l" t="t" r="r" b="b"/>
              <a:pathLst>
                <a:path w="9910" h="18746" extrusionOk="0">
                  <a:moveTo>
                    <a:pt x="4692" y="0"/>
                  </a:moveTo>
                  <a:lnTo>
                    <a:pt x="4439" y="21"/>
                  </a:lnTo>
                  <a:lnTo>
                    <a:pt x="4187" y="42"/>
                  </a:lnTo>
                  <a:lnTo>
                    <a:pt x="3955" y="84"/>
                  </a:lnTo>
                  <a:lnTo>
                    <a:pt x="3471" y="211"/>
                  </a:lnTo>
                  <a:lnTo>
                    <a:pt x="3030" y="379"/>
                  </a:lnTo>
                  <a:lnTo>
                    <a:pt x="2588" y="589"/>
                  </a:lnTo>
                  <a:lnTo>
                    <a:pt x="2188" y="842"/>
                  </a:lnTo>
                  <a:lnTo>
                    <a:pt x="1809" y="1136"/>
                  </a:lnTo>
                  <a:lnTo>
                    <a:pt x="1452" y="1452"/>
                  </a:lnTo>
                  <a:lnTo>
                    <a:pt x="1136" y="1810"/>
                  </a:lnTo>
                  <a:lnTo>
                    <a:pt x="842" y="2188"/>
                  </a:lnTo>
                  <a:lnTo>
                    <a:pt x="589" y="2588"/>
                  </a:lnTo>
                  <a:lnTo>
                    <a:pt x="379" y="3030"/>
                  </a:lnTo>
                  <a:lnTo>
                    <a:pt x="210" y="3472"/>
                  </a:lnTo>
                  <a:lnTo>
                    <a:pt x="84" y="3956"/>
                  </a:lnTo>
                  <a:lnTo>
                    <a:pt x="42" y="4187"/>
                  </a:lnTo>
                  <a:lnTo>
                    <a:pt x="21" y="4439"/>
                  </a:lnTo>
                  <a:lnTo>
                    <a:pt x="0" y="4692"/>
                  </a:lnTo>
                  <a:lnTo>
                    <a:pt x="0" y="4944"/>
                  </a:lnTo>
                  <a:lnTo>
                    <a:pt x="0" y="13802"/>
                  </a:lnTo>
                  <a:lnTo>
                    <a:pt x="0" y="14054"/>
                  </a:lnTo>
                  <a:lnTo>
                    <a:pt x="21" y="14307"/>
                  </a:lnTo>
                  <a:lnTo>
                    <a:pt x="42" y="14538"/>
                  </a:lnTo>
                  <a:lnTo>
                    <a:pt x="84" y="14791"/>
                  </a:lnTo>
                  <a:lnTo>
                    <a:pt x="210" y="15253"/>
                  </a:lnTo>
                  <a:lnTo>
                    <a:pt x="379" y="15716"/>
                  </a:lnTo>
                  <a:lnTo>
                    <a:pt x="589" y="16158"/>
                  </a:lnTo>
                  <a:lnTo>
                    <a:pt x="842" y="16558"/>
                  </a:lnTo>
                  <a:lnTo>
                    <a:pt x="1136" y="16937"/>
                  </a:lnTo>
                  <a:lnTo>
                    <a:pt x="1452" y="17294"/>
                  </a:lnTo>
                  <a:lnTo>
                    <a:pt x="1809" y="17610"/>
                  </a:lnTo>
                  <a:lnTo>
                    <a:pt x="2188" y="17904"/>
                  </a:lnTo>
                  <a:lnTo>
                    <a:pt x="2588" y="18136"/>
                  </a:lnTo>
                  <a:lnTo>
                    <a:pt x="3030" y="18346"/>
                  </a:lnTo>
                  <a:lnTo>
                    <a:pt x="3471" y="18514"/>
                  </a:lnTo>
                  <a:lnTo>
                    <a:pt x="3955" y="18641"/>
                  </a:lnTo>
                  <a:lnTo>
                    <a:pt x="4187" y="18683"/>
                  </a:lnTo>
                  <a:lnTo>
                    <a:pt x="4439" y="18725"/>
                  </a:lnTo>
                  <a:lnTo>
                    <a:pt x="4692" y="18746"/>
                  </a:lnTo>
                  <a:lnTo>
                    <a:pt x="6185" y="18746"/>
                  </a:lnTo>
                  <a:lnTo>
                    <a:pt x="6564" y="18725"/>
                  </a:lnTo>
                  <a:lnTo>
                    <a:pt x="6943" y="18662"/>
                  </a:lnTo>
                  <a:lnTo>
                    <a:pt x="7279" y="18578"/>
                  </a:lnTo>
                  <a:lnTo>
                    <a:pt x="7637" y="18451"/>
                  </a:lnTo>
                  <a:lnTo>
                    <a:pt x="7953" y="18304"/>
                  </a:lnTo>
                  <a:lnTo>
                    <a:pt x="8268" y="18115"/>
                  </a:lnTo>
                  <a:lnTo>
                    <a:pt x="8542" y="17904"/>
                  </a:lnTo>
                  <a:lnTo>
                    <a:pt x="8815" y="17652"/>
                  </a:lnTo>
                  <a:lnTo>
                    <a:pt x="9047" y="17399"/>
                  </a:lnTo>
                  <a:lnTo>
                    <a:pt x="9257" y="17105"/>
                  </a:lnTo>
                  <a:lnTo>
                    <a:pt x="9446" y="16810"/>
                  </a:lnTo>
                  <a:lnTo>
                    <a:pt x="9615" y="16474"/>
                  </a:lnTo>
                  <a:lnTo>
                    <a:pt x="9741" y="16137"/>
                  </a:lnTo>
                  <a:lnTo>
                    <a:pt x="9825" y="15779"/>
                  </a:lnTo>
                  <a:lnTo>
                    <a:pt x="9888" y="15401"/>
                  </a:lnTo>
                  <a:lnTo>
                    <a:pt x="9909" y="15022"/>
                  </a:lnTo>
                  <a:lnTo>
                    <a:pt x="9909" y="4944"/>
                  </a:lnTo>
                  <a:lnTo>
                    <a:pt x="9888" y="4692"/>
                  </a:lnTo>
                  <a:lnTo>
                    <a:pt x="9867" y="4439"/>
                  </a:lnTo>
                  <a:lnTo>
                    <a:pt x="9846" y="4187"/>
                  </a:lnTo>
                  <a:lnTo>
                    <a:pt x="9804" y="3956"/>
                  </a:lnTo>
                  <a:lnTo>
                    <a:pt x="9678" y="3472"/>
                  </a:lnTo>
                  <a:lnTo>
                    <a:pt x="9510" y="3030"/>
                  </a:lnTo>
                  <a:lnTo>
                    <a:pt x="9299" y="2588"/>
                  </a:lnTo>
                  <a:lnTo>
                    <a:pt x="9047" y="2188"/>
                  </a:lnTo>
                  <a:lnTo>
                    <a:pt x="8773" y="1810"/>
                  </a:lnTo>
                  <a:lnTo>
                    <a:pt x="8437" y="1452"/>
                  </a:lnTo>
                  <a:lnTo>
                    <a:pt x="8100" y="1136"/>
                  </a:lnTo>
                  <a:lnTo>
                    <a:pt x="7700" y="842"/>
                  </a:lnTo>
                  <a:lnTo>
                    <a:pt x="7300" y="589"/>
                  </a:lnTo>
                  <a:lnTo>
                    <a:pt x="6880" y="379"/>
                  </a:lnTo>
                  <a:lnTo>
                    <a:pt x="6417" y="211"/>
                  </a:lnTo>
                  <a:lnTo>
                    <a:pt x="5933" y="84"/>
                  </a:lnTo>
                  <a:lnTo>
                    <a:pt x="5702" y="42"/>
                  </a:lnTo>
                  <a:lnTo>
                    <a:pt x="5449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6;p32">
              <a:extLst>
                <a:ext uri="{FF2B5EF4-FFF2-40B4-BE49-F238E27FC236}">
                  <a16:creationId xmlns:a16="http://schemas.microsoft.com/office/drawing/2014/main" id="{A308335B-248D-4FE4-9287-187CE478CB7E}"/>
                </a:ext>
              </a:extLst>
            </p:cNvPr>
            <p:cNvSpPr/>
            <p:nvPr/>
          </p:nvSpPr>
          <p:spPr>
            <a:xfrm>
              <a:off x="7324275" y="4098825"/>
              <a:ext cx="247775" cy="468650"/>
            </a:xfrm>
            <a:custGeom>
              <a:avLst/>
              <a:gdLst/>
              <a:ahLst/>
              <a:cxnLst/>
              <a:rect l="l" t="t" r="r" b="b"/>
              <a:pathLst>
                <a:path w="9911" h="18746" extrusionOk="0">
                  <a:moveTo>
                    <a:pt x="4693" y="0"/>
                  </a:moveTo>
                  <a:lnTo>
                    <a:pt x="4440" y="21"/>
                  </a:lnTo>
                  <a:lnTo>
                    <a:pt x="4188" y="42"/>
                  </a:lnTo>
                  <a:lnTo>
                    <a:pt x="3956" y="84"/>
                  </a:lnTo>
                  <a:lnTo>
                    <a:pt x="3472" y="211"/>
                  </a:lnTo>
                  <a:lnTo>
                    <a:pt x="3030" y="379"/>
                  </a:lnTo>
                  <a:lnTo>
                    <a:pt x="2589" y="589"/>
                  </a:lnTo>
                  <a:lnTo>
                    <a:pt x="2189" y="842"/>
                  </a:lnTo>
                  <a:lnTo>
                    <a:pt x="1810" y="1136"/>
                  </a:lnTo>
                  <a:lnTo>
                    <a:pt x="1453" y="1452"/>
                  </a:lnTo>
                  <a:lnTo>
                    <a:pt x="1137" y="1810"/>
                  </a:lnTo>
                  <a:lnTo>
                    <a:pt x="842" y="2188"/>
                  </a:lnTo>
                  <a:lnTo>
                    <a:pt x="590" y="2588"/>
                  </a:lnTo>
                  <a:lnTo>
                    <a:pt x="380" y="3030"/>
                  </a:lnTo>
                  <a:lnTo>
                    <a:pt x="211" y="3472"/>
                  </a:lnTo>
                  <a:lnTo>
                    <a:pt x="106" y="3956"/>
                  </a:lnTo>
                  <a:lnTo>
                    <a:pt x="43" y="4187"/>
                  </a:lnTo>
                  <a:lnTo>
                    <a:pt x="22" y="4439"/>
                  </a:lnTo>
                  <a:lnTo>
                    <a:pt x="1" y="4692"/>
                  </a:lnTo>
                  <a:lnTo>
                    <a:pt x="1" y="4944"/>
                  </a:lnTo>
                  <a:lnTo>
                    <a:pt x="1" y="13802"/>
                  </a:lnTo>
                  <a:lnTo>
                    <a:pt x="1" y="14054"/>
                  </a:lnTo>
                  <a:lnTo>
                    <a:pt x="22" y="14307"/>
                  </a:lnTo>
                  <a:lnTo>
                    <a:pt x="43" y="14538"/>
                  </a:lnTo>
                  <a:lnTo>
                    <a:pt x="106" y="14791"/>
                  </a:lnTo>
                  <a:lnTo>
                    <a:pt x="211" y="15253"/>
                  </a:lnTo>
                  <a:lnTo>
                    <a:pt x="380" y="15716"/>
                  </a:lnTo>
                  <a:lnTo>
                    <a:pt x="590" y="16158"/>
                  </a:lnTo>
                  <a:lnTo>
                    <a:pt x="842" y="16558"/>
                  </a:lnTo>
                  <a:lnTo>
                    <a:pt x="1137" y="16937"/>
                  </a:lnTo>
                  <a:lnTo>
                    <a:pt x="1453" y="17294"/>
                  </a:lnTo>
                  <a:lnTo>
                    <a:pt x="1810" y="17610"/>
                  </a:lnTo>
                  <a:lnTo>
                    <a:pt x="2189" y="17904"/>
                  </a:lnTo>
                  <a:lnTo>
                    <a:pt x="2589" y="18136"/>
                  </a:lnTo>
                  <a:lnTo>
                    <a:pt x="3030" y="18346"/>
                  </a:lnTo>
                  <a:lnTo>
                    <a:pt x="3472" y="18514"/>
                  </a:lnTo>
                  <a:lnTo>
                    <a:pt x="3956" y="18641"/>
                  </a:lnTo>
                  <a:lnTo>
                    <a:pt x="4188" y="18683"/>
                  </a:lnTo>
                  <a:lnTo>
                    <a:pt x="4440" y="18725"/>
                  </a:lnTo>
                  <a:lnTo>
                    <a:pt x="4693" y="18746"/>
                  </a:lnTo>
                  <a:lnTo>
                    <a:pt x="6186" y="18746"/>
                  </a:lnTo>
                  <a:lnTo>
                    <a:pt x="6565" y="18725"/>
                  </a:lnTo>
                  <a:lnTo>
                    <a:pt x="6944" y="18662"/>
                  </a:lnTo>
                  <a:lnTo>
                    <a:pt x="7301" y="18578"/>
                  </a:lnTo>
                  <a:lnTo>
                    <a:pt x="7638" y="18451"/>
                  </a:lnTo>
                  <a:lnTo>
                    <a:pt x="7954" y="18304"/>
                  </a:lnTo>
                  <a:lnTo>
                    <a:pt x="8269" y="18115"/>
                  </a:lnTo>
                  <a:lnTo>
                    <a:pt x="8543" y="17904"/>
                  </a:lnTo>
                  <a:lnTo>
                    <a:pt x="8816" y="17652"/>
                  </a:lnTo>
                  <a:lnTo>
                    <a:pt x="9048" y="17399"/>
                  </a:lnTo>
                  <a:lnTo>
                    <a:pt x="9258" y="17105"/>
                  </a:lnTo>
                  <a:lnTo>
                    <a:pt x="9447" y="16810"/>
                  </a:lnTo>
                  <a:lnTo>
                    <a:pt x="9616" y="16474"/>
                  </a:lnTo>
                  <a:lnTo>
                    <a:pt x="9742" y="16137"/>
                  </a:lnTo>
                  <a:lnTo>
                    <a:pt x="9826" y="15779"/>
                  </a:lnTo>
                  <a:lnTo>
                    <a:pt x="9889" y="15401"/>
                  </a:lnTo>
                  <a:lnTo>
                    <a:pt x="9910" y="15022"/>
                  </a:lnTo>
                  <a:lnTo>
                    <a:pt x="9910" y="4944"/>
                  </a:lnTo>
                  <a:lnTo>
                    <a:pt x="9889" y="4692"/>
                  </a:lnTo>
                  <a:lnTo>
                    <a:pt x="9868" y="4439"/>
                  </a:lnTo>
                  <a:lnTo>
                    <a:pt x="9847" y="4187"/>
                  </a:lnTo>
                  <a:lnTo>
                    <a:pt x="9805" y="3956"/>
                  </a:lnTo>
                  <a:lnTo>
                    <a:pt x="9679" y="3472"/>
                  </a:lnTo>
                  <a:lnTo>
                    <a:pt x="9510" y="3030"/>
                  </a:lnTo>
                  <a:lnTo>
                    <a:pt x="9300" y="2588"/>
                  </a:lnTo>
                  <a:lnTo>
                    <a:pt x="9048" y="2188"/>
                  </a:lnTo>
                  <a:lnTo>
                    <a:pt x="8774" y="1810"/>
                  </a:lnTo>
                  <a:lnTo>
                    <a:pt x="8437" y="1452"/>
                  </a:lnTo>
                  <a:lnTo>
                    <a:pt x="8101" y="1136"/>
                  </a:lnTo>
                  <a:lnTo>
                    <a:pt x="7722" y="842"/>
                  </a:lnTo>
                  <a:lnTo>
                    <a:pt x="7301" y="589"/>
                  </a:lnTo>
                  <a:lnTo>
                    <a:pt x="6881" y="379"/>
                  </a:lnTo>
                  <a:lnTo>
                    <a:pt x="6418" y="211"/>
                  </a:lnTo>
                  <a:lnTo>
                    <a:pt x="5934" y="84"/>
                  </a:lnTo>
                  <a:lnTo>
                    <a:pt x="5702" y="42"/>
                  </a:lnTo>
                  <a:lnTo>
                    <a:pt x="5450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7;p32">
              <a:extLst>
                <a:ext uri="{FF2B5EF4-FFF2-40B4-BE49-F238E27FC236}">
                  <a16:creationId xmlns:a16="http://schemas.microsoft.com/office/drawing/2014/main" id="{8B72029F-6F12-4BEE-83B7-A368390CC71B}"/>
                </a:ext>
              </a:extLst>
            </p:cNvPr>
            <p:cNvSpPr/>
            <p:nvPr/>
          </p:nvSpPr>
          <p:spPr>
            <a:xfrm>
              <a:off x="5970950" y="3691725"/>
              <a:ext cx="203050" cy="132550"/>
            </a:xfrm>
            <a:custGeom>
              <a:avLst/>
              <a:gdLst/>
              <a:ahLst/>
              <a:cxnLst/>
              <a:rect l="l" t="t" r="r" b="b"/>
              <a:pathLst>
                <a:path w="8122" h="5302" extrusionOk="0">
                  <a:moveTo>
                    <a:pt x="2652" y="0"/>
                  </a:moveTo>
                  <a:lnTo>
                    <a:pt x="2378" y="21"/>
                  </a:lnTo>
                  <a:lnTo>
                    <a:pt x="2105" y="63"/>
                  </a:lnTo>
                  <a:lnTo>
                    <a:pt x="1852" y="126"/>
                  </a:lnTo>
                  <a:lnTo>
                    <a:pt x="1621" y="211"/>
                  </a:lnTo>
                  <a:lnTo>
                    <a:pt x="1389" y="316"/>
                  </a:lnTo>
                  <a:lnTo>
                    <a:pt x="1158" y="463"/>
                  </a:lnTo>
                  <a:lnTo>
                    <a:pt x="969" y="610"/>
                  </a:lnTo>
                  <a:lnTo>
                    <a:pt x="779" y="779"/>
                  </a:lnTo>
                  <a:lnTo>
                    <a:pt x="590" y="968"/>
                  </a:lnTo>
                  <a:lnTo>
                    <a:pt x="443" y="1178"/>
                  </a:lnTo>
                  <a:lnTo>
                    <a:pt x="316" y="1389"/>
                  </a:lnTo>
                  <a:lnTo>
                    <a:pt x="211" y="1620"/>
                  </a:lnTo>
                  <a:lnTo>
                    <a:pt x="106" y="1873"/>
                  </a:lnTo>
                  <a:lnTo>
                    <a:pt x="43" y="2125"/>
                  </a:lnTo>
                  <a:lnTo>
                    <a:pt x="1" y="2378"/>
                  </a:lnTo>
                  <a:lnTo>
                    <a:pt x="1" y="2651"/>
                  </a:lnTo>
                  <a:lnTo>
                    <a:pt x="1" y="2925"/>
                  </a:lnTo>
                  <a:lnTo>
                    <a:pt x="43" y="3198"/>
                  </a:lnTo>
                  <a:lnTo>
                    <a:pt x="106" y="3451"/>
                  </a:lnTo>
                  <a:lnTo>
                    <a:pt x="211" y="3682"/>
                  </a:lnTo>
                  <a:lnTo>
                    <a:pt x="316" y="3913"/>
                  </a:lnTo>
                  <a:lnTo>
                    <a:pt x="443" y="4145"/>
                  </a:lnTo>
                  <a:lnTo>
                    <a:pt x="590" y="4334"/>
                  </a:lnTo>
                  <a:lnTo>
                    <a:pt x="779" y="4524"/>
                  </a:lnTo>
                  <a:lnTo>
                    <a:pt x="969" y="4713"/>
                  </a:lnTo>
                  <a:lnTo>
                    <a:pt x="1158" y="4860"/>
                  </a:lnTo>
                  <a:lnTo>
                    <a:pt x="1389" y="4986"/>
                  </a:lnTo>
                  <a:lnTo>
                    <a:pt x="1621" y="5092"/>
                  </a:lnTo>
                  <a:lnTo>
                    <a:pt x="1852" y="5197"/>
                  </a:lnTo>
                  <a:lnTo>
                    <a:pt x="2105" y="5260"/>
                  </a:lnTo>
                  <a:lnTo>
                    <a:pt x="2378" y="5302"/>
                  </a:lnTo>
                  <a:lnTo>
                    <a:pt x="5744" y="5302"/>
                  </a:lnTo>
                  <a:lnTo>
                    <a:pt x="6018" y="5260"/>
                  </a:lnTo>
                  <a:lnTo>
                    <a:pt x="6270" y="5197"/>
                  </a:lnTo>
                  <a:lnTo>
                    <a:pt x="6502" y="5092"/>
                  </a:lnTo>
                  <a:lnTo>
                    <a:pt x="6733" y="4986"/>
                  </a:lnTo>
                  <a:lnTo>
                    <a:pt x="6965" y="4860"/>
                  </a:lnTo>
                  <a:lnTo>
                    <a:pt x="7175" y="4713"/>
                  </a:lnTo>
                  <a:lnTo>
                    <a:pt x="7364" y="4524"/>
                  </a:lnTo>
                  <a:lnTo>
                    <a:pt x="7533" y="4334"/>
                  </a:lnTo>
                  <a:lnTo>
                    <a:pt x="7680" y="4145"/>
                  </a:lnTo>
                  <a:lnTo>
                    <a:pt x="7806" y="3913"/>
                  </a:lnTo>
                  <a:lnTo>
                    <a:pt x="7932" y="3682"/>
                  </a:lnTo>
                  <a:lnTo>
                    <a:pt x="8017" y="3451"/>
                  </a:lnTo>
                  <a:lnTo>
                    <a:pt x="8080" y="3198"/>
                  </a:lnTo>
                  <a:lnTo>
                    <a:pt x="8122" y="2925"/>
                  </a:lnTo>
                  <a:lnTo>
                    <a:pt x="8122" y="2651"/>
                  </a:lnTo>
                  <a:lnTo>
                    <a:pt x="8122" y="2378"/>
                  </a:lnTo>
                  <a:lnTo>
                    <a:pt x="8080" y="2125"/>
                  </a:lnTo>
                  <a:lnTo>
                    <a:pt x="8017" y="1873"/>
                  </a:lnTo>
                  <a:lnTo>
                    <a:pt x="7932" y="1620"/>
                  </a:lnTo>
                  <a:lnTo>
                    <a:pt x="7806" y="1389"/>
                  </a:lnTo>
                  <a:lnTo>
                    <a:pt x="7680" y="1178"/>
                  </a:lnTo>
                  <a:lnTo>
                    <a:pt x="7533" y="968"/>
                  </a:lnTo>
                  <a:lnTo>
                    <a:pt x="7364" y="779"/>
                  </a:lnTo>
                  <a:lnTo>
                    <a:pt x="7175" y="610"/>
                  </a:lnTo>
                  <a:lnTo>
                    <a:pt x="6965" y="463"/>
                  </a:lnTo>
                  <a:lnTo>
                    <a:pt x="6733" y="316"/>
                  </a:lnTo>
                  <a:lnTo>
                    <a:pt x="6502" y="211"/>
                  </a:lnTo>
                  <a:lnTo>
                    <a:pt x="6270" y="126"/>
                  </a:lnTo>
                  <a:lnTo>
                    <a:pt x="6018" y="63"/>
                  </a:lnTo>
                  <a:lnTo>
                    <a:pt x="5744" y="2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8;p32">
              <a:extLst>
                <a:ext uri="{FF2B5EF4-FFF2-40B4-BE49-F238E27FC236}">
                  <a16:creationId xmlns:a16="http://schemas.microsoft.com/office/drawing/2014/main" id="{DF8EE13B-449F-4771-B2BA-0B9511797EFC}"/>
                </a:ext>
              </a:extLst>
            </p:cNvPr>
            <p:cNvSpPr/>
            <p:nvPr/>
          </p:nvSpPr>
          <p:spPr>
            <a:xfrm>
              <a:off x="7448425" y="3691725"/>
              <a:ext cx="203575" cy="132550"/>
            </a:xfrm>
            <a:custGeom>
              <a:avLst/>
              <a:gdLst/>
              <a:ahLst/>
              <a:cxnLst/>
              <a:rect l="l" t="t" r="r" b="b"/>
              <a:pathLst>
                <a:path w="8143" h="5302" extrusionOk="0">
                  <a:moveTo>
                    <a:pt x="2651" y="0"/>
                  </a:moveTo>
                  <a:lnTo>
                    <a:pt x="2377" y="21"/>
                  </a:lnTo>
                  <a:lnTo>
                    <a:pt x="2125" y="63"/>
                  </a:lnTo>
                  <a:lnTo>
                    <a:pt x="1872" y="126"/>
                  </a:lnTo>
                  <a:lnTo>
                    <a:pt x="1620" y="211"/>
                  </a:lnTo>
                  <a:lnTo>
                    <a:pt x="1389" y="316"/>
                  </a:lnTo>
                  <a:lnTo>
                    <a:pt x="1178" y="463"/>
                  </a:lnTo>
                  <a:lnTo>
                    <a:pt x="968" y="610"/>
                  </a:lnTo>
                  <a:lnTo>
                    <a:pt x="778" y="779"/>
                  </a:lnTo>
                  <a:lnTo>
                    <a:pt x="610" y="968"/>
                  </a:lnTo>
                  <a:lnTo>
                    <a:pt x="463" y="1178"/>
                  </a:lnTo>
                  <a:lnTo>
                    <a:pt x="316" y="1389"/>
                  </a:lnTo>
                  <a:lnTo>
                    <a:pt x="210" y="1620"/>
                  </a:lnTo>
                  <a:lnTo>
                    <a:pt x="126" y="1873"/>
                  </a:lnTo>
                  <a:lnTo>
                    <a:pt x="63" y="2125"/>
                  </a:lnTo>
                  <a:lnTo>
                    <a:pt x="21" y="2378"/>
                  </a:lnTo>
                  <a:lnTo>
                    <a:pt x="0" y="2651"/>
                  </a:lnTo>
                  <a:lnTo>
                    <a:pt x="21" y="2925"/>
                  </a:lnTo>
                  <a:lnTo>
                    <a:pt x="63" y="3198"/>
                  </a:lnTo>
                  <a:lnTo>
                    <a:pt x="126" y="3451"/>
                  </a:lnTo>
                  <a:lnTo>
                    <a:pt x="210" y="3682"/>
                  </a:lnTo>
                  <a:lnTo>
                    <a:pt x="316" y="3913"/>
                  </a:lnTo>
                  <a:lnTo>
                    <a:pt x="463" y="4145"/>
                  </a:lnTo>
                  <a:lnTo>
                    <a:pt x="610" y="4334"/>
                  </a:lnTo>
                  <a:lnTo>
                    <a:pt x="778" y="4524"/>
                  </a:lnTo>
                  <a:lnTo>
                    <a:pt x="968" y="4713"/>
                  </a:lnTo>
                  <a:lnTo>
                    <a:pt x="1178" y="4860"/>
                  </a:lnTo>
                  <a:lnTo>
                    <a:pt x="1389" y="4986"/>
                  </a:lnTo>
                  <a:lnTo>
                    <a:pt x="1620" y="5092"/>
                  </a:lnTo>
                  <a:lnTo>
                    <a:pt x="1872" y="5197"/>
                  </a:lnTo>
                  <a:lnTo>
                    <a:pt x="2125" y="5260"/>
                  </a:lnTo>
                  <a:lnTo>
                    <a:pt x="2377" y="5302"/>
                  </a:lnTo>
                  <a:lnTo>
                    <a:pt x="5765" y="5302"/>
                  </a:lnTo>
                  <a:lnTo>
                    <a:pt x="6017" y="5260"/>
                  </a:lnTo>
                  <a:lnTo>
                    <a:pt x="6270" y="5197"/>
                  </a:lnTo>
                  <a:lnTo>
                    <a:pt x="6522" y="5092"/>
                  </a:lnTo>
                  <a:lnTo>
                    <a:pt x="6754" y="4986"/>
                  </a:lnTo>
                  <a:lnTo>
                    <a:pt x="6964" y="4860"/>
                  </a:lnTo>
                  <a:lnTo>
                    <a:pt x="7174" y="4713"/>
                  </a:lnTo>
                  <a:lnTo>
                    <a:pt x="7364" y="4524"/>
                  </a:lnTo>
                  <a:lnTo>
                    <a:pt x="7532" y="4334"/>
                  </a:lnTo>
                  <a:lnTo>
                    <a:pt x="7679" y="4145"/>
                  </a:lnTo>
                  <a:lnTo>
                    <a:pt x="7826" y="3913"/>
                  </a:lnTo>
                  <a:lnTo>
                    <a:pt x="7932" y="3682"/>
                  </a:lnTo>
                  <a:lnTo>
                    <a:pt x="8016" y="3451"/>
                  </a:lnTo>
                  <a:lnTo>
                    <a:pt x="8079" y="3198"/>
                  </a:lnTo>
                  <a:lnTo>
                    <a:pt x="8121" y="2925"/>
                  </a:lnTo>
                  <a:lnTo>
                    <a:pt x="8142" y="2651"/>
                  </a:lnTo>
                  <a:lnTo>
                    <a:pt x="8121" y="2378"/>
                  </a:lnTo>
                  <a:lnTo>
                    <a:pt x="8079" y="2125"/>
                  </a:lnTo>
                  <a:lnTo>
                    <a:pt x="8016" y="1873"/>
                  </a:lnTo>
                  <a:lnTo>
                    <a:pt x="7932" y="1620"/>
                  </a:lnTo>
                  <a:lnTo>
                    <a:pt x="7826" y="1389"/>
                  </a:lnTo>
                  <a:lnTo>
                    <a:pt x="7679" y="1178"/>
                  </a:lnTo>
                  <a:lnTo>
                    <a:pt x="7532" y="968"/>
                  </a:lnTo>
                  <a:lnTo>
                    <a:pt x="7364" y="779"/>
                  </a:lnTo>
                  <a:lnTo>
                    <a:pt x="7174" y="610"/>
                  </a:lnTo>
                  <a:lnTo>
                    <a:pt x="6964" y="463"/>
                  </a:lnTo>
                  <a:lnTo>
                    <a:pt x="6754" y="316"/>
                  </a:lnTo>
                  <a:lnTo>
                    <a:pt x="6522" y="211"/>
                  </a:lnTo>
                  <a:lnTo>
                    <a:pt x="6270" y="126"/>
                  </a:lnTo>
                  <a:lnTo>
                    <a:pt x="6017" y="63"/>
                  </a:lnTo>
                  <a:lnTo>
                    <a:pt x="5765" y="2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9;p32">
              <a:extLst>
                <a:ext uri="{FF2B5EF4-FFF2-40B4-BE49-F238E27FC236}">
                  <a16:creationId xmlns:a16="http://schemas.microsoft.com/office/drawing/2014/main" id="{FD15B340-0698-45AE-8D0A-0E5220536DF7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extrusionOk="0">
                  <a:moveTo>
                    <a:pt x="16180" y="1"/>
                  </a:moveTo>
                  <a:lnTo>
                    <a:pt x="15738" y="22"/>
                  </a:lnTo>
                  <a:lnTo>
                    <a:pt x="15317" y="64"/>
                  </a:lnTo>
                  <a:lnTo>
                    <a:pt x="14896" y="148"/>
                  </a:lnTo>
                  <a:lnTo>
                    <a:pt x="14476" y="253"/>
                  </a:lnTo>
                  <a:lnTo>
                    <a:pt x="14076" y="380"/>
                  </a:lnTo>
                  <a:lnTo>
                    <a:pt x="13676" y="548"/>
                  </a:lnTo>
                  <a:lnTo>
                    <a:pt x="13319" y="758"/>
                  </a:lnTo>
                  <a:lnTo>
                    <a:pt x="12940" y="969"/>
                  </a:lnTo>
                  <a:lnTo>
                    <a:pt x="12603" y="1221"/>
                  </a:lnTo>
                  <a:lnTo>
                    <a:pt x="12288" y="1495"/>
                  </a:lnTo>
                  <a:lnTo>
                    <a:pt x="11972" y="1789"/>
                  </a:lnTo>
                  <a:lnTo>
                    <a:pt x="11699" y="2105"/>
                  </a:lnTo>
                  <a:lnTo>
                    <a:pt x="11425" y="2441"/>
                  </a:lnTo>
                  <a:lnTo>
                    <a:pt x="11194" y="2799"/>
                  </a:lnTo>
                  <a:lnTo>
                    <a:pt x="10983" y="3178"/>
                  </a:lnTo>
                  <a:lnTo>
                    <a:pt x="10794" y="3557"/>
                  </a:lnTo>
                  <a:lnTo>
                    <a:pt x="5576" y="15927"/>
                  </a:lnTo>
                  <a:lnTo>
                    <a:pt x="1242" y="20556"/>
                  </a:lnTo>
                  <a:lnTo>
                    <a:pt x="1011" y="20808"/>
                  </a:lnTo>
                  <a:lnTo>
                    <a:pt x="800" y="21103"/>
                  </a:lnTo>
                  <a:lnTo>
                    <a:pt x="632" y="21397"/>
                  </a:lnTo>
                  <a:lnTo>
                    <a:pt x="485" y="21692"/>
                  </a:lnTo>
                  <a:lnTo>
                    <a:pt x="359" y="22029"/>
                  </a:lnTo>
                  <a:lnTo>
                    <a:pt x="253" y="22365"/>
                  </a:lnTo>
                  <a:lnTo>
                    <a:pt x="190" y="22702"/>
                  </a:lnTo>
                  <a:lnTo>
                    <a:pt x="148" y="23039"/>
                  </a:lnTo>
                  <a:lnTo>
                    <a:pt x="64" y="24406"/>
                  </a:lnTo>
                  <a:lnTo>
                    <a:pt x="22" y="26089"/>
                  </a:lnTo>
                  <a:lnTo>
                    <a:pt x="1" y="27057"/>
                  </a:lnTo>
                  <a:lnTo>
                    <a:pt x="1" y="28046"/>
                  </a:lnTo>
                  <a:lnTo>
                    <a:pt x="1" y="29098"/>
                  </a:lnTo>
                  <a:lnTo>
                    <a:pt x="43" y="30192"/>
                  </a:lnTo>
                  <a:lnTo>
                    <a:pt x="106" y="31328"/>
                  </a:lnTo>
                  <a:lnTo>
                    <a:pt x="190" y="32464"/>
                  </a:lnTo>
                  <a:lnTo>
                    <a:pt x="295" y="33621"/>
                  </a:lnTo>
                  <a:lnTo>
                    <a:pt x="443" y="34778"/>
                  </a:lnTo>
                  <a:lnTo>
                    <a:pt x="632" y="35914"/>
                  </a:lnTo>
                  <a:lnTo>
                    <a:pt x="842" y="37050"/>
                  </a:lnTo>
                  <a:lnTo>
                    <a:pt x="1095" y="38165"/>
                  </a:lnTo>
                  <a:lnTo>
                    <a:pt x="1242" y="38691"/>
                  </a:lnTo>
                  <a:lnTo>
                    <a:pt x="1411" y="39238"/>
                  </a:lnTo>
                  <a:lnTo>
                    <a:pt x="1621" y="39891"/>
                  </a:lnTo>
                  <a:lnTo>
                    <a:pt x="1852" y="40543"/>
                  </a:lnTo>
                  <a:lnTo>
                    <a:pt x="2126" y="41153"/>
                  </a:lnTo>
                  <a:lnTo>
                    <a:pt x="2399" y="41742"/>
                  </a:lnTo>
                  <a:lnTo>
                    <a:pt x="5745" y="41952"/>
                  </a:lnTo>
                  <a:lnTo>
                    <a:pt x="9384" y="42163"/>
                  </a:lnTo>
                  <a:lnTo>
                    <a:pt x="13844" y="42394"/>
                  </a:lnTo>
                  <a:lnTo>
                    <a:pt x="18768" y="42605"/>
                  </a:lnTo>
                  <a:lnTo>
                    <a:pt x="21292" y="42710"/>
                  </a:lnTo>
                  <a:lnTo>
                    <a:pt x="23796" y="42773"/>
                  </a:lnTo>
                  <a:lnTo>
                    <a:pt x="26215" y="42836"/>
                  </a:lnTo>
                  <a:lnTo>
                    <a:pt x="28530" y="42857"/>
                  </a:lnTo>
                  <a:lnTo>
                    <a:pt x="30697" y="42857"/>
                  </a:lnTo>
                  <a:lnTo>
                    <a:pt x="32653" y="42836"/>
                  </a:lnTo>
                  <a:lnTo>
                    <a:pt x="34610" y="42857"/>
                  </a:lnTo>
                  <a:lnTo>
                    <a:pt x="36756" y="42857"/>
                  </a:lnTo>
                  <a:lnTo>
                    <a:pt x="39070" y="42836"/>
                  </a:lnTo>
                  <a:lnTo>
                    <a:pt x="41511" y="42773"/>
                  </a:lnTo>
                  <a:lnTo>
                    <a:pt x="43993" y="42710"/>
                  </a:lnTo>
                  <a:lnTo>
                    <a:pt x="46518" y="42605"/>
                  </a:lnTo>
                  <a:lnTo>
                    <a:pt x="51441" y="42394"/>
                  </a:lnTo>
                  <a:lnTo>
                    <a:pt x="55901" y="42163"/>
                  </a:lnTo>
                  <a:lnTo>
                    <a:pt x="59541" y="41952"/>
                  </a:lnTo>
                  <a:lnTo>
                    <a:pt x="62907" y="41742"/>
                  </a:lnTo>
                  <a:lnTo>
                    <a:pt x="63181" y="41153"/>
                  </a:lnTo>
                  <a:lnTo>
                    <a:pt x="63433" y="40543"/>
                  </a:lnTo>
                  <a:lnTo>
                    <a:pt x="63665" y="39891"/>
                  </a:lnTo>
                  <a:lnTo>
                    <a:pt x="63896" y="39238"/>
                  </a:lnTo>
                  <a:lnTo>
                    <a:pt x="64043" y="38691"/>
                  </a:lnTo>
                  <a:lnTo>
                    <a:pt x="64191" y="38165"/>
                  </a:lnTo>
                  <a:lnTo>
                    <a:pt x="64443" y="37050"/>
                  </a:lnTo>
                  <a:lnTo>
                    <a:pt x="64674" y="35914"/>
                  </a:lnTo>
                  <a:lnTo>
                    <a:pt x="64843" y="34778"/>
                  </a:lnTo>
                  <a:lnTo>
                    <a:pt x="64990" y="33621"/>
                  </a:lnTo>
                  <a:lnTo>
                    <a:pt x="65116" y="32464"/>
                  </a:lnTo>
                  <a:lnTo>
                    <a:pt x="65200" y="31328"/>
                  </a:lnTo>
                  <a:lnTo>
                    <a:pt x="65242" y="30192"/>
                  </a:lnTo>
                  <a:lnTo>
                    <a:pt x="65285" y="29098"/>
                  </a:lnTo>
                  <a:lnTo>
                    <a:pt x="65306" y="28046"/>
                  </a:lnTo>
                  <a:lnTo>
                    <a:pt x="65306" y="27057"/>
                  </a:lnTo>
                  <a:lnTo>
                    <a:pt x="65285" y="26089"/>
                  </a:lnTo>
                  <a:lnTo>
                    <a:pt x="65221" y="24406"/>
                  </a:lnTo>
                  <a:lnTo>
                    <a:pt x="65137" y="23039"/>
                  </a:lnTo>
                  <a:lnTo>
                    <a:pt x="65095" y="22702"/>
                  </a:lnTo>
                  <a:lnTo>
                    <a:pt x="65032" y="22365"/>
                  </a:lnTo>
                  <a:lnTo>
                    <a:pt x="64948" y="22029"/>
                  </a:lnTo>
                  <a:lnTo>
                    <a:pt x="64822" y="21692"/>
                  </a:lnTo>
                  <a:lnTo>
                    <a:pt x="64653" y="21397"/>
                  </a:lnTo>
                  <a:lnTo>
                    <a:pt x="64485" y="21103"/>
                  </a:lnTo>
                  <a:lnTo>
                    <a:pt x="64275" y="20808"/>
                  </a:lnTo>
                  <a:lnTo>
                    <a:pt x="64064" y="20556"/>
                  </a:lnTo>
                  <a:lnTo>
                    <a:pt x="59709" y="15927"/>
                  </a:lnTo>
                  <a:lnTo>
                    <a:pt x="55123" y="3767"/>
                  </a:lnTo>
                  <a:lnTo>
                    <a:pt x="54954" y="3367"/>
                  </a:lnTo>
                  <a:lnTo>
                    <a:pt x="54744" y="2967"/>
                  </a:lnTo>
                  <a:lnTo>
                    <a:pt x="54513" y="2589"/>
                  </a:lnTo>
                  <a:lnTo>
                    <a:pt x="54260" y="2231"/>
                  </a:lnTo>
                  <a:lnTo>
                    <a:pt x="53966" y="1894"/>
                  </a:lnTo>
                  <a:lnTo>
                    <a:pt x="53671" y="1579"/>
                  </a:lnTo>
                  <a:lnTo>
                    <a:pt x="53334" y="1284"/>
                  </a:lnTo>
                  <a:lnTo>
                    <a:pt x="52977" y="1032"/>
                  </a:lnTo>
                  <a:lnTo>
                    <a:pt x="52619" y="800"/>
                  </a:lnTo>
                  <a:lnTo>
                    <a:pt x="52240" y="590"/>
                  </a:lnTo>
                  <a:lnTo>
                    <a:pt x="51841" y="422"/>
                  </a:lnTo>
                  <a:lnTo>
                    <a:pt x="51420" y="274"/>
                  </a:lnTo>
                  <a:lnTo>
                    <a:pt x="50999" y="148"/>
                  </a:lnTo>
                  <a:lnTo>
                    <a:pt x="50557" y="64"/>
                  </a:lnTo>
                  <a:lnTo>
                    <a:pt x="50116" y="22"/>
                  </a:lnTo>
                  <a:lnTo>
                    <a:pt x="49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0;p32">
              <a:extLst>
                <a:ext uri="{FF2B5EF4-FFF2-40B4-BE49-F238E27FC236}">
                  <a16:creationId xmlns:a16="http://schemas.microsoft.com/office/drawing/2014/main" id="{41EC92D5-5D85-4317-A473-C70B8500FC2E}"/>
                </a:ext>
              </a:extLst>
            </p:cNvPr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fill="none" extrusionOk="0">
                  <a:moveTo>
                    <a:pt x="63896" y="39238"/>
                  </a:moveTo>
                  <a:lnTo>
                    <a:pt x="63896" y="39238"/>
                  </a:lnTo>
                  <a:lnTo>
                    <a:pt x="63665" y="39891"/>
                  </a:lnTo>
                  <a:lnTo>
                    <a:pt x="63433" y="40543"/>
                  </a:lnTo>
                  <a:lnTo>
                    <a:pt x="63181" y="41153"/>
                  </a:lnTo>
                  <a:lnTo>
                    <a:pt x="62907" y="41742"/>
                  </a:lnTo>
                  <a:lnTo>
                    <a:pt x="62907" y="41742"/>
                  </a:lnTo>
                  <a:lnTo>
                    <a:pt x="59541" y="41952"/>
                  </a:lnTo>
                  <a:lnTo>
                    <a:pt x="55901" y="42163"/>
                  </a:lnTo>
                  <a:lnTo>
                    <a:pt x="51441" y="42394"/>
                  </a:lnTo>
                  <a:lnTo>
                    <a:pt x="46518" y="42605"/>
                  </a:lnTo>
                  <a:lnTo>
                    <a:pt x="43993" y="42710"/>
                  </a:lnTo>
                  <a:lnTo>
                    <a:pt x="41511" y="42773"/>
                  </a:lnTo>
                  <a:lnTo>
                    <a:pt x="39070" y="42836"/>
                  </a:lnTo>
                  <a:lnTo>
                    <a:pt x="36756" y="42857"/>
                  </a:lnTo>
                  <a:lnTo>
                    <a:pt x="34610" y="42857"/>
                  </a:lnTo>
                  <a:lnTo>
                    <a:pt x="32653" y="42836"/>
                  </a:lnTo>
                  <a:lnTo>
                    <a:pt x="32653" y="42836"/>
                  </a:lnTo>
                  <a:lnTo>
                    <a:pt x="30697" y="42857"/>
                  </a:lnTo>
                  <a:lnTo>
                    <a:pt x="28530" y="42857"/>
                  </a:lnTo>
                  <a:lnTo>
                    <a:pt x="26215" y="42836"/>
                  </a:lnTo>
                  <a:lnTo>
                    <a:pt x="23796" y="42773"/>
                  </a:lnTo>
                  <a:lnTo>
                    <a:pt x="21292" y="42710"/>
                  </a:lnTo>
                  <a:lnTo>
                    <a:pt x="18768" y="42605"/>
                  </a:lnTo>
                  <a:lnTo>
                    <a:pt x="13844" y="42394"/>
                  </a:lnTo>
                  <a:lnTo>
                    <a:pt x="9384" y="42163"/>
                  </a:lnTo>
                  <a:lnTo>
                    <a:pt x="5745" y="41952"/>
                  </a:lnTo>
                  <a:lnTo>
                    <a:pt x="2399" y="41742"/>
                  </a:lnTo>
                  <a:lnTo>
                    <a:pt x="2399" y="41742"/>
                  </a:lnTo>
                  <a:lnTo>
                    <a:pt x="2126" y="41153"/>
                  </a:lnTo>
                  <a:lnTo>
                    <a:pt x="1852" y="40543"/>
                  </a:lnTo>
                  <a:lnTo>
                    <a:pt x="1621" y="39891"/>
                  </a:lnTo>
                  <a:lnTo>
                    <a:pt x="1411" y="39238"/>
                  </a:lnTo>
                  <a:lnTo>
                    <a:pt x="1411" y="39238"/>
                  </a:lnTo>
                  <a:lnTo>
                    <a:pt x="1242" y="38691"/>
                  </a:lnTo>
                  <a:lnTo>
                    <a:pt x="1095" y="38165"/>
                  </a:lnTo>
                  <a:lnTo>
                    <a:pt x="842" y="37050"/>
                  </a:lnTo>
                  <a:lnTo>
                    <a:pt x="632" y="35914"/>
                  </a:lnTo>
                  <a:lnTo>
                    <a:pt x="443" y="34778"/>
                  </a:lnTo>
                  <a:lnTo>
                    <a:pt x="295" y="33621"/>
                  </a:lnTo>
                  <a:lnTo>
                    <a:pt x="190" y="32464"/>
                  </a:lnTo>
                  <a:lnTo>
                    <a:pt x="106" y="31328"/>
                  </a:lnTo>
                  <a:lnTo>
                    <a:pt x="43" y="30192"/>
                  </a:lnTo>
                  <a:lnTo>
                    <a:pt x="1" y="29098"/>
                  </a:lnTo>
                  <a:lnTo>
                    <a:pt x="1" y="28046"/>
                  </a:lnTo>
                  <a:lnTo>
                    <a:pt x="1" y="27057"/>
                  </a:lnTo>
                  <a:lnTo>
                    <a:pt x="22" y="26089"/>
                  </a:lnTo>
                  <a:lnTo>
                    <a:pt x="64" y="24406"/>
                  </a:lnTo>
                  <a:lnTo>
                    <a:pt x="148" y="23039"/>
                  </a:lnTo>
                  <a:lnTo>
                    <a:pt x="148" y="23039"/>
                  </a:lnTo>
                  <a:lnTo>
                    <a:pt x="190" y="22702"/>
                  </a:lnTo>
                  <a:lnTo>
                    <a:pt x="253" y="22365"/>
                  </a:lnTo>
                  <a:lnTo>
                    <a:pt x="359" y="22029"/>
                  </a:lnTo>
                  <a:lnTo>
                    <a:pt x="485" y="21692"/>
                  </a:lnTo>
                  <a:lnTo>
                    <a:pt x="632" y="21397"/>
                  </a:lnTo>
                  <a:lnTo>
                    <a:pt x="800" y="21103"/>
                  </a:lnTo>
                  <a:lnTo>
                    <a:pt x="1011" y="20808"/>
                  </a:lnTo>
                  <a:lnTo>
                    <a:pt x="1242" y="20556"/>
                  </a:lnTo>
                  <a:lnTo>
                    <a:pt x="5576" y="15927"/>
                  </a:lnTo>
                  <a:lnTo>
                    <a:pt x="10794" y="3557"/>
                  </a:lnTo>
                  <a:lnTo>
                    <a:pt x="10794" y="3557"/>
                  </a:lnTo>
                  <a:lnTo>
                    <a:pt x="10983" y="3178"/>
                  </a:lnTo>
                  <a:lnTo>
                    <a:pt x="11194" y="2799"/>
                  </a:lnTo>
                  <a:lnTo>
                    <a:pt x="11425" y="2441"/>
                  </a:lnTo>
                  <a:lnTo>
                    <a:pt x="11699" y="2105"/>
                  </a:lnTo>
                  <a:lnTo>
                    <a:pt x="11972" y="1789"/>
                  </a:lnTo>
                  <a:lnTo>
                    <a:pt x="12288" y="1495"/>
                  </a:lnTo>
                  <a:lnTo>
                    <a:pt x="12603" y="1221"/>
                  </a:lnTo>
                  <a:lnTo>
                    <a:pt x="12940" y="969"/>
                  </a:lnTo>
                  <a:lnTo>
                    <a:pt x="13319" y="758"/>
                  </a:lnTo>
                  <a:lnTo>
                    <a:pt x="13676" y="548"/>
                  </a:lnTo>
                  <a:lnTo>
                    <a:pt x="14076" y="380"/>
                  </a:lnTo>
                  <a:lnTo>
                    <a:pt x="14476" y="253"/>
                  </a:lnTo>
                  <a:lnTo>
                    <a:pt x="14896" y="148"/>
                  </a:lnTo>
                  <a:lnTo>
                    <a:pt x="15317" y="64"/>
                  </a:lnTo>
                  <a:lnTo>
                    <a:pt x="15738" y="22"/>
                  </a:lnTo>
                  <a:lnTo>
                    <a:pt x="16180" y="1"/>
                  </a:lnTo>
                  <a:lnTo>
                    <a:pt x="49653" y="1"/>
                  </a:lnTo>
                  <a:lnTo>
                    <a:pt x="49653" y="1"/>
                  </a:lnTo>
                  <a:lnTo>
                    <a:pt x="50116" y="22"/>
                  </a:lnTo>
                  <a:lnTo>
                    <a:pt x="50557" y="64"/>
                  </a:lnTo>
                  <a:lnTo>
                    <a:pt x="50999" y="148"/>
                  </a:lnTo>
                  <a:lnTo>
                    <a:pt x="51420" y="274"/>
                  </a:lnTo>
                  <a:lnTo>
                    <a:pt x="51841" y="422"/>
                  </a:lnTo>
                  <a:lnTo>
                    <a:pt x="52240" y="590"/>
                  </a:lnTo>
                  <a:lnTo>
                    <a:pt x="52619" y="800"/>
                  </a:lnTo>
                  <a:lnTo>
                    <a:pt x="52977" y="1032"/>
                  </a:lnTo>
                  <a:lnTo>
                    <a:pt x="53334" y="1284"/>
                  </a:lnTo>
                  <a:lnTo>
                    <a:pt x="53671" y="1579"/>
                  </a:lnTo>
                  <a:lnTo>
                    <a:pt x="53966" y="1894"/>
                  </a:lnTo>
                  <a:lnTo>
                    <a:pt x="54260" y="2231"/>
                  </a:lnTo>
                  <a:lnTo>
                    <a:pt x="54513" y="2589"/>
                  </a:lnTo>
                  <a:lnTo>
                    <a:pt x="54744" y="2967"/>
                  </a:lnTo>
                  <a:lnTo>
                    <a:pt x="54954" y="3367"/>
                  </a:lnTo>
                  <a:lnTo>
                    <a:pt x="55123" y="3767"/>
                  </a:lnTo>
                  <a:lnTo>
                    <a:pt x="59709" y="15927"/>
                  </a:lnTo>
                  <a:lnTo>
                    <a:pt x="64064" y="20556"/>
                  </a:lnTo>
                  <a:lnTo>
                    <a:pt x="64064" y="20556"/>
                  </a:lnTo>
                  <a:lnTo>
                    <a:pt x="64275" y="20808"/>
                  </a:lnTo>
                  <a:lnTo>
                    <a:pt x="64485" y="21103"/>
                  </a:lnTo>
                  <a:lnTo>
                    <a:pt x="64653" y="21397"/>
                  </a:lnTo>
                  <a:lnTo>
                    <a:pt x="64822" y="21692"/>
                  </a:lnTo>
                  <a:lnTo>
                    <a:pt x="64948" y="22029"/>
                  </a:lnTo>
                  <a:lnTo>
                    <a:pt x="65032" y="22365"/>
                  </a:lnTo>
                  <a:lnTo>
                    <a:pt x="65095" y="22702"/>
                  </a:lnTo>
                  <a:lnTo>
                    <a:pt x="65137" y="23039"/>
                  </a:lnTo>
                  <a:lnTo>
                    <a:pt x="65137" y="23039"/>
                  </a:lnTo>
                  <a:lnTo>
                    <a:pt x="65221" y="24406"/>
                  </a:lnTo>
                  <a:lnTo>
                    <a:pt x="65285" y="26089"/>
                  </a:lnTo>
                  <a:lnTo>
                    <a:pt x="65306" y="27057"/>
                  </a:lnTo>
                  <a:lnTo>
                    <a:pt x="65306" y="28046"/>
                  </a:lnTo>
                  <a:lnTo>
                    <a:pt x="65285" y="29098"/>
                  </a:lnTo>
                  <a:lnTo>
                    <a:pt x="65242" y="30192"/>
                  </a:lnTo>
                  <a:lnTo>
                    <a:pt x="65200" y="31328"/>
                  </a:lnTo>
                  <a:lnTo>
                    <a:pt x="65116" y="32464"/>
                  </a:lnTo>
                  <a:lnTo>
                    <a:pt x="64990" y="33621"/>
                  </a:lnTo>
                  <a:lnTo>
                    <a:pt x="64843" y="34778"/>
                  </a:lnTo>
                  <a:lnTo>
                    <a:pt x="64674" y="35914"/>
                  </a:lnTo>
                  <a:lnTo>
                    <a:pt x="64443" y="37050"/>
                  </a:lnTo>
                  <a:lnTo>
                    <a:pt x="64191" y="38165"/>
                  </a:lnTo>
                  <a:lnTo>
                    <a:pt x="64043" y="38691"/>
                  </a:lnTo>
                  <a:lnTo>
                    <a:pt x="63896" y="392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1;p32">
              <a:extLst>
                <a:ext uri="{FF2B5EF4-FFF2-40B4-BE49-F238E27FC236}">
                  <a16:creationId xmlns:a16="http://schemas.microsoft.com/office/drawing/2014/main" id="{4960EF31-E0E4-49E4-8974-B90224540838}"/>
                </a:ext>
              </a:extLst>
            </p:cNvPr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extrusionOk="0">
                  <a:moveTo>
                    <a:pt x="9637" y="1"/>
                  </a:moveTo>
                  <a:lnTo>
                    <a:pt x="9237" y="22"/>
                  </a:lnTo>
                  <a:lnTo>
                    <a:pt x="8837" y="64"/>
                  </a:lnTo>
                  <a:lnTo>
                    <a:pt x="8458" y="127"/>
                  </a:lnTo>
                  <a:lnTo>
                    <a:pt x="8080" y="232"/>
                  </a:lnTo>
                  <a:lnTo>
                    <a:pt x="7722" y="358"/>
                  </a:lnTo>
                  <a:lnTo>
                    <a:pt x="7364" y="506"/>
                  </a:lnTo>
                  <a:lnTo>
                    <a:pt x="7028" y="695"/>
                  </a:lnTo>
                  <a:lnTo>
                    <a:pt x="6691" y="884"/>
                  </a:lnTo>
                  <a:lnTo>
                    <a:pt x="6376" y="1116"/>
                  </a:lnTo>
                  <a:lnTo>
                    <a:pt x="6081" y="1368"/>
                  </a:lnTo>
                  <a:lnTo>
                    <a:pt x="5808" y="1621"/>
                  </a:lnTo>
                  <a:lnTo>
                    <a:pt x="5555" y="1915"/>
                  </a:lnTo>
                  <a:lnTo>
                    <a:pt x="5324" y="2231"/>
                  </a:lnTo>
                  <a:lnTo>
                    <a:pt x="5092" y="2546"/>
                  </a:lnTo>
                  <a:lnTo>
                    <a:pt x="4903" y="2883"/>
                  </a:lnTo>
                  <a:lnTo>
                    <a:pt x="4735" y="3262"/>
                  </a:lnTo>
                  <a:lnTo>
                    <a:pt x="1" y="14517"/>
                  </a:lnTo>
                  <a:lnTo>
                    <a:pt x="49190" y="14517"/>
                  </a:lnTo>
                  <a:lnTo>
                    <a:pt x="45003" y="3451"/>
                  </a:lnTo>
                  <a:lnTo>
                    <a:pt x="44856" y="3072"/>
                  </a:lnTo>
                  <a:lnTo>
                    <a:pt x="44666" y="2694"/>
                  </a:lnTo>
                  <a:lnTo>
                    <a:pt x="44456" y="2357"/>
                  </a:lnTo>
                  <a:lnTo>
                    <a:pt x="44225" y="2041"/>
                  </a:lnTo>
                  <a:lnTo>
                    <a:pt x="43951" y="1726"/>
                  </a:lnTo>
                  <a:lnTo>
                    <a:pt x="43678" y="1452"/>
                  </a:lnTo>
                  <a:lnTo>
                    <a:pt x="43383" y="1179"/>
                  </a:lnTo>
                  <a:lnTo>
                    <a:pt x="43067" y="947"/>
                  </a:lnTo>
                  <a:lnTo>
                    <a:pt x="42731" y="737"/>
                  </a:lnTo>
                  <a:lnTo>
                    <a:pt x="42373" y="548"/>
                  </a:lnTo>
                  <a:lnTo>
                    <a:pt x="42015" y="379"/>
                  </a:lnTo>
                  <a:lnTo>
                    <a:pt x="41637" y="253"/>
                  </a:lnTo>
                  <a:lnTo>
                    <a:pt x="41258" y="148"/>
                  </a:lnTo>
                  <a:lnTo>
                    <a:pt x="40858" y="64"/>
                  </a:lnTo>
                  <a:lnTo>
                    <a:pt x="40459" y="22"/>
                  </a:lnTo>
                  <a:lnTo>
                    <a:pt x="40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2;p32">
              <a:extLst>
                <a:ext uri="{FF2B5EF4-FFF2-40B4-BE49-F238E27FC236}">
                  <a16:creationId xmlns:a16="http://schemas.microsoft.com/office/drawing/2014/main" id="{B906122D-C722-4F9B-8423-286622597EBA}"/>
                </a:ext>
              </a:extLst>
            </p:cNvPr>
            <p:cNvSpPr/>
            <p:nvPr/>
          </p:nvSpPr>
          <p:spPr>
            <a:xfrm>
              <a:off x="6200801" y="3399801"/>
              <a:ext cx="1229749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fill="none" extrusionOk="0">
                  <a:moveTo>
                    <a:pt x="49190" y="14517"/>
                  </a:moveTo>
                  <a:lnTo>
                    <a:pt x="1" y="14517"/>
                  </a:lnTo>
                  <a:lnTo>
                    <a:pt x="4735" y="3262"/>
                  </a:lnTo>
                  <a:lnTo>
                    <a:pt x="4735" y="3262"/>
                  </a:lnTo>
                  <a:lnTo>
                    <a:pt x="4903" y="2883"/>
                  </a:lnTo>
                  <a:lnTo>
                    <a:pt x="5092" y="2546"/>
                  </a:lnTo>
                  <a:lnTo>
                    <a:pt x="5324" y="2231"/>
                  </a:lnTo>
                  <a:lnTo>
                    <a:pt x="5555" y="1915"/>
                  </a:lnTo>
                  <a:lnTo>
                    <a:pt x="5808" y="1621"/>
                  </a:lnTo>
                  <a:lnTo>
                    <a:pt x="6081" y="1368"/>
                  </a:lnTo>
                  <a:lnTo>
                    <a:pt x="6376" y="1116"/>
                  </a:lnTo>
                  <a:lnTo>
                    <a:pt x="6691" y="884"/>
                  </a:lnTo>
                  <a:lnTo>
                    <a:pt x="7028" y="695"/>
                  </a:lnTo>
                  <a:lnTo>
                    <a:pt x="7364" y="506"/>
                  </a:lnTo>
                  <a:lnTo>
                    <a:pt x="7722" y="358"/>
                  </a:lnTo>
                  <a:lnTo>
                    <a:pt x="8080" y="232"/>
                  </a:lnTo>
                  <a:lnTo>
                    <a:pt x="8458" y="127"/>
                  </a:lnTo>
                  <a:lnTo>
                    <a:pt x="8837" y="64"/>
                  </a:lnTo>
                  <a:lnTo>
                    <a:pt x="9237" y="22"/>
                  </a:lnTo>
                  <a:lnTo>
                    <a:pt x="9637" y="1"/>
                  </a:lnTo>
                  <a:lnTo>
                    <a:pt x="40038" y="1"/>
                  </a:lnTo>
                  <a:lnTo>
                    <a:pt x="40038" y="1"/>
                  </a:lnTo>
                  <a:lnTo>
                    <a:pt x="40459" y="22"/>
                  </a:lnTo>
                  <a:lnTo>
                    <a:pt x="40858" y="64"/>
                  </a:lnTo>
                  <a:lnTo>
                    <a:pt x="41258" y="148"/>
                  </a:lnTo>
                  <a:lnTo>
                    <a:pt x="41637" y="253"/>
                  </a:lnTo>
                  <a:lnTo>
                    <a:pt x="42015" y="379"/>
                  </a:lnTo>
                  <a:lnTo>
                    <a:pt x="42373" y="548"/>
                  </a:lnTo>
                  <a:lnTo>
                    <a:pt x="42731" y="737"/>
                  </a:lnTo>
                  <a:lnTo>
                    <a:pt x="43067" y="947"/>
                  </a:lnTo>
                  <a:lnTo>
                    <a:pt x="43383" y="1179"/>
                  </a:lnTo>
                  <a:lnTo>
                    <a:pt x="43678" y="1452"/>
                  </a:lnTo>
                  <a:lnTo>
                    <a:pt x="43951" y="1726"/>
                  </a:lnTo>
                  <a:lnTo>
                    <a:pt x="44225" y="2041"/>
                  </a:lnTo>
                  <a:lnTo>
                    <a:pt x="44456" y="2357"/>
                  </a:lnTo>
                  <a:lnTo>
                    <a:pt x="44666" y="2694"/>
                  </a:lnTo>
                  <a:lnTo>
                    <a:pt x="44856" y="3072"/>
                  </a:lnTo>
                  <a:lnTo>
                    <a:pt x="45003" y="3451"/>
                  </a:lnTo>
                  <a:lnTo>
                    <a:pt x="49190" y="1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763;p32">
              <a:extLst>
                <a:ext uri="{FF2B5EF4-FFF2-40B4-BE49-F238E27FC236}">
                  <a16:creationId xmlns:a16="http://schemas.microsoft.com/office/drawing/2014/main" id="{BF13DD4B-6C0E-4D61-A3CF-6E85EB6D1A95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4;p32">
              <a:extLst>
                <a:ext uri="{FF2B5EF4-FFF2-40B4-BE49-F238E27FC236}">
                  <a16:creationId xmlns:a16="http://schemas.microsoft.com/office/drawing/2014/main" id="{DDB245B1-88E6-44B5-8B29-867026882DE1}"/>
                </a:ext>
              </a:extLst>
            </p:cNvPr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fill="none" extrusionOk="0">
                  <a:moveTo>
                    <a:pt x="15885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5;p32">
              <a:extLst>
                <a:ext uri="{FF2B5EF4-FFF2-40B4-BE49-F238E27FC236}">
                  <a16:creationId xmlns:a16="http://schemas.microsoft.com/office/drawing/2014/main" id="{7F648E3D-C15E-429B-8776-D808E15DD2A0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6;p32">
              <a:extLst>
                <a:ext uri="{FF2B5EF4-FFF2-40B4-BE49-F238E27FC236}">
                  <a16:creationId xmlns:a16="http://schemas.microsoft.com/office/drawing/2014/main" id="{3A4D0A6D-A692-4A4C-AD8C-4E85DC7E3CB5}"/>
                </a:ext>
              </a:extLst>
            </p:cNvPr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fill="none" extrusionOk="0">
                  <a:moveTo>
                    <a:pt x="11719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7;p32">
              <a:extLst>
                <a:ext uri="{FF2B5EF4-FFF2-40B4-BE49-F238E27FC236}">
                  <a16:creationId xmlns:a16="http://schemas.microsoft.com/office/drawing/2014/main" id="{D5F7C38A-008B-4ADD-9635-8C3634370835}"/>
                </a:ext>
              </a:extLst>
            </p:cNvPr>
            <p:cNvSpPr/>
            <p:nvPr/>
          </p:nvSpPr>
          <p:spPr>
            <a:xfrm>
              <a:off x="6129800" y="3937350"/>
              <a:ext cx="1371225" cy="176750"/>
            </a:xfrm>
            <a:custGeom>
              <a:avLst/>
              <a:gdLst/>
              <a:ahLst/>
              <a:cxnLst/>
              <a:rect l="l" t="t" r="r" b="b"/>
              <a:pathLst>
                <a:path w="54849" h="7070" extrusionOk="0">
                  <a:moveTo>
                    <a:pt x="3556" y="0"/>
                  </a:moveTo>
                  <a:lnTo>
                    <a:pt x="3177" y="21"/>
                  </a:lnTo>
                  <a:lnTo>
                    <a:pt x="2841" y="63"/>
                  </a:lnTo>
                  <a:lnTo>
                    <a:pt x="2504" y="169"/>
                  </a:lnTo>
                  <a:lnTo>
                    <a:pt x="2168" y="274"/>
                  </a:lnTo>
                  <a:lnTo>
                    <a:pt x="1873" y="421"/>
                  </a:lnTo>
                  <a:lnTo>
                    <a:pt x="1578" y="610"/>
                  </a:lnTo>
                  <a:lnTo>
                    <a:pt x="1305" y="821"/>
                  </a:lnTo>
                  <a:lnTo>
                    <a:pt x="1052" y="1031"/>
                  </a:lnTo>
                  <a:lnTo>
                    <a:pt x="821" y="1284"/>
                  </a:lnTo>
                  <a:lnTo>
                    <a:pt x="611" y="1557"/>
                  </a:lnTo>
                  <a:lnTo>
                    <a:pt x="442" y="1852"/>
                  </a:lnTo>
                  <a:lnTo>
                    <a:pt x="295" y="2167"/>
                  </a:lnTo>
                  <a:lnTo>
                    <a:pt x="169" y="2483"/>
                  </a:lnTo>
                  <a:lnTo>
                    <a:pt x="85" y="2820"/>
                  </a:lnTo>
                  <a:lnTo>
                    <a:pt x="22" y="3177"/>
                  </a:lnTo>
                  <a:lnTo>
                    <a:pt x="1" y="3535"/>
                  </a:lnTo>
                  <a:lnTo>
                    <a:pt x="22" y="3892"/>
                  </a:lnTo>
                  <a:lnTo>
                    <a:pt x="85" y="4250"/>
                  </a:lnTo>
                  <a:lnTo>
                    <a:pt x="169" y="4587"/>
                  </a:lnTo>
                  <a:lnTo>
                    <a:pt x="295" y="4902"/>
                  </a:lnTo>
                  <a:lnTo>
                    <a:pt x="442" y="5218"/>
                  </a:lnTo>
                  <a:lnTo>
                    <a:pt x="611" y="5512"/>
                  </a:lnTo>
                  <a:lnTo>
                    <a:pt x="821" y="5786"/>
                  </a:lnTo>
                  <a:lnTo>
                    <a:pt x="1052" y="6038"/>
                  </a:lnTo>
                  <a:lnTo>
                    <a:pt x="1305" y="6270"/>
                  </a:lnTo>
                  <a:lnTo>
                    <a:pt x="1578" y="6480"/>
                  </a:lnTo>
                  <a:lnTo>
                    <a:pt x="1873" y="6649"/>
                  </a:lnTo>
                  <a:lnTo>
                    <a:pt x="2168" y="6796"/>
                  </a:lnTo>
                  <a:lnTo>
                    <a:pt x="2504" y="6922"/>
                  </a:lnTo>
                  <a:lnTo>
                    <a:pt x="2841" y="7006"/>
                  </a:lnTo>
                  <a:lnTo>
                    <a:pt x="3177" y="7048"/>
                  </a:lnTo>
                  <a:lnTo>
                    <a:pt x="3556" y="7069"/>
                  </a:lnTo>
                  <a:lnTo>
                    <a:pt x="51314" y="7069"/>
                  </a:lnTo>
                  <a:lnTo>
                    <a:pt x="51672" y="7048"/>
                  </a:lnTo>
                  <a:lnTo>
                    <a:pt x="52030" y="7006"/>
                  </a:lnTo>
                  <a:lnTo>
                    <a:pt x="52366" y="6922"/>
                  </a:lnTo>
                  <a:lnTo>
                    <a:pt x="52682" y="6796"/>
                  </a:lnTo>
                  <a:lnTo>
                    <a:pt x="52997" y="6649"/>
                  </a:lnTo>
                  <a:lnTo>
                    <a:pt x="53292" y="6480"/>
                  </a:lnTo>
                  <a:lnTo>
                    <a:pt x="53566" y="6270"/>
                  </a:lnTo>
                  <a:lnTo>
                    <a:pt x="53818" y="6038"/>
                  </a:lnTo>
                  <a:lnTo>
                    <a:pt x="54049" y="5786"/>
                  </a:lnTo>
                  <a:lnTo>
                    <a:pt x="54239" y="5512"/>
                  </a:lnTo>
                  <a:lnTo>
                    <a:pt x="54428" y="5218"/>
                  </a:lnTo>
                  <a:lnTo>
                    <a:pt x="54575" y="4902"/>
                  </a:lnTo>
                  <a:lnTo>
                    <a:pt x="54681" y="4587"/>
                  </a:lnTo>
                  <a:lnTo>
                    <a:pt x="54786" y="4250"/>
                  </a:lnTo>
                  <a:lnTo>
                    <a:pt x="54828" y="3892"/>
                  </a:lnTo>
                  <a:lnTo>
                    <a:pt x="54849" y="3535"/>
                  </a:lnTo>
                  <a:lnTo>
                    <a:pt x="54828" y="3177"/>
                  </a:lnTo>
                  <a:lnTo>
                    <a:pt x="54786" y="2820"/>
                  </a:lnTo>
                  <a:lnTo>
                    <a:pt x="54681" y="2483"/>
                  </a:lnTo>
                  <a:lnTo>
                    <a:pt x="54575" y="2167"/>
                  </a:lnTo>
                  <a:lnTo>
                    <a:pt x="54428" y="1852"/>
                  </a:lnTo>
                  <a:lnTo>
                    <a:pt x="54239" y="1557"/>
                  </a:lnTo>
                  <a:lnTo>
                    <a:pt x="54049" y="1284"/>
                  </a:lnTo>
                  <a:lnTo>
                    <a:pt x="53818" y="1031"/>
                  </a:lnTo>
                  <a:lnTo>
                    <a:pt x="53566" y="821"/>
                  </a:lnTo>
                  <a:lnTo>
                    <a:pt x="53292" y="610"/>
                  </a:lnTo>
                  <a:lnTo>
                    <a:pt x="52997" y="421"/>
                  </a:lnTo>
                  <a:lnTo>
                    <a:pt x="52682" y="274"/>
                  </a:lnTo>
                  <a:lnTo>
                    <a:pt x="52366" y="169"/>
                  </a:lnTo>
                  <a:lnTo>
                    <a:pt x="52030" y="63"/>
                  </a:lnTo>
                  <a:lnTo>
                    <a:pt x="51672" y="21"/>
                  </a:lnTo>
                  <a:lnTo>
                    <a:pt x="5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8;p32">
              <a:extLst>
                <a:ext uri="{FF2B5EF4-FFF2-40B4-BE49-F238E27FC236}">
                  <a16:creationId xmlns:a16="http://schemas.microsoft.com/office/drawing/2014/main" id="{84E68F0F-DBE0-410F-B4AA-CD25372317A6}"/>
                </a:ext>
              </a:extLst>
            </p:cNvPr>
            <p:cNvSpPr/>
            <p:nvPr/>
          </p:nvSpPr>
          <p:spPr>
            <a:xfrm>
              <a:off x="6351225" y="4185075"/>
              <a:ext cx="946250" cy="44200"/>
            </a:xfrm>
            <a:custGeom>
              <a:avLst/>
              <a:gdLst/>
              <a:ahLst/>
              <a:cxnLst/>
              <a:rect l="l" t="t" r="r" b="b"/>
              <a:pathLst>
                <a:path w="37850" h="1768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64"/>
                  </a:lnTo>
                  <a:lnTo>
                    <a:pt x="380" y="148"/>
                  </a:lnTo>
                  <a:lnTo>
                    <a:pt x="253" y="253"/>
                  </a:lnTo>
                  <a:lnTo>
                    <a:pt x="148" y="379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53"/>
                  </a:lnTo>
                  <a:lnTo>
                    <a:pt x="64" y="1221"/>
                  </a:lnTo>
                  <a:lnTo>
                    <a:pt x="148" y="1368"/>
                  </a:lnTo>
                  <a:lnTo>
                    <a:pt x="253" y="1515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47"/>
                  </a:lnTo>
                  <a:lnTo>
                    <a:pt x="885" y="1768"/>
                  </a:lnTo>
                  <a:lnTo>
                    <a:pt x="36966" y="1768"/>
                  </a:lnTo>
                  <a:lnTo>
                    <a:pt x="37156" y="1747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5"/>
                  </a:lnTo>
                  <a:lnTo>
                    <a:pt x="37703" y="1368"/>
                  </a:lnTo>
                  <a:lnTo>
                    <a:pt x="37787" y="1221"/>
                  </a:lnTo>
                  <a:lnTo>
                    <a:pt x="37829" y="1053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379"/>
                  </a:lnTo>
                  <a:lnTo>
                    <a:pt x="37597" y="253"/>
                  </a:lnTo>
                  <a:lnTo>
                    <a:pt x="37471" y="148"/>
                  </a:lnTo>
                  <a:lnTo>
                    <a:pt x="37324" y="64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69;p32">
              <a:extLst>
                <a:ext uri="{FF2B5EF4-FFF2-40B4-BE49-F238E27FC236}">
                  <a16:creationId xmlns:a16="http://schemas.microsoft.com/office/drawing/2014/main" id="{477DA110-8CF0-4EB6-A9C7-81E77679D630}"/>
                </a:ext>
              </a:extLst>
            </p:cNvPr>
            <p:cNvSpPr/>
            <p:nvPr/>
          </p:nvSpPr>
          <p:spPr>
            <a:xfrm>
              <a:off x="6351225" y="4255550"/>
              <a:ext cx="946250" cy="44750"/>
            </a:xfrm>
            <a:custGeom>
              <a:avLst/>
              <a:gdLst/>
              <a:ahLst/>
              <a:cxnLst/>
              <a:rect l="l" t="t" r="r" b="b"/>
              <a:pathLst>
                <a:path w="37850" h="1790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85"/>
                  </a:lnTo>
                  <a:lnTo>
                    <a:pt x="380" y="169"/>
                  </a:lnTo>
                  <a:lnTo>
                    <a:pt x="253" y="274"/>
                  </a:lnTo>
                  <a:lnTo>
                    <a:pt x="148" y="401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74"/>
                  </a:lnTo>
                  <a:lnTo>
                    <a:pt x="64" y="1242"/>
                  </a:lnTo>
                  <a:lnTo>
                    <a:pt x="148" y="1389"/>
                  </a:lnTo>
                  <a:lnTo>
                    <a:pt x="253" y="1516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68"/>
                  </a:lnTo>
                  <a:lnTo>
                    <a:pt x="885" y="1789"/>
                  </a:lnTo>
                  <a:lnTo>
                    <a:pt x="36966" y="1789"/>
                  </a:lnTo>
                  <a:lnTo>
                    <a:pt x="37156" y="1768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6"/>
                  </a:lnTo>
                  <a:lnTo>
                    <a:pt x="37703" y="1389"/>
                  </a:lnTo>
                  <a:lnTo>
                    <a:pt x="37787" y="1242"/>
                  </a:lnTo>
                  <a:lnTo>
                    <a:pt x="37829" y="1074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401"/>
                  </a:lnTo>
                  <a:lnTo>
                    <a:pt x="37597" y="274"/>
                  </a:lnTo>
                  <a:lnTo>
                    <a:pt x="37471" y="169"/>
                  </a:lnTo>
                  <a:lnTo>
                    <a:pt x="37324" y="85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0;p32">
              <a:extLst>
                <a:ext uri="{FF2B5EF4-FFF2-40B4-BE49-F238E27FC236}">
                  <a16:creationId xmlns:a16="http://schemas.microsoft.com/office/drawing/2014/main" id="{7EC7C064-4003-4034-9AD6-EC73F3AF7B50}"/>
                </a:ext>
              </a:extLst>
            </p:cNvPr>
            <p:cNvSpPr/>
            <p:nvPr/>
          </p:nvSpPr>
          <p:spPr>
            <a:xfrm>
              <a:off x="6112450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09" y="22"/>
                  </a:lnTo>
                  <a:lnTo>
                    <a:pt x="1978" y="43"/>
                  </a:lnTo>
                  <a:lnTo>
                    <a:pt x="174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4" y="422"/>
                  </a:lnTo>
                  <a:lnTo>
                    <a:pt x="905" y="569"/>
                  </a:lnTo>
                  <a:lnTo>
                    <a:pt x="716" y="737"/>
                  </a:lnTo>
                  <a:lnTo>
                    <a:pt x="568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5" y="1747"/>
                  </a:lnTo>
                  <a:lnTo>
                    <a:pt x="42" y="1979"/>
                  </a:lnTo>
                  <a:lnTo>
                    <a:pt x="0" y="2231"/>
                  </a:lnTo>
                  <a:lnTo>
                    <a:pt x="0" y="2484"/>
                  </a:lnTo>
                  <a:lnTo>
                    <a:pt x="0" y="2736"/>
                  </a:lnTo>
                  <a:lnTo>
                    <a:pt x="42" y="2967"/>
                  </a:lnTo>
                  <a:lnTo>
                    <a:pt x="105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8" y="4061"/>
                  </a:lnTo>
                  <a:lnTo>
                    <a:pt x="716" y="4230"/>
                  </a:lnTo>
                  <a:lnTo>
                    <a:pt x="905" y="4398"/>
                  </a:lnTo>
                  <a:lnTo>
                    <a:pt x="1094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46" y="4840"/>
                  </a:lnTo>
                  <a:lnTo>
                    <a:pt x="1978" y="4903"/>
                  </a:lnTo>
                  <a:lnTo>
                    <a:pt x="2209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807" y="4903"/>
                  </a:lnTo>
                  <a:lnTo>
                    <a:pt x="6038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91" y="4524"/>
                  </a:lnTo>
                  <a:lnTo>
                    <a:pt x="6880" y="4398"/>
                  </a:lnTo>
                  <a:lnTo>
                    <a:pt x="7048" y="4230"/>
                  </a:lnTo>
                  <a:lnTo>
                    <a:pt x="7217" y="4061"/>
                  </a:lnTo>
                  <a:lnTo>
                    <a:pt x="7364" y="3872"/>
                  </a:lnTo>
                  <a:lnTo>
                    <a:pt x="7469" y="3662"/>
                  </a:lnTo>
                  <a:lnTo>
                    <a:pt x="7574" y="3451"/>
                  </a:lnTo>
                  <a:lnTo>
                    <a:pt x="7658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8" y="1747"/>
                  </a:lnTo>
                  <a:lnTo>
                    <a:pt x="7574" y="1516"/>
                  </a:lnTo>
                  <a:lnTo>
                    <a:pt x="7469" y="1305"/>
                  </a:lnTo>
                  <a:lnTo>
                    <a:pt x="7364" y="1095"/>
                  </a:lnTo>
                  <a:lnTo>
                    <a:pt x="7217" y="906"/>
                  </a:lnTo>
                  <a:lnTo>
                    <a:pt x="7048" y="737"/>
                  </a:lnTo>
                  <a:lnTo>
                    <a:pt x="6880" y="569"/>
                  </a:lnTo>
                  <a:lnTo>
                    <a:pt x="6691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8" y="106"/>
                  </a:lnTo>
                  <a:lnTo>
                    <a:pt x="5807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1;p32">
              <a:extLst>
                <a:ext uri="{FF2B5EF4-FFF2-40B4-BE49-F238E27FC236}">
                  <a16:creationId xmlns:a16="http://schemas.microsoft.com/office/drawing/2014/main" id="{5A7F08D3-AB2D-474C-9335-86EC2C052DAF}"/>
                </a:ext>
              </a:extLst>
            </p:cNvPr>
            <p:cNvSpPr/>
            <p:nvPr/>
          </p:nvSpPr>
          <p:spPr>
            <a:xfrm>
              <a:off x="7333225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10" y="22"/>
                  </a:lnTo>
                  <a:lnTo>
                    <a:pt x="1978" y="43"/>
                  </a:lnTo>
                  <a:lnTo>
                    <a:pt x="172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5" y="422"/>
                  </a:lnTo>
                  <a:lnTo>
                    <a:pt x="884" y="569"/>
                  </a:lnTo>
                  <a:lnTo>
                    <a:pt x="716" y="737"/>
                  </a:lnTo>
                  <a:lnTo>
                    <a:pt x="569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6" y="1747"/>
                  </a:lnTo>
                  <a:lnTo>
                    <a:pt x="43" y="1979"/>
                  </a:lnTo>
                  <a:lnTo>
                    <a:pt x="1" y="2231"/>
                  </a:lnTo>
                  <a:lnTo>
                    <a:pt x="1" y="2484"/>
                  </a:lnTo>
                  <a:lnTo>
                    <a:pt x="1" y="2736"/>
                  </a:lnTo>
                  <a:lnTo>
                    <a:pt x="43" y="2967"/>
                  </a:lnTo>
                  <a:lnTo>
                    <a:pt x="106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9" y="4061"/>
                  </a:lnTo>
                  <a:lnTo>
                    <a:pt x="716" y="4230"/>
                  </a:lnTo>
                  <a:lnTo>
                    <a:pt x="884" y="4398"/>
                  </a:lnTo>
                  <a:lnTo>
                    <a:pt x="1095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26" y="4840"/>
                  </a:lnTo>
                  <a:lnTo>
                    <a:pt x="1978" y="4903"/>
                  </a:lnTo>
                  <a:lnTo>
                    <a:pt x="2210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786" y="4903"/>
                  </a:lnTo>
                  <a:lnTo>
                    <a:pt x="6039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70" y="4524"/>
                  </a:lnTo>
                  <a:lnTo>
                    <a:pt x="6880" y="4398"/>
                  </a:lnTo>
                  <a:lnTo>
                    <a:pt x="7049" y="4230"/>
                  </a:lnTo>
                  <a:lnTo>
                    <a:pt x="7217" y="4061"/>
                  </a:lnTo>
                  <a:lnTo>
                    <a:pt x="7343" y="3872"/>
                  </a:lnTo>
                  <a:lnTo>
                    <a:pt x="7469" y="3662"/>
                  </a:lnTo>
                  <a:lnTo>
                    <a:pt x="7575" y="3451"/>
                  </a:lnTo>
                  <a:lnTo>
                    <a:pt x="7659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9" y="1747"/>
                  </a:lnTo>
                  <a:lnTo>
                    <a:pt x="7575" y="1516"/>
                  </a:lnTo>
                  <a:lnTo>
                    <a:pt x="7469" y="1305"/>
                  </a:lnTo>
                  <a:lnTo>
                    <a:pt x="7343" y="1095"/>
                  </a:lnTo>
                  <a:lnTo>
                    <a:pt x="7217" y="906"/>
                  </a:lnTo>
                  <a:lnTo>
                    <a:pt x="7049" y="737"/>
                  </a:lnTo>
                  <a:lnTo>
                    <a:pt x="6880" y="569"/>
                  </a:lnTo>
                  <a:lnTo>
                    <a:pt x="6670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9" y="106"/>
                  </a:lnTo>
                  <a:lnTo>
                    <a:pt x="5786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2;p32">
              <a:extLst>
                <a:ext uri="{FF2B5EF4-FFF2-40B4-BE49-F238E27FC236}">
                  <a16:creationId xmlns:a16="http://schemas.microsoft.com/office/drawing/2014/main" id="{68948635-E619-4AC2-BD8E-F08C54EE82C6}"/>
                </a:ext>
              </a:extLst>
            </p:cNvPr>
            <p:cNvSpPr/>
            <p:nvPr/>
          </p:nvSpPr>
          <p:spPr>
            <a:xfrm>
              <a:off x="616557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1" y="43"/>
                  </a:lnTo>
                  <a:lnTo>
                    <a:pt x="1978" y="127"/>
                  </a:lnTo>
                  <a:lnTo>
                    <a:pt x="1725" y="211"/>
                  </a:lnTo>
                  <a:lnTo>
                    <a:pt x="1473" y="337"/>
                  </a:lnTo>
                  <a:lnTo>
                    <a:pt x="1241" y="485"/>
                  </a:lnTo>
                  <a:lnTo>
                    <a:pt x="1031" y="632"/>
                  </a:lnTo>
                  <a:lnTo>
                    <a:pt x="821" y="821"/>
                  </a:lnTo>
                  <a:lnTo>
                    <a:pt x="631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6" y="1978"/>
                  </a:lnTo>
                  <a:lnTo>
                    <a:pt x="42" y="2252"/>
                  </a:lnTo>
                  <a:lnTo>
                    <a:pt x="0" y="2525"/>
                  </a:lnTo>
                  <a:lnTo>
                    <a:pt x="0" y="2820"/>
                  </a:lnTo>
                  <a:lnTo>
                    <a:pt x="0" y="3114"/>
                  </a:lnTo>
                  <a:lnTo>
                    <a:pt x="42" y="3388"/>
                  </a:lnTo>
                  <a:lnTo>
                    <a:pt x="126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1" y="4629"/>
                  </a:lnTo>
                  <a:lnTo>
                    <a:pt x="821" y="4819"/>
                  </a:lnTo>
                  <a:lnTo>
                    <a:pt x="1031" y="5008"/>
                  </a:lnTo>
                  <a:lnTo>
                    <a:pt x="1241" y="5176"/>
                  </a:lnTo>
                  <a:lnTo>
                    <a:pt x="1473" y="5302"/>
                  </a:lnTo>
                  <a:lnTo>
                    <a:pt x="1725" y="5429"/>
                  </a:lnTo>
                  <a:lnTo>
                    <a:pt x="1978" y="5534"/>
                  </a:lnTo>
                  <a:lnTo>
                    <a:pt x="2251" y="5597"/>
                  </a:lnTo>
                  <a:lnTo>
                    <a:pt x="2525" y="5639"/>
                  </a:lnTo>
                  <a:lnTo>
                    <a:pt x="2819" y="5660"/>
                  </a:lnTo>
                  <a:lnTo>
                    <a:pt x="3114" y="5639"/>
                  </a:lnTo>
                  <a:lnTo>
                    <a:pt x="3387" y="5597"/>
                  </a:lnTo>
                  <a:lnTo>
                    <a:pt x="3661" y="5534"/>
                  </a:lnTo>
                  <a:lnTo>
                    <a:pt x="3934" y="5429"/>
                  </a:lnTo>
                  <a:lnTo>
                    <a:pt x="4166" y="5302"/>
                  </a:lnTo>
                  <a:lnTo>
                    <a:pt x="4397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7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8" y="3935"/>
                  </a:lnTo>
                  <a:lnTo>
                    <a:pt x="5533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3" y="1978"/>
                  </a:lnTo>
                  <a:lnTo>
                    <a:pt x="5428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7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7" y="485"/>
                  </a:lnTo>
                  <a:lnTo>
                    <a:pt x="4166" y="337"/>
                  </a:lnTo>
                  <a:lnTo>
                    <a:pt x="3934" y="211"/>
                  </a:lnTo>
                  <a:lnTo>
                    <a:pt x="3661" y="127"/>
                  </a:lnTo>
                  <a:lnTo>
                    <a:pt x="3387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;p32">
              <a:extLst>
                <a:ext uri="{FF2B5EF4-FFF2-40B4-BE49-F238E27FC236}">
                  <a16:creationId xmlns:a16="http://schemas.microsoft.com/office/drawing/2014/main" id="{D3273FA1-9F99-4FFE-A11C-151494FEC315}"/>
                </a:ext>
              </a:extLst>
            </p:cNvPr>
            <p:cNvSpPr/>
            <p:nvPr/>
          </p:nvSpPr>
          <p:spPr>
            <a:xfrm>
              <a:off x="733322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2" y="43"/>
                  </a:lnTo>
                  <a:lnTo>
                    <a:pt x="1978" y="127"/>
                  </a:lnTo>
                  <a:lnTo>
                    <a:pt x="1726" y="211"/>
                  </a:lnTo>
                  <a:lnTo>
                    <a:pt x="1473" y="337"/>
                  </a:lnTo>
                  <a:lnTo>
                    <a:pt x="1242" y="485"/>
                  </a:lnTo>
                  <a:lnTo>
                    <a:pt x="1010" y="632"/>
                  </a:lnTo>
                  <a:lnTo>
                    <a:pt x="821" y="821"/>
                  </a:lnTo>
                  <a:lnTo>
                    <a:pt x="632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7" y="1978"/>
                  </a:lnTo>
                  <a:lnTo>
                    <a:pt x="43" y="2252"/>
                  </a:lnTo>
                  <a:lnTo>
                    <a:pt x="1" y="2525"/>
                  </a:lnTo>
                  <a:lnTo>
                    <a:pt x="1" y="2820"/>
                  </a:lnTo>
                  <a:lnTo>
                    <a:pt x="1" y="3114"/>
                  </a:lnTo>
                  <a:lnTo>
                    <a:pt x="43" y="3388"/>
                  </a:lnTo>
                  <a:lnTo>
                    <a:pt x="127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2" y="4629"/>
                  </a:lnTo>
                  <a:lnTo>
                    <a:pt x="821" y="4819"/>
                  </a:lnTo>
                  <a:lnTo>
                    <a:pt x="1010" y="5008"/>
                  </a:lnTo>
                  <a:lnTo>
                    <a:pt x="1242" y="5176"/>
                  </a:lnTo>
                  <a:lnTo>
                    <a:pt x="1473" y="5302"/>
                  </a:lnTo>
                  <a:lnTo>
                    <a:pt x="1726" y="5429"/>
                  </a:lnTo>
                  <a:lnTo>
                    <a:pt x="1978" y="5534"/>
                  </a:lnTo>
                  <a:lnTo>
                    <a:pt x="2252" y="5597"/>
                  </a:lnTo>
                  <a:lnTo>
                    <a:pt x="2525" y="5639"/>
                  </a:lnTo>
                  <a:lnTo>
                    <a:pt x="2820" y="5660"/>
                  </a:lnTo>
                  <a:lnTo>
                    <a:pt x="3114" y="5639"/>
                  </a:lnTo>
                  <a:lnTo>
                    <a:pt x="3388" y="5597"/>
                  </a:lnTo>
                  <a:lnTo>
                    <a:pt x="3661" y="5534"/>
                  </a:lnTo>
                  <a:lnTo>
                    <a:pt x="3914" y="5429"/>
                  </a:lnTo>
                  <a:lnTo>
                    <a:pt x="4166" y="5302"/>
                  </a:lnTo>
                  <a:lnTo>
                    <a:pt x="4398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8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9" y="3935"/>
                  </a:lnTo>
                  <a:lnTo>
                    <a:pt x="5534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4" y="1978"/>
                  </a:lnTo>
                  <a:lnTo>
                    <a:pt x="5429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8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8" y="485"/>
                  </a:lnTo>
                  <a:lnTo>
                    <a:pt x="4166" y="337"/>
                  </a:lnTo>
                  <a:lnTo>
                    <a:pt x="3914" y="211"/>
                  </a:lnTo>
                  <a:lnTo>
                    <a:pt x="3661" y="127"/>
                  </a:lnTo>
                  <a:lnTo>
                    <a:pt x="3388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4;p32">
              <a:extLst>
                <a:ext uri="{FF2B5EF4-FFF2-40B4-BE49-F238E27FC236}">
                  <a16:creationId xmlns:a16="http://schemas.microsoft.com/office/drawing/2014/main" id="{9D7C0599-5550-4C21-A492-4590E1C9C780}"/>
                </a:ext>
              </a:extLst>
            </p:cNvPr>
            <p:cNvSpPr/>
            <p:nvPr/>
          </p:nvSpPr>
          <p:spPr>
            <a:xfrm>
              <a:off x="6386475" y="3981525"/>
              <a:ext cx="875775" cy="97325"/>
            </a:xfrm>
            <a:custGeom>
              <a:avLst/>
              <a:gdLst/>
              <a:ahLst/>
              <a:cxnLst/>
              <a:rect l="l" t="t" r="r" b="b"/>
              <a:pathLst>
                <a:path w="35031" h="3893" extrusionOk="0">
                  <a:moveTo>
                    <a:pt x="1957" y="1"/>
                  </a:moveTo>
                  <a:lnTo>
                    <a:pt x="1747" y="22"/>
                  </a:lnTo>
                  <a:lnTo>
                    <a:pt x="1557" y="43"/>
                  </a:lnTo>
                  <a:lnTo>
                    <a:pt x="1368" y="85"/>
                  </a:lnTo>
                  <a:lnTo>
                    <a:pt x="1200" y="148"/>
                  </a:lnTo>
                  <a:lnTo>
                    <a:pt x="1031" y="232"/>
                  </a:lnTo>
                  <a:lnTo>
                    <a:pt x="863" y="337"/>
                  </a:lnTo>
                  <a:lnTo>
                    <a:pt x="716" y="442"/>
                  </a:lnTo>
                  <a:lnTo>
                    <a:pt x="569" y="569"/>
                  </a:lnTo>
                  <a:lnTo>
                    <a:pt x="442" y="716"/>
                  </a:lnTo>
                  <a:lnTo>
                    <a:pt x="337" y="863"/>
                  </a:lnTo>
                  <a:lnTo>
                    <a:pt x="232" y="1031"/>
                  </a:lnTo>
                  <a:lnTo>
                    <a:pt x="148" y="1200"/>
                  </a:lnTo>
                  <a:lnTo>
                    <a:pt x="85" y="1368"/>
                  </a:lnTo>
                  <a:lnTo>
                    <a:pt x="43" y="1557"/>
                  </a:lnTo>
                  <a:lnTo>
                    <a:pt x="22" y="1747"/>
                  </a:lnTo>
                  <a:lnTo>
                    <a:pt x="1" y="1957"/>
                  </a:lnTo>
                  <a:lnTo>
                    <a:pt x="22" y="2147"/>
                  </a:lnTo>
                  <a:lnTo>
                    <a:pt x="43" y="2336"/>
                  </a:lnTo>
                  <a:lnTo>
                    <a:pt x="85" y="2525"/>
                  </a:lnTo>
                  <a:lnTo>
                    <a:pt x="148" y="2715"/>
                  </a:lnTo>
                  <a:lnTo>
                    <a:pt x="232" y="2883"/>
                  </a:lnTo>
                  <a:lnTo>
                    <a:pt x="337" y="3030"/>
                  </a:lnTo>
                  <a:lnTo>
                    <a:pt x="442" y="3177"/>
                  </a:lnTo>
                  <a:lnTo>
                    <a:pt x="569" y="3325"/>
                  </a:lnTo>
                  <a:lnTo>
                    <a:pt x="716" y="3451"/>
                  </a:lnTo>
                  <a:lnTo>
                    <a:pt x="863" y="3556"/>
                  </a:lnTo>
                  <a:lnTo>
                    <a:pt x="1031" y="3661"/>
                  </a:lnTo>
                  <a:lnTo>
                    <a:pt x="1200" y="3745"/>
                  </a:lnTo>
                  <a:lnTo>
                    <a:pt x="1368" y="3809"/>
                  </a:lnTo>
                  <a:lnTo>
                    <a:pt x="1557" y="3851"/>
                  </a:lnTo>
                  <a:lnTo>
                    <a:pt x="1747" y="3893"/>
                  </a:lnTo>
                  <a:lnTo>
                    <a:pt x="33284" y="3893"/>
                  </a:lnTo>
                  <a:lnTo>
                    <a:pt x="33473" y="3851"/>
                  </a:lnTo>
                  <a:lnTo>
                    <a:pt x="33663" y="3809"/>
                  </a:lnTo>
                  <a:lnTo>
                    <a:pt x="33831" y="3745"/>
                  </a:lnTo>
                  <a:lnTo>
                    <a:pt x="33999" y="3661"/>
                  </a:lnTo>
                  <a:lnTo>
                    <a:pt x="34168" y="3556"/>
                  </a:lnTo>
                  <a:lnTo>
                    <a:pt x="34315" y="3451"/>
                  </a:lnTo>
                  <a:lnTo>
                    <a:pt x="34462" y="3325"/>
                  </a:lnTo>
                  <a:lnTo>
                    <a:pt x="34588" y="3177"/>
                  </a:lnTo>
                  <a:lnTo>
                    <a:pt x="34694" y="3030"/>
                  </a:lnTo>
                  <a:lnTo>
                    <a:pt x="34799" y="2883"/>
                  </a:lnTo>
                  <a:lnTo>
                    <a:pt x="34883" y="2715"/>
                  </a:lnTo>
                  <a:lnTo>
                    <a:pt x="34946" y="2525"/>
                  </a:lnTo>
                  <a:lnTo>
                    <a:pt x="34988" y="2336"/>
                  </a:lnTo>
                  <a:lnTo>
                    <a:pt x="35030" y="2147"/>
                  </a:lnTo>
                  <a:lnTo>
                    <a:pt x="35030" y="1957"/>
                  </a:lnTo>
                  <a:lnTo>
                    <a:pt x="35030" y="1747"/>
                  </a:lnTo>
                  <a:lnTo>
                    <a:pt x="34988" y="1557"/>
                  </a:lnTo>
                  <a:lnTo>
                    <a:pt x="34946" y="1368"/>
                  </a:lnTo>
                  <a:lnTo>
                    <a:pt x="34883" y="1200"/>
                  </a:lnTo>
                  <a:lnTo>
                    <a:pt x="34799" y="1031"/>
                  </a:lnTo>
                  <a:lnTo>
                    <a:pt x="34694" y="863"/>
                  </a:lnTo>
                  <a:lnTo>
                    <a:pt x="34588" y="716"/>
                  </a:lnTo>
                  <a:lnTo>
                    <a:pt x="34462" y="569"/>
                  </a:lnTo>
                  <a:lnTo>
                    <a:pt x="34315" y="442"/>
                  </a:lnTo>
                  <a:lnTo>
                    <a:pt x="34168" y="337"/>
                  </a:lnTo>
                  <a:lnTo>
                    <a:pt x="33999" y="232"/>
                  </a:lnTo>
                  <a:lnTo>
                    <a:pt x="33831" y="148"/>
                  </a:lnTo>
                  <a:lnTo>
                    <a:pt x="33663" y="85"/>
                  </a:lnTo>
                  <a:lnTo>
                    <a:pt x="33473" y="43"/>
                  </a:lnTo>
                  <a:lnTo>
                    <a:pt x="33284" y="22"/>
                  </a:lnTo>
                  <a:lnTo>
                    <a:pt x="33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5;p32">
              <a:extLst>
                <a:ext uri="{FF2B5EF4-FFF2-40B4-BE49-F238E27FC236}">
                  <a16:creationId xmlns:a16="http://schemas.microsoft.com/office/drawing/2014/main" id="{D0AA6F23-6428-4D9E-9C25-C14184561DC3}"/>
                </a:ext>
              </a:extLst>
            </p:cNvPr>
            <p:cNvSpPr/>
            <p:nvPr/>
          </p:nvSpPr>
          <p:spPr>
            <a:xfrm>
              <a:off x="6034600" y="4345500"/>
              <a:ext cx="1562150" cy="90500"/>
            </a:xfrm>
            <a:custGeom>
              <a:avLst/>
              <a:gdLst/>
              <a:ahLst/>
              <a:cxnLst/>
              <a:rect l="l" t="t" r="r" b="b"/>
              <a:pathLst>
                <a:path w="62486" h="3620" extrusionOk="0">
                  <a:moveTo>
                    <a:pt x="1" y="0"/>
                  </a:moveTo>
                  <a:lnTo>
                    <a:pt x="211" y="653"/>
                  </a:lnTo>
                  <a:lnTo>
                    <a:pt x="442" y="1305"/>
                  </a:lnTo>
                  <a:lnTo>
                    <a:pt x="716" y="1915"/>
                  </a:lnTo>
                  <a:lnTo>
                    <a:pt x="989" y="2504"/>
                  </a:lnTo>
                  <a:lnTo>
                    <a:pt x="4335" y="2714"/>
                  </a:lnTo>
                  <a:lnTo>
                    <a:pt x="7974" y="2925"/>
                  </a:lnTo>
                  <a:lnTo>
                    <a:pt x="12434" y="3156"/>
                  </a:lnTo>
                  <a:lnTo>
                    <a:pt x="17358" y="3367"/>
                  </a:lnTo>
                  <a:lnTo>
                    <a:pt x="19882" y="3472"/>
                  </a:lnTo>
                  <a:lnTo>
                    <a:pt x="22386" y="3535"/>
                  </a:lnTo>
                  <a:lnTo>
                    <a:pt x="24805" y="3598"/>
                  </a:lnTo>
                  <a:lnTo>
                    <a:pt x="27120" y="3619"/>
                  </a:lnTo>
                  <a:lnTo>
                    <a:pt x="29287" y="3619"/>
                  </a:lnTo>
                  <a:lnTo>
                    <a:pt x="31243" y="3598"/>
                  </a:lnTo>
                  <a:lnTo>
                    <a:pt x="33200" y="3619"/>
                  </a:lnTo>
                  <a:lnTo>
                    <a:pt x="35346" y="3619"/>
                  </a:lnTo>
                  <a:lnTo>
                    <a:pt x="37660" y="3598"/>
                  </a:lnTo>
                  <a:lnTo>
                    <a:pt x="40101" y="3535"/>
                  </a:lnTo>
                  <a:lnTo>
                    <a:pt x="42583" y="3472"/>
                  </a:lnTo>
                  <a:lnTo>
                    <a:pt x="45108" y="3367"/>
                  </a:lnTo>
                  <a:lnTo>
                    <a:pt x="50031" y="3156"/>
                  </a:lnTo>
                  <a:lnTo>
                    <a:pt x="54491" y="2925"/>
                  </a:lnTo>
                  <a:lnTo>
                    <a:pt x="58131" y="2714"/>
                  </a:lnTo>
                  <a:lnTo>
                    <a:pt x="61497" y="2504"/>
                  </a:lnTo>
                  <a:lnTo>
                    <a:pt x="61771" y="1915"/>
                  </a:lnTo>
                  <a:lnTo>
                    <a:pt x="62023" y="1305"/>
                  </a:lnTo>
                  <a:lnTo>
                    <a:pt x="62255" y="653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6;p32">
              <a:extLst>
                <a:ext uri="{FF2B5EF4-FFF2-40B4-BE49-F238E27FC236}">
                  <a16:creationId xmlns:a16="http://schemas.microsoft.com/office/drawing/2014/main" id="{01A01F05-269A-447C-8B3D-76764FB43184}"/>
                </a:ext>
              </a:extLst>
            </p:cNvPr>
            <p:cNvSpPr/>
            <p:nvPr/>
          </p:nvSpPr>
          <p:spPr>
            <a:xfrm>
              <a:off x="6691025" y="2514600"/>
              <a:ext cx="304550" cy="289825"/>
            </a:xfrm>
            <a:custGeom>
              <a:avLst/>
              <a:gdLst/>
              <a:ahLst/>
              <a:cxnLst/>
              <a:rect l="l" t="t" r="r" b="b"/>
              <a:pathLst>
                <a:path w="12182" h="11593" extrusionOk="0">
                  <a:moveTo>
                    <a:pt x="6101" y="0"/>
                  </a:moveTo>
                  <a:lnTo>
                    <a:pt x="4208" y="3808"/>
                  </a:lnTo>
                  <a:lnTo>
                    <a:pt x="0" y="4397"/>
                  </a:lnTo>
                  <a:lnTo>
                    <a:pt x="3030" y="7364"/>
                  </a:lnTo>
                  <a:lnTo>
                    <a:pt x="2293" y="11572"/>
                  </a:lnTo>
                  <a:lnTo>
                    <a:pt x="6080" y="9594"/>
                  </a:lnTo>
                  <a:lnTo>
                    <a:pt x="9825" y="11593"/>
                  </a:lnTo>
                  <a:lnTo>
                    <a:pt x="9825" y="11593"/>
                  </a:lnTo>
                  <a:lnTo>
                    <a:pt x="9131" y="7385"/>
                  </a:lnTo>
                  <a:lnTo>
                    <a:pt x="12182" y="4439"/>
                  </a:lnTo>
                  <a:lnTo>
                    <a:pt x="7974" y="3808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7;p32">
              <a:extLst>
                <a:ext uri="{FF2B5EF4-FFF2-40B4-BE49-F238E27FC236}">
                  <a16:creationId xmlns:a16="http://schemas.microsoft.com/office/drawing/2014/main" id="{7C40EE5D-5C39-4BF9-BB84-7026444B35D4}"/>
                </a:ext>
              </a:extLst>
            </p:cNvPr>
            <p:cNvSpPr/>
            <p:nvPr/>
          </p:nvSpPr>
          <p:spPr>
            <a:xfrm>
              <a:off x="6843550" y="2514600"/>
              <a:ext cx="46825" cy="156225"/>
            </a:xfrm>
            <a:custGeom>
              <a:avLst/>
              <a:gdLst/>
              <a:ahLst/>
              <a:cxnLst/>
              <a:rect l="l" t="t" r="r" b="b"/>
              <a:pathLst>
                <a:path w="1873" h="6249" extrusionOk="0">
                  <a:moveTo>
                    <a:pt x="0" y="0"/>
                  </a:moveTo>
                  <a:lnTo>
                    <a:pt x="0" y="6249"/>
                  </a:lnTo>
                  <a:lnTo>
                    <a:pt x="1873" y="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8;p32">
              <a:extLst>
                <a:ext uri="{FF2B5EF4-FFF2-40B4-BE49-F238E27FC236}">
                  <a16:creationId xmlns:a16="http://schemas.microsoft.com/office/drawing/2014/main" id="{931A192F-DD20-420D-AD0B-24DAF98EB98E}"/>
                </a:ext>
              </a:extLst>
            </p:cNvPr>
            <p:cNvSpPr/>
            <p:nvPr/>
          </p:nvSpPr>
          <p:spPr>
            <a:xfrm>
              <a:off x="6843550" y="2625575"/>
              <a:ext cx="152025" cy="73650"/>
            </a:xfrm>
            <a:custGeom>
              <a:avLst/>
              <a:gdLst/>
              <a:ahLst/>
              <a:cxnLst/>
              <a:rect l="l" t="t" r="r" b="b"/>
              <a:pathLst>
                <a:path w="6081" h="2946" extrusionOk="0">
                  <a:moveTo>
                    <a:pt x="6081" y="0"/>
                  </a:moveTo>
                  <a:lnTo>
                    <a:pt x="0" y="1810"/>
                  </a:lnTo>
                  <a:lnTo>
                    <a:pt x="3030" y="2946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9;p32">
              <a:extLst>
                <a:ext uri="{FF2B5EF4-FFF2-40B4-BE49-F238E27FC236}">
                  <a16:creationId xmlns:a16="http://schemas.microsoft.com/office/drawing/2014/main" id="{04128C12-5054-4766-94D0-EC14D9DC3052}"/>
                </a:ext>
              </a:extLst>
            </p:cNvPr>
            <p:cNvSpPr/>
            <p:nvPr/>
          </p:nvSpPr>
          <p:spPr>
            <a:xfrm>
              <a:off x="6843025" y="2670800"/>
              <a:ext cx="93650" cy="133625"/>
            </a:xfrm>
            <a:custGeom>
              <a:avLst/>
              <a:gdLst/>
              <a:ahLst/>
              <a:cxnLst/>
              <a:rect l="l" t="t" r="r" b="b"/>
              <a:pathLst>
                <a:path w="3746" h="5345" extrusionOk="0">
                  <a:moveTo>
                    <a:pt x="21" y="1"/>
                  </a:moveTo>
                  <a:lnTo>
                    <a:pt x="0" y="3346"/>
                  </a:lnTo>
                  <a:lnTo>
                    <a:pt x="3745" y="5345"/>
                  </a:lnTo>
                  <a:lnTo>
                    <a:pt x="3745" y="534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0;p32">
              <a:extLst>
                <a:ext uri="{FF2B5EF4-FFF2-40B4-BE49-F238E27FC236}">
                  <a16:creationId xmlns:a16="http://schemas.microsoft.com/office/drawing/2014/main" id="{6E8BCE7B-0370-43E0-8522-DF4A7A6627D6}"/>
                </a:ext>
              </a:extLst>
            </p:cNvPr>
            <p:cNvSpPr/>
            <p:nvPr/>
          </p:nvSpPr>
          <p:spPr>
            <a:xfrm>
              <a:off x="6748350" y="2670800"/>
              <a:ext cx="95225" cy="133100"/>
            </a:xfrm>
            <a:custGeom>
              <a:avLst/>
              <a:gdLst/>
              <a:ahLst/>
              <a:cxnLst/>
              <a:rect l="l" t="t" r="r" b="b"/>
              <a:pathLst>
                <a:path w="3809" h="5324" extrusionOk="0">
                  <a:moveTo>
                    <a:pt x="3808" y="1"/>
                  </a:moveTo>
                  <a:lnTo>
                    <a:pt x="737" y="1116"/>
                  </a:lnTo>
                  <a:lnTo>
                    <a:pt x="0" y="532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81;p32">
              <a:extLst>
                <a:ext uri="{FF2B5EF4-FFF2-40B4-BE49-F238E27FC236}">
                  <a16:creationId xmlns:a16="http://schemas.microsoft.com/office/drawing/2014/main" id="{12C6084C-BA7F-4F08-8164-037988250124}"/>
                </a:ext>
              </a:extLst>
            </p:cNvPr>
            <p:cNvSpPr/>
            <p:nvPr/>
          </p:nvSpPr>
          <p:spPr>
            <a:xfrm>
              <a:off x="6691025" y="2609275"/>
              <a:ext cx="152550" cy="61550"/>
            </a:xfrm>
            <a:custGeom>
              <a:avLst/>
              <a:gdLst/>
              <a:ahLst/>
              <a:cxnLst/>
              <a:rect l="l" t="t" r="r" b="b"/>
              <a:pathLst>
                <a:path w="6102" h="2462" extrusionOk="0">
                  <a:moveTo>
                    <a:pt x="4208" y="0"/>
                  </a:moveTo>
                  <a:lnTo>
                    <a:pt x="0" y="610"/>
                  </a:lnTo>
                  <a:lnTo>
                    <a:pt x="6101" y="2462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2;p32">
              <a:extLst>
                <a:ext uri="{FF2B5EF4-FFF2-40B4-BE49-F238E27FC236}">
                  <a16:creationId xmlns:a16="http://schemas.microsoft.com/office/drawing/2014/main" id="{39232FF3-7206-4AC0-81CF-FB695ECFE9A3}"/>
                </a:ext>
              </a:extLst>
            </p:cNvPr>
            <p:cNvSpPr/>
            <p:nvPr/>
          </p:nvSpPr>
          <p:spPr>
            <a:xfrm>
              <a:off x="62828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9" y="3809"/>
                  </a:lnTo>
                  <a:lnTo>
                    <a:pt x="1" y="4398"/>
                  </a:lnTo>
                  <a:lnTo>
                    <a:pt x="3030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26" y="11593"/>
                  </a:lnTo>
                  <a:lnTo>
                    <a:pt x="9826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5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83;p32">
              <a:extLst>
                <a:ext uri="{FF2B5EF4-FFF2-40B4-BE49-F238E27FC236}">
                  <a16:creationId xmlns:a16="http://schemas.microsoft.com/office/drawing/2014/main" id="{F6303760-F0FA-4BEA-BF77-9B7B516C1248}"/>
                </a:ext>
              </a:extLst>
            </p:cNvPr>
            <p:cNvSpPr/>
            <p:nvPr/>
          </p:nvSpPr>
          <p:spPr>
            <a:xfrm>
              <a:off x="6435400" y="2643975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84;p32">
              <a:extLst>
                <a:ext uri="{FF2B5EF4-FFF2-40B4-BE49-F238E27FC236}">
                  <a16:creationId xmlns:a16="http://schemas.microsoft.com/office/drawing/2014/main" id="{8BAA4283-78D5-43F4-A626-8B1BDE0B9CB7}"/>
                </a:ext>
              </a:extLst>
            </p:cNvPr>
            <p:cNvSpPr/>
            <p:nvPr/>
          </p:nvSpPr>
          <p:spPr>
            <a:xfrm>
              <a:off x="6435400" y="2754950"/>
              <a:ext cx="152025" cy="74200"/>
            </a:xfrm>
            <a:custGeom>
              <a:avLst/>
              <a:gdLst/>
              <a:ahLst/>
              <a:cxnLst/>
              <a:rect l="l" t="t" r="r" b="b"/>
              <a:pathLst>
                <a:path w="6081" h="2968" extrusionOk="0">
                  <a:moveTo>
                    <a:pt x="608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85;p32">
              <a:extLst>
                <a:ext uri="{FF2B5EF4-FFF2-40B4-BE49-F238E27FC236}">
                  <a16:creationId xmlns:a16="http://schemas.microsoft.com/office/drawing/2014/main" id="{5B8DB875-1D72-41EE-B18E-2569140A5C60}"/>
                </a:ext>
              </a:extLst>
            </p:cNvPr>
            <p:cNvSpPr/>
            <p:nvPr/>
          </p:nvSpPr>
          <p:spPr>
            <a:xfrm>
              <a:off x="6434875" y="2800725"/>
              <a:ext cx="93650" cy="133100"/>
            </a:xfrm>
            <a:custGeom>
              <a:avLst/>
              <a:gdLst/>
              <a:ahLst/>
              <a:cxnLst/>
              <a:rect l="l" t="t" r="r" b="b"/>
              <a:pathLst>
                <a:path w="3746" h="5324" extrusionOk="0">
                  <a:moveTo>
                    <a:pt x="21" y="0"/>
                  </a:moveTo>
                  <a:lnTo>
                    <a:pt x="0" y="3345"/>
                  </a:lnTo>
                  <a:lnTo>
                    <a:pt x="3745" y="5323"/>
                  </a:lnTo>
                  <a:lnTo>
                    <a:pt x="3745" y="53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86;p32">
              <a:extLst>
                <a:ext uri="{FF2B5EF4-FFF2-40B4-BE49-F238E27FC236}">
                  <a16:creationId xmlns:a16="http://schemas.microsoft.com/office/drawing/2014/main" id="{55D37DC7-6271-4F43-9FCF-A7E1C09F0C43}"/>
                </a:ext>
              </a:extLst>
            </p:cNvPr>
            <p:cNvSpPr/>
            <p:nvPr/>
          </p:nvSpPr>
          <p:spPr>
            <a:xfrm>
              <a:off x="6340200" y="2800725"/>
              <a:ext cx="95225" cy="132575"/>
            </a:xfrm>
            <a:custGeom>
              <a:avLst/>
              <a:gdLst/>
              <a:ahLst/>
              <a:cxnLst/>
              <a:rect l="l" t="t" r="r" b="b"/>
              <a:pathLst>
                <a:path w="3809" h="5303" extrusionOk="0">
                  <a:moveTo>
                    <a:pt x="3808" y="0"/>
                  </a:moveTo>
                  <a:lnTo>
                    <a:pt x="736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87;p32">
              <a:extLst>
                <a:ext uri="{FF2B5EF4-FFF2-40B4-BE49-F238E27FC236}">
                  <a16:creationId xmlns:a16="http://schemas.microsoft.com/office/drawing/2014/main" id="{502A4B0D-9016-4459-A0DA-86548B693142}"/>
                </a:ext>
              </a:extLst>
            </p:cNvPr>
            <p:cNvSpPr/>
            <p:nvPr/>
          </p:nvSpPr>
          <p:spPr>
            <a:xfrm>
              <a:off x="6282850" y="2739175"/>
              <a:ext cx="152575" cy="61575"/>
            </a:xfrm>
            <a:custGeom>
              <a:avLst/>
              <a:gdLst/>
              <a:ahLst/>
              <a:cxnLst/>
              <a:rect l="l" t="t" r="r" b="b"/>
              <a:pathLst>
                <a:path w="6103" h="2463" extrusionOk="0">
                  <a:moveTo>
                    <a:pt x="4209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88;p32">
              <a:extLst>
                <a:ext uri="{FF2B5EF4-FFF2-40B4-BE49-F238E27FC236}">
                  <a16:creationId xmlns:a16="http://schemas.microsoft.com/office/drawing/2014/main" id="{B8CEF676-4DD1-4D90-B09F-2CD1BC57C474}"/>
                </a:ext>
              </a:extLst>
            </p:cNvPr>
            <p:cNvSpPr/>
            <p:nvPr/>
          </p:nvSpPr>
          <p:spPr>
            <a:xfrm>
              <a:off x="70786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8" y="3809"/>
                  </a:lnTo>
                  <a:lnTo>
                    <a:pt x="1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89;p32">
              <a:extLst>
                <a:ext uri="{FF2B5EF4-FFF2-40B4-BE49-F238E27FC236}">
                  <a16:creationId xmlns:a16="http://schemas.microsoft.com/office/drawing/2014/main" id="{B6FB835A-68A1-45DA-830D-94C9D2BCB47E}"/>
                </a:ext>
              </a:extLst>
            </p:cNvPr>
            <p:cNvSpPr/>
            <p:nvPr/>
          </p:nvSpPr>
          <p:spPr>
            <a:xfrm>
              <a:off x="7231700" y="2643975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90;p32">
              <a:extLst>
                <a:ext uri="{FF2B5EF4-FFF2-40B4-BE49-F238E27FC236}">
                  <a16:creationId xmlns:a16="http://schemas.microsoft.com/office/drawing/2014/main" id="{972B44C4-8297-4842-B810-E62BE7E4B8AB}"/>
                </a:ext>
              </a:extLst>
            </p:cNvPr>
            <p:cNvSpPr/>
            <p:nvPr/>
          </p:nvSpPr>
          <p:spPr>
            <a:xfrm>
              <a:off x="7231700" y="2754950"/>
              <a:ext cx="151525" cy="74200"/>
            </a:xfrm>
            <a:custGeom>
              <a:avLst/>
              <a:gdLst/>
              <a:ahLst/>
              <a:cxnLst/>
              <a:rect l="l" t="t" r="r" b="b"/>
              <a:pathLst>
                <a:path w="6061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1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91;p32">
              <a:extLst>
                <a:ext uri="{FF2B5EF4-FFF2-40B4-BE49-F238E27FC236}">
                  <a16:creationId xmlns:a16="http://schemas.microsoft.com/office/drawing/2014/main" id="{B3960432-2ABF-480F-99AE-454FA7D93910}"/>
                </a:ext>
              </a:extLst>
            </p:cNvPr>
            <p:cNvSpPr/>
            <p:nvPr/>
          </p:nvSpPr>
          <p:spPr>
            <a:xfrm>
              <a:off x="7230650" y="2800725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92;p32">
              <a:extLst>
                <a:ext uri="{FF2B5EF4-FFF2-40B4-BE49-F238E27FC236}">
                  <a16:creationId xmlns:a16="http://schemas.microsoft.com/office/drawing/2014/main" id="{8C05AD3B-A28C-443B-B640-294DE81765F8}"/>
                </a:ext>
              </a:extLst>
            </p:cNvPr>
            <p:cNvSpPr/>
            <p:nvPr/>
          </p:nvSpPr>
          <p:spPr>
            <a:xfrm>
              <a:off x="7135975" y="2800725"/>
              <a:ext cx="95750" cy="132575"/>
            </a:xfrm>
            <a:custGeom>
              <a:avLst/>
              <a:gdLst/>
              <a:ahLst/>
              <a:cxnLst/>
              <a:rect l="l" t="t" r="r" b="b"/>
              <a:pathLst>
                <a:path w="3830" h="5303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93;p32">
              <a:extLst>
                <a:ext uri="{FF2B5EF4-FFF2-40B4-BE49-F238E27FC236}">
                  <a16:creationId xmlns:a16="http://schemas.microsoft.com/office/drawing/2014/main" id="{216D1D86-1BC8-4EB7-84F1-1C9551E323EA}"/>
                </a:ext>
              </a:extLst>
            </p:cNvPr>
            <p:cNvSpPr/>
            <p:nvPr/>
          </p:nvSpPr>
          <p:spPr>
            <a:xfrm>
              <a:off x="7078650" y="2739175"/>
              <a:ext cx="153075" cy="61575"/>
            </a:xfrm>
            <a:custGeom>
              <a:avLst/>
              <a:gdLst/>
              <a:ahLst/>
              <a:cxnLst/>
              <a:rect l="l" t="t" r="r" b="b"/>
              <a:pathLst>
                <a:path w="6123" h="2463" extrusionOk="0">
                  <a:moveTo>
                    <a:pt x="4208" y="1"/>
                  </a:moveTo>
                  <a:lnTo>
                    <a:pt x="1" y="611"/>
                  </a:lnTo>
                  <a:lnTo>
                    <a:pt x="6123" y="2462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94;p32">
              <a:extLst>
                <a:ext uri="{FF2B5EF4-FFF2-40B4-BE49-F238E27FC236}">
                  <a16:creationId xmlns:a16="http://schemas.microsoft.com/office/drawing/2014/main" id="{6959F559-9406-4FC9-A77A-31C24850B6EF}"/>
                </a:ext>
              </a:extLst>
            </p:cNvPr>
            <p:cNvSpPr/>
            <p:nvPr/>
          </p:nvSpPr>
          <p:spPr>
            <a:xfrm>
              <a:off x="7400550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23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1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95;p32">
              <a:extLst>
                <a:ext uri="{FF2B5EF4-FFF2-40B4-BE49-F238E27FC236}">
                  <a16:creationId xmlns:a16="http://schemas.microsoft.com/office/drawing/2014/main" id="{504C161F-1BF1-48C8-A8A9-3191942FFCB7}"/>
                </a:ext>
              </a:extLst>
            </p:cNvPr>
            <p:cNvSpPr/>
            <p:nvPr/>
          </p:nvSpPr>
          <p:spPr>
            <a:xfrm>
              <a:off x="7553600" y="2831750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96;p32">
              <a:extLst>
                <a:ext uri="{FF2B5EF4-FFF2-40B4-BE49-F238E27FC236}">
                  <a16:creationId xmlns:a16="http://schemas.microsoft.com/office/drawing/2014/main" id="{2A6837DF-4F53-4F7B-A8C6-E9FF6E531B8F}"/>
                </a:ext>
              </a:extLst>
            </p:cNvPr>
            <p:cNvSpPr/>
            <p:nvPr/>
          </p:nvSpPr>
          <p:spPr>
            <a:xfrm>
              <a:off x="755360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09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97;p32">
              <a:extLst>
                <a:ext uri="{FF2B5EF4-FFF2-40B4-BE49-F238E27FC236}">
                  <a16:creationId xmlns:a16="http://schemas.microsoft.com/office/drawing/2014/main" id="{130B78FB-85DC-4BCF-BF53-5BA3C77B906D}"/>
                </a:ext>
              </a:extLst>
            </p:cNvPr>
            <p:cNvSpPr/>
            <p:nvPr/>
          </p:nvSpPr>
          <p:spPr>
            <a:xfrm>
              <a:off x="755255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98;p32">
              <a:extLst>
                <a:ext uri="{FF2B5EF4-FFF2-40B4-BE49-F238E27FC236}">
                  <a16:creationId xmlns:a16="http://schemas.microsoft.com/office/drawing/2014/main" id="{1B947149-7122-44F6-B082-72257B2D5F87}"/>
                </a:ext>
              </a:extLst>
            </p:cNvPr>
            <p:cNvSpPr/>
            <p:nvPr/>
          </p:nvSpPr>
          <p:spPr>
            <a:xfrm>
              <a:off x="7457875" y="2988500"/>
              <a:ext cx="95750" cy="132550"/>
            </a:xfrm>
            <a:custGeom>
              <a:avLst/>
              <a:gdLst/>
              <a:ahLst/>
              <a:cxnLst/>
              <a:rect l="l" t="t" r="r" b="b"/>
              <a:pathLst>
                <a:path w="3830" h="5302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99;p32">
              <a:extLst>
                <a:ext uri="{FF2B5EF4-FFF2-40B4-BE49-F238E27FC236}">
                  <a16:creationId xmlns:a16="http://schemas.microsoft.com/office/drawing/2014/main" id="{C3CBECBB-95CF-407B-B3C5-6508F6145258}"/>
                </a:ext>
              </a:extLst>
            </p:cNvPr>
            <p:cNvSpPr/>
            <p:nvPr/>
          </p:nvSpPr>
          <p:spPr>
            <a:xfrm>
              <a:off x="740107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800;p32">
              <a:extLst>
                <a:ext uri="{FF2B5EF4-FFF2-40B4-BE49-F238E27FC236}">
                  <a16:creationId xmlns:a16="http://schemas.microsoft.com/office/drawing/2014/main" id="{1372DD01-6506-4924-9C1C-B43EF57638FA}"/>
                </a:ext>
              </a:extLst>
            </p:cNvPr>
            <p:cNvGrpSpPr/>
            <p:nvPr/>
          </p:nvGrpSpPr>
          <p:grpSpPr>
            <a:xfrm>
              <a:off x="5947825" y="2831750"/>
              <a:ext cx="304550" cy="289850"/>
              <a:chOff x="5947825" y="2831750"/>
              <a:chExt cx="304550" cy="289850"/>
            </a:xfrm>
          </p:grpSpPr>
          <p:sp>
            <p:nvSpPr>
              <p:cNvPr id="122" name="Google Shape;1801;p32">
                <a:extLst>
                  <a:ext uri="{FF2B5EF4-FFF2-40B4-BE49-F238E27FC236}">
                    <a16:creationId xmlns:a16="http://schemas.microsoft.com/office/drawing/2014/main" id="{E889B8BE-5B70-4DDA-83FA-32547D1C572D}"/>
                  </a:ext>
                </a:extLst>
              </p:cNvPr>
              <p:cNvSpPr/>
              <p:nvPr/>
            </p:nvSpPr>
            <p:spPr>
              <a:xfrm>
                <a:off x="5947825" y="2831750"/>
                <a:ext cx="304550" cy="289850"/>
              </a:xfrm>
              <a:custGeom>
                <a:avLst/>
                <a:gdLst/>
                <a:ahLst/>
                <a:cxnLst/>
                <a:rect l="l" t="t" r="r" b="b"/>
                <a:pathLst>
                  <a:path w="12182" h="11594" extrusionOk="0">
                    <a:moveTo>
                      <a:pt x="6101" y="1"/>
                    </a:moveTo>
                    <a:lnTo>
                      <a:pt x="4208" y="3809"/>
                    </a:lnTo>
                    <a:lnTo>
                      <a:pt x="0" y="4398"/>
                    </a:lnTo>
                    <a:lnTo>
                      <a:pt x="3030" y="7385"/>
                    </a:lnTo>
                    <a:lnTo>
                      <a:pt x="2293" y="11572"/>
                    </a:lnTo>
                    <a:lnTo>
                      <a:pt x="2293" y="11572"/>
                    </a:lnTo>
                    <a:lnTo>
                      <a:pt x="6059" y="9615"/>
                    </a:lnTo>
                    <a:lnTo>
                      <a:pt x="9825" y="11593"/>
                    </a:lnTo>
                    <a:lnTo>
                      <a:pt x="9110" y="7406"/>
                    </a:lnTo>
                    <a:lnTo>
                      <a:pt x="12182" y="4440"/>
                    </a:lnTo>
                    <a:lnTo>
                      <a:pt x="7974" y="3830"/>
                    </a:lnTo>
                    <a:lnTo>
                      <a:pt x="6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802;p32">
                <a:extLst>
                  <a:ext uri="{FF2B5EF4-FFF2-40B4-BE49-F238E27FC236}">
                    <a16:creationId xmlns:a16="http://schemas.microsoft.com/office/drawing/2014/main" id="{04DFDFB0-C5F8-430F-BFEC-4766CC9ECE97}"/>
                  </a:ext>
                </a:extLst>
              </p:cNvPr>
              <p:cNvSpPr/>
              <p:nvPr/>
            </p:nvSpPr>
            <p:spPr>
              <a:xfrm>
                <a:off x="6100350" y="2831750"/>
                <a:ext cx="4682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6271" extrusionOk="0">
                    <a:moveTo>
                      <a:pt x="0" y="1"/>
                    </a:moveTo>
                    <a:lnTo>
                      <a:pt x="0" y="6270"/>
                    </a:lnTo>
                    <a:lnTo>
                      <a:pt x="1873" y="38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803;p32">
                <a:extLst>
                  <a:ext uri="{FF2B5EF4-FFF2-40B4-BE49-F238E27FC236}">
                    <a16:creationId xmlns:a16="http://schemas.microsoft.com/office/drawing/2014/main" id="{4B9A60F7-D99E-4670-B06B-C97A8E808EA4}"/>
                  </a:ext>
                </a:extLst>
              </p:cNvPr>
              <p:cNvSpPr/>
              <p:nvPr/>
            </p:nvSpPr>
            <p:spPr>
              <a:xfrm>
                <a:off x="6100350" y="2942725"/>
                <a:ext cx="1515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968" extrusionOk="0">
                    <a:moveTo>
                      <a:pt x="6060" y="1"/>
                    </a:moveTo>
                    <a:lnTo>
                      <a:pt x="0" y="1831"/>
                    </a:lnTo>
                    <a:lnTo>
                      <a:pt x="3030" y="2967"/>
                    </a:lnTo>
                    <a:lnTo>
                      <a:pt x="6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804;p32">
                <a:extLst>
                  <a:ext uri="{FF2B5EF4-FFF2-40B4-BE49-F238E27FC236}">
                    <a16:creationId xmlns:a16="http://schemas.microsoft.com/office/drawing/2014/main" id="{0B3153B0-DDA7-40C3-94F9-E8A51917EA2E}"/>
                  </a:ext>
                </a:extLst>
              </p:cNvPr>
              <p:cNvSpPr/>
              <p:nvPr/>
            </p:nvSpPr>
            <p:spPr>
              <a:xfrm>
                <a:off x="6099300" y="2988500"/>
                <a:ext cx="941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324" extrusionOk="0">
                    <a:moveTo>
                      <a:pt x="42" y="0"/>
                    </a:moveTo>
                    <a:lnTo>
                      <a:pt x="0" y="3345"/>
                    </a:lnTo>
                    <a:lnTo>
                      <a:pt x="3766" y="532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805;p32">
                <a:extLst>
                  <a:ext uri="{FF2B5EF4-FFF2-40B4-BE49-F238E27FC236}">
                    <a16:creationId xmlns:a16="http://schemas.microsoft.com/office/drawing/2014/main" id="{A46EF08E-F57E-4F7D-ADEF-B49A8B9C0857}"/>
                  </a:ext>
                </a:extLst>
              </p:cNvPr>
              <p:cNvSpPr/>
              <p:nvPr/>
            </p:nvSpPr>
            <p:spPr>
              <a:xfrm>
                <a:off x="6005150" y="2988500"/>
                <a:ext cx="95225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302" extrusionOk="0">
                    <a:moveTo>
                      <a:pt x="3808" y="0"/>
                    </a:moveTo>
                    <a:lnTo>
                      <a:pt x="737" y="1115"/>
                    </a:lnTo>
                    <a:lnTo>
                      <a:pt x="0" y="5302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806;p32">
                <a:extLst>
                  <a:ext uri="{FF2B5EF4-FFF2-40B4-BE49-F238E27FC236}">
                    <a16:creationId xmlns:a16="http://schemas.microsoft.com/office/drawing/2014/main" id="{18215E02-70AE-490D-9015-74EF75C3C17B}"/>
                  </a:ext>
                </a:extLst>
              </p:cNvPr>
              <p:cNvSpPr/>
              <p:nvPr/>
            </p:nvSpPr>
            <p:spPr>
              <a:xfrm>
                <a:off x="5947825" y="2926950"/>
                <a:ext cx="15255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102" h="2463" extrusionOk="0">
                    <a:moveTo>
                      <a:pt x="4187" y="1"/>
                    </a:moveTo>
                    <a:lnTo>
                      <a:pt x="0" y="611"/>
                    </a:lnTo>
                    <a:lnTo>
                      <a:pt x="6101" y="2462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期望功能</a:t>
            </a:r>
            <a:endParaRPr sz="3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9366C5-A35C-4052-8311-87BB53E8A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77860"/>
              </p:ext>
            </p:extLst>
          </p:nvPr>
        </p:nvGraphicFramePr>
        <p:xfrm>
          <a:off x="330200" y="1161355"/>
          <a:ext cx="8483600" cy="365938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34533">
                  <a:extLst>
                    <a:ext uri="{9D8B030D-6E8A-4147-A177-3AD203B41FA5}">
                      <a16:colId xmlns:a16="http://schemas.microsoft.com/office/drawing/2014/main" val="170943283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3959182475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2677988419"/>
                    </a:ext>
                  </a:extLst>
                </a:gridCol>
                <a:gridCol w="2449689">
                  <a:extLst>
                    <a:ext uri="{9D8B030D-6E8A-4147-A177-3AD203B41FA5}">
                      <a16:colId xmlns:a16="http://schemas.microsoft.com/office/drawing/2014/main" val="3492162756"/>
                    </a:ext>
                  </a:extLst>
                </a:gridCol>
              </a:tblGrid>
              <a:tr h="24742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現況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en-US" altLang="zh-TW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71627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AI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判斷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&gt;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≒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人 </a:t>
                      </a:r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&lt;</a:t>
                      </a:r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 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81996"/>
                  </a:ext>
                </a:extLst>
              </a:tr>
              <a:tr h="4123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分配人數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0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1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Yu Gothic UI Semibold" panose="020B0700000000000000" pitchFamily="34" charset="-128"/>
                          <a:ea typeface="Yu Gothic UI Semibold" panose="020B0700000000000000" pitchFamily="34" charset="-128"/>
                        </a:rPr>
                        <a:t>3</a:t>
                      </a:r>
                      <a:endParaRPr lang="zh-TW" altLang="en-US" sz="1800" dirty="0">
                        <a:latin typeface="Yu Gothic UI Semibold" panose="020B0700000000000000" pitchFamily="34" charset="-128"/>
                        <a:ea typeface="Yu Gothic UI Semibold" panose="020B07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09430"/>
                  </a:ext>
                </a:extLst>
              </a:tr>
            </a:tbl>
          </a:graphicData>
        </a:graphic>
      </p:graphicFrame>
      <p:pic>
        <p:nvPicPr>
          <p:cNvPr id="180" name="Picture 2">
            <a:extLst>
              <a:ext uri="{FF2B5EF4-FFF2-40B4-BE49-F238E27FC236}">
                <a16:creationId xmlns:a16="http://schemas.microsoft.com/office/drawing/2014/main" id="{0D2E2CFC-08F0-4333-B081-28968429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13" y="1831817"/>
            <a:ext cx="2305201" cy="167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EE1FB2-CC27-443D-961C-4BE0CAF54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"/>
          <a:stretch/>
        </p:blipFill>
        <p:spPr bwMode="auto">
          <a:xfrm>
            <a:off x="3901985" y="1801544"/>
            <a:ext cx="2524553" cy="17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F74B953-B2EA-4B4B-9B2D-6361ADA0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09" y="1632927"/>
            <a:ext cx="2305201" cy="192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E71CB8AF-B74C-427F-89DC-22AA2AD357C7}"/>
              </a:ext>
            </a:extLst>
          </p:cNvPr>
          <p:cNvSpPr txBox="1"/>
          <p:nvPr/>
        </p:nvSpPr>
        <p:spPr>
          <a:xfrm>
            <a:off x="2192867" y="4892166"/>
            <a:ext cx="79751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050" dirty="0">
                <a:latin typeface="Arial" panose="020B0604020202020204" pitchFamily="34" charset="0"/>
              </a:rPr>
              <a:t>圖片</a:t>
            </a:r>
            <a:r>
              <a:rPr lang="zh-TW" alt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來源：</a:t>
            </a:r>
            <a:r>
              <a:rPr lang="en-US" altLang="zh-TW" sz="1050" dirty="0"/>
              <a:t> LIVE cameras around Japan! Let‘s armchair travel!:</a:t>
            </a:r>
            <a:r>
              <a:rPr lang="zh-TW" altLang="en-US" sz="1050" dirty="0"/>
              <a:t> </a:t>
            </a:r>
            <a:r>
              <a:rPr lang="en-US" altLang="zh-TW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https://www.youtube.com/watch?v=58Ec7cDnNVY</a:t>
            </a:r>
            <a:r>
              <a:rPr lang="en-US" altLang="zh-TW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TW" sz="1050" b="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420629-E665-4796-9C8A-63D0958FB136}"/>
              </a:ext>
            </a:extLst>
          </p:cNvPr>
          <p:cNvSpPr/>
          <p:nvPr/>
        </p:nvSpPr>
        <p:spPr>
          <a:xfrm>
            <a:off x="5541433" y="1587500"/>
            <a:ext cx="3450167" cy="1968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178604-DFE1-486D-B314-53AB6DC6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運作原理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7BC535-016B-4C42-84BC-38154FFE81CB}"/>
              </a:ext>
            </a:extLst>
          </p:cNvPr>
          <p:cNvSpPr txBox="1"/>
          <p:nvPr/>
        </p:nvSpPr>
        <p:spPr>
          <a:xfrm>
            <a:off x="5558368" y="1746654"/>
            <a:ext cx="4572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</a:t>
            </a:r>
            <a:endParaRPr lang="en-US" altLang="zh-TW" sz="1800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Edge computing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Doesn’t relies on single server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Fault tolerance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 power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Thanks to </a:t>
            </a:r>
            <a:r>
              <a:rPr lang="en-US" altLang="zh-TW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CortexM</a:t>
            </a: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Various of connection methods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5DA8CB9-F6E4-4257-BD79-D05834C4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" y="1012912"/>
            <a:ext cx="5294488" cy="31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E4CD9-7AAD-4AD6-85B2-5830D313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技術運用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0E292A-ECD9-4FE3-8668-9B8E4F7D0424}"/>
              </a:ext>
            </a:extLst>
          </p:cNvPr>
          <p:cNvSpPr txBox="1"/>
          <p:nvPr/>
        </p:nvSpPr>
        <p:spPr>
          <a:xfrm>
            <a:off x="391298" y="1093055"/>
            <a:ext cx="83614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TensorFlow Lite Framework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stb_image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header only image decode library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MobileNet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v1 pre-train model form </a:t>
            </a: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tshub</a:t>
            </a:r>
            <a:endParaRPr lang="en-US" altLang="zh-TW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Silding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window for cars detection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real time update</a:t>
            </a: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TW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No centric server needed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FF30E6-6AE6-43CB-904F-08BDEC3C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43" y="3031735"/>
            <a:ext cx="1609453" cy="160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33CA968-6D43-44DA-8B0B-6DF8A322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25" y="3192052"/>
            <a:ext cx="4023632" cy="144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5390-EF75-44A8-97F4-77555E31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647" y="2386050"/>
            <a:ext cx="8229600" cy="371400"/>
          </a:xfrm>
        </p:spPr>
        <p:txBody>
          <a:bodyPr>
            <a:noAutofit/>
          </a:bodyPr>
          <a:lstStyle/>
          <a:p>
            <a:r>
              <a:rPr lang="en-US" altLang="zh-TW" sz="6600" dirty="0"/>
              <a:t>DEMO</a:t>
            </a:r>
            <a:endParaRPr lang="zh-TW" altLang="en-US" sz="6600" dirty="0"/>
          </a:p>
        </p:txBody>
      </p:sp>
      <p:grpSp>
        <p:nvGrpSpPr>
          <p:cNvPr id="3" name="Google Shape;1015;p24">
            <a:extLst>
              <a:ext uri="{FF2B5EF4-FFF2-40B4-BE49-F238E27FC236}">
                <a16:creationId xmlns:a16="http://schemas.microsoft.com/office/drawing/2014/main" id="{A2AF61E5-064F-43C9-9B7A-DF2AFC525568}"/>
              </a:ext>
            </a:extLst>
          </p:cNvPr>
          <p:cNvGrpSpPr/>
          <p:nvPr/>
        </p:nvGrpSpPr>
        <p:grpSpPr>
          <a:xfrm>
            <a:off x="5466287" y="507642"/>
            <a:ext cx="5069192" cy="4512032"/>
            <a:chOff x="883325" y="238125"/>
            <a:chExt cx="5853350" cy="5238750"/>
          </a:xfrm>
          <a:solidFill>
            <a:srgbClr val="FFC000"/>
          </a:solidFill>
        </p:grpSpPr>
        <p:sp>
          <p:nvSpPr>
            <p:cNvPr id="4" name="Google Shape;1016;p24">
              <a:extLst>
                <a:ext uri="{FF2B5EF4-FFF2-40B4-BE49-F238E27FC236}">
                  <a16:creationId xmlns:a16="http://schemas.microsoft.com/office/drawing/2014/main" id="{B743CFF2-E39D-4D53-ABD1-F316CA9CBC12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17;p24">
              <a:extLst>
                <a:ext uri="{FF2B5EF4-FFF2-40B4-BE49-F238E27FC236}">
                  <a16:creationId xmlns:a16="http://schemas.microsoft.com/office/drawing/2014/main" id="{2EF15331-9C7E-45AD-8930-668E7E2C1853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5528887"/>
      </p:ext>
    </p:extLst>
  </p:cSld>
  <p:clrMapOvr>
    <a:masterClrMapping/>
  </p:clrMapOvr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447</Words>
  <Application>Microsoft Office PowerPoint</Application>
  <PresentationFormat>如螢幕大小 (16:9)</PresentationFormat>
  <Paragraphs>83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Yu Gothic UI Semibold</vt:lpstr>
      <vt:lpstr>Roboto</vt:lpstr>
      <vt:lpstr>Fira Sans Extra Condensed</vt:lpstr>
      <vt:lpstr>Wingdings</vt:lpstr>
      <vt:lpstr>Arial</vt:lpstr>
      <vt:lpstr>Taxi Infographics by Slidesgo</vt:lpstr>
      <vt:lpstr>Green Traveler, Green Taxi!</vt:lpstr>
      <vt:lpstr>PowerPoint 簡報</vt:lpstr>
      <vt:lpstr>一輛汽車每天怠速30分鐘，一年下來…</vt:lpstr>
      <vt:lpstr>PowerPoint 簡報</vt:lpstr>
      <vt:lpstr>期望功能</vt:lpstr>
      <vt:lpstr>期望功能</vt:lpstr>
      <vt:lpstr>運作原理</vt:lpstr>
      <vt:lpstr>技術運用</vt:lpstr>
      <vt:lpstr>DEMO</vt:lpstr>
      <vt:lpstr>PowerPoint 簡報</vt:lpstr>
      <vt:lpstr>PowerPoint 簡報</vt:lpstr>
      <vt:lpstr>未來展望</vt:lpstr>
      <vt:lpstr>參考資料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Infographics</dc:title>
  <cp:lastModifiedBy>靖妤 曹</cp:lastModifiedBy>
  <cp:revision>31</cp:revision>
  <dcterms:modified xsi:type="dcterms:W3CDTF">2023-10-22T04:20:44Z</dcterms:modified>
</cp:coreProperties>
</file>