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7" r:id="rId12"/>
    <p:sldId id="278" r:id="rId13"/>
    <p:sldId id="280" r:id="rId14"/>
    <p:sldId id="279" r:id="rId15"/>
    <p:sldId id="274" r:id="rId16"/>
    <p:sldId id="268" r:id="rId17"/>
    <p:sldId id="276" r:id="rId18"/>
    <p:sldId id="269" r:id="rId19"/>
    <p:sldId id="271" r:id="rId20"/>
    <p:sldId id="284" r:id="rId21"/>
    <p:sldId id="272" r:id="rId22"/>
    <p:sldId id="267" r:id="rId23"/>
    <p:sldId id="282" r:id="rId24"/>
    <p:sldId id="286" r:id="rId25"/>
    <p:sldId id="288" r:id="rId26"/>
    <p:sldId id="287" r:id="rId27"/>
    <p:sldId id="289" r:id="rId28"/>
    <p:sldId id="285" r:id="rId29"/>
    <p:sldId id="290" r:id="rId30"/>
    <p:sldId id="291" r:id="rId31"/>
    <p:sldId id="292" r:id="rId32"/>
    <p:sldId id="293" r:id="rId33"/>
    <p:sldId id="283" r:id="rId34"/>
    <p:sldId id="296" r:id="rId35"/>
    <p:sldId id="297" r:id="rId36"/>
    <p:sldId id="298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1" autoAdjust="0"/>
    <p:restoredTop sz="93611"/>
  </p:normalViewPr>
  <p:slideViewPr>
    <p:cSldViewPr snapToGrid="0" showGuides="1">
      <p:cViewPr varScale="1">
        <p:scale>
          <a:sx n="112" d="100"/>
          <a:sy n="112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02-09-18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comunidad consiste de los profesores, alumnos, funcionarios,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25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estamos reemplazando el valor de la clave, pero eso lo puedes manejar tu como quieras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680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638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861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última parte es legal SÓLO porque sabemos que el nodo tiene dos hijos, por lo que el sucesor es una hoja!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433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04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059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conteo de votos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7" y="1287532"/>
            <a:ext cx="8990193" cy="490407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quiere hacer una votación para supremo líder del planeta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Todos los habitantes del planeta son candidatos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persona tiene asignado un número, llamado ID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voto consiste en anotar el ID de tu candidato en la papeleta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La persona cuyo ID aparezca en más papeletas gana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  ¿Cuál es el costo de contar los votos?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1165-1A86-4043-8560-0A477493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¿Cómo se busca un elemento en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si queremos insertar un nuevo dato?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7*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r>
                          <a:rPr lang="en-US" b="1" i="1">
                            <a:latin typeface="Cambria Math" charset="0"/>
                          </a:rPr>
                          <m:t>𝒍𝒆𝒇𝒕</m:t>
                        </m:r>
                        <m:r>
                          <m:rPr>
                            <m:nor/>
                          </m:rPr>
                          <a:rPr lang="es-CL" b="1" dirty="0"/>
                          <m:t>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027713-59F8-480A-AC90-553C279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desafíos del conteo de votos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B787E-CB93-4D3E-8E06-3CEADF57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No sabemos cuantos candidatos aparecerán en los votos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llevar cuenta solo de los ID que han salido?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Hay que considerar la eficiencia de contar un nuevo voto</a:t>
            </a:r>
          </a:p>
        </p:txBody>
      </p:sp>
    </p:spTree>
    <p:extLst>
      <p:ext uri="{BB962C8B-B14F-4D97-AF65-F5344CB8AC3E}">
        <p14:creationId xmlns:p14="http://schemas.microsoft.com/office/powerpoint/2010/main" val="158966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5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Se ha ingresado un dato erróneo al árbol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el dato quedó en una hoja, o tiene un solo hijo, eliminarlo es trivial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no, ¿cómo podemos eliminarlo sin romper la estructura?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s-CL" dirty="0"/>
                  <a:t>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de la lista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𝒍𝒆𝒇𝒕</m:t>
                    </m:r>
                    <m:r>
                      <a:rPr lang="en-US" b="1" i="1" smtClean="0">
                        <a:latin typeface="Cambria Math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Nuestra segunda estructura de datos:</a:t>
            </a:r>
            <a:br>
              <a:rPr lang="es-CL" sz="4000" dirty="0"/>
            </a:br>
            <a:r>
              <a:rPr lang="es-CL" sz="4000" b="1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Es una estructura de datos que permite las siguientes operaciones: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Asociar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, o actualizarlo</a:t>
            </a:r>
            <a:endParaRPr lang="es-CL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Obtener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Y para ciertos casos de uso: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Eliminar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de la estructura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n-US" b="1" i="1" smtClean="0">
                        <a:latin typeface="Cambria Math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𝒑𝒂𝒓𝒆𝒏𝒕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𝒑𝒂𝒓𝒆𝒏𝒕</m:t>
                    </m:r>
                  </m:oMath>
                </a14:m>
                <a:endParaRPr lang="en-US" b="1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6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𝒔𝒖𝒄𝒄𝒆𝒔𝒐𝒓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2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mejores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buen dato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Autofit/>
          </a:bodyPr>
          <a:lstStyle/>
          <a:p>
            <a:pPr algn="ctr"/>
            <a:r>
              <a:rPr lang="es-CL" sz="2200" dirty="0"/>
              <a:t>¡Todo depende del orden de inserción (y posiblemente eliminación)!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128-361E-4060-B86A-2C283D2D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8493-F9B8-45BC-9879-B43B7FAB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Queremos un diccionario para contar los votos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… que use solo lo necesario de memoria</a:t>
            </a:r>
          </a:p>
        </p:txBody>
      </p:sp>
    </p:spTree>
    <p:extLst>
      <p:ext uri="{BB962C8B-B14F-4D97-AF65-F5344CB8AC3E}">
        <p14:creationId xmlns:p14="http://schemas.microsoft.com/office/powerpoint/2010/main" val="13667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(</a:t>
            </a:r>
            <a:r>
              <a:rPr lang="es-CL" cap="small" dirty="0"/>
              <a:t>abb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un elemento arbitrario como raíz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Los demás datos están divididos en los mayores y los menores que la raíz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Cada uno de estos grupos está a su vez organizado como </a:t>
            </a:r>
            <a:r>
              <a:rPr lang="es-CL" b="1" dirty="0">
                <a:solidFill>
                  <a:schemeClr val="accent2"/>
                </a:solidFill>
              </a:rPr>
              <a:t>ABB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Los menores cuelgan del hijo izquierdo de la raíz, y los mayores, del hijo derecho</a:t>
            </a:r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árbol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 6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 6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está compuesto por árboles binarios de búsqueda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 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&gt; 3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&lt; 8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&gt; 8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así hasta las hojas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2104</TotalTime>
  <Words>964</Words>
  <Application>Microsoft Macintosh PowerPoint</Application>
  <PresentationFormat>On-screen Show (4:3)</PresentationFormat>
  <Paragraphs>365</Paragraphs>
  <Slides>38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IIC2133</vt:lpstr>
      <vt:lpstr>El conteo de votos</vt:lpstr>
      <vt:lpstr>Los desafíos del conteo de votos</vt:lpstr>
      <vt:lpstr>Nuestra segunda estructura de datos: El diccionario</vt:lpstr>
      <vt:lpstr>El diccionario</vt:lpstr>
      <vt:lpstr>El árbol binario de búsqueda (abb)</vt:lpstr>
      <vt:lpstr>Anatomía de un árbol binario</vt:lpstr>
      <vt:lpstr>El árbol binario de búsqueda …</vt:lpstr>
      <vt:lpstr>… está compuesto por árboles binarios de búsqueda</vt:lpstr>
      <vt:lpstr>… y así hasta las hojas</vt:lpstr>
      <vt:lpstr>Operaciones del ABB</vt:lpstr>
      <vt:lpstr>Busquemos el 7*</vt:lpstr>
      <vt:lpstr>Busquemos el 7</vt:lpstr>
      <vt:lpstr>Busquemos el 7</vt:lpstr>
      <vt:lpstr>Busquemos el 7</vt:lpstr>
      <vt:lpstr>PowerPoint Presentation</vt:lpstr>
      <vt:lpstr>Insertemos el 4</vt:lpstr>
      <vt:lpstr>Insertemos el 4</vt:lpstr>
      <vt:lpstr>Insertemos el 4</vt:lpstr>
      <vt:lpstr>Insertemos el 4</vt:lpstr>
      <vt:lpstr>Insertemos el 4</vt:lpstr>
      <vt:lpstr>Insertemos el 4</vt:lpstr>
      <vt:lpstr>PowerPoint Presentation</vt:lpstr>
      <vt:lpstr>Eliminación</vt:lpstr>
      <vt:lpstr>Eliminemos el 4</vt:lpstr>
      <vt:lpstr>Eliminemos el 4</vt:lpstr>
      <vt:lpstr>Eliminemos el 5</vt:lpstr>
      <vt:lpstr>Eliminemos el 5</vt:lpstr>
      <vt:lpstr>Antecesor y Sucesor</vt:lpstr>
      <vt:lpstr>PowerPoint Presentation</vt:lpstr>
      <vt:lpstr>PowerPoint Presentation</vt:lpstr>
      <vt:lpstr>Busquemos el sucesor del 6</vt:lpstr>
      <vt:lpstr>Busquemos el sucesor del 5</vt:lpstr>
      <vt:lpstr>PowerPoint Presentation</vt:lpstr>
      <vt:lpstr>Eliminemos el 6</vt:lpstr>
      <vt:lpstr>Eliminemos el 6</vt:lpstr>
      <vt:lpstr>Eliminemos el 6</vt:lpstr>
      <vt:lpstr>Raíces y raíces</vt:lpstr>
      <vt:lpstr>Mismos datos, distinto árbol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Yadran</cp:lastModifiedBy>
  <cp:revision>66</cp:revision>
  <dcterms:created xsi:type="dcterms:W3CDTF">2018-03-20T12:52:32Z</dcterms:created>
  <dcterms:modified xsi:type="dcterms:W3CDTF">2018-09-02T18:20:06Z</dcterms:modified>
</cp:coreProperties>
</file>