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E24E-00A0-51A4-33D5-FF8DAD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F288-14AB-2536-0AF6-03B7132B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745-DBFD-47A2-665D-B5BB4FCB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6E26-EBC3-5F79-BC1C-36CD0D70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8A19-88B8-379C-60AE-8770800E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0789-5B60-7427-FDA6-68E37D30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0EA0-CF03-0FF9-137E-3B354857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58D8-622E-EE23-603A-06837E69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7E61-9003-865E-B1BE-34B4370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0DAA-F3F3-5FD5-4E3E-413A5D17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1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9A7AE-1CF7-2886-C9EE-D4799FC37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0531-6C95-A4EC-7203-2DEFE424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AEB8-8A3E-ECFA-217B-8AEE246B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4BD5-F103-CDD3-2248-57067301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2059-42F3-EDB9-D33D-721BFCC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3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541B-A8B3-19F2-2738-B6D2238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63E4-55AE-A314-2DA3-43799FF2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ADA6-4B51-472B-C31D-66599FE2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0973E-82C3-43D1-3D26-361B744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6A12-0F69-A875-CD77-3BDD6FE8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7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BE94-EEBA-082E-493F-A76F7281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AF8C-AF57-2300-5349-7CE06B29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2ADB-2405-0EDC-CE1F-7464FFD7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E308-DD27-B095-0AD5-D91F102E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4C452-0CAA-5A56-FF7C-A294B408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953F-CD3E-1B34-666D-183EA47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40F9-BE25-AA97-3288-28F693BAE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E988-0B16-7A75-AAB6-6C50FF00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7516-6661-AE4F-2A9A-6EF67C5A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4A776-F006-782A-2A84-7C3150C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E497-EDD7-F264-A699-EBCA83E7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0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B933-2A51-E011-FEE5-71468B84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FE2D-8363-AEA9-5C7E-80325250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7EE1-8C8C-DA5C-59A1-CF783B492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2CF5-A746-2DD5-6537-E889DC6C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89D9A-431E-0457-229A-642C042C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303CF-ABED-0FCC-8E44-50A7F440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E3ACF-434A-7134-1167-7E89F6FC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CFB9C-0C11-E593-A291-ED4FDAA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46A9-5288-9CAB-AC51-515EC03E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BDDC5-B426-D64A-6105-D9355CE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544B4-4B3E-1D06-0085-5AF4725A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DEA6-1080-BD3F-3E0E-D559A277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B1B41-2BBD-2FD0-4D91-CAAA216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3E3F-DE41-E812-E882-754F12AE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8E40-156D-B199-1306-E87C620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8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DAA3-6232-7CCE-6B1F-5AB0607D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90E0-3A79-EE06-B6CB-E79252EB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FB27E-6378-7025-E629-17CAF6BF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380A9-C6A5-8783-46A7-8CC9ACBF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ED47-2D17-EBFF-F778-21700166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C9AB-41E5-A324-3D5C-D9EDEBCB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5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3CD-40F8-5A3F-B46D-A84BD8E2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0CEA-B5BE-2D6F-D620-6E4205D2F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79503-98E9-394C-9161-A340C1BA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9DEB-10F6-6FD5-B76E-C0FC754E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D405-BE45-F408-EBDD-0F16FEC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CE69-CA95-CEA0-FC53-0FCD82C0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5F73-5782-02D7-E110-6FFCCB09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BBB3-6BC1-E26A-1997-A2D7273A1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F286-DCB6-E249-2C13-9692AFF03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1AD4-1F5D-4606-A20A-9B42E3CFBC94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706F-57E8-0459-75AE-AC7EF50BB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F542-32C7-FA6A-1EB5-772086561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D541-7CAE-420F-A847-36570C54DB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ovies?category=action" TargetMode="External"/><Relationship Id="rId2" Type="http://schemas.openxmlformats.org/officeDocument/2006/relationships/hyperlink" Target="http://localhost:8080/mov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localhost:8080/movies/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tegories" TargetMode="External"/><Relationship Id="rId2" Type="http://schemas.openxmlformats.org/officeDocument/2006/relationships/hyperlink" Target="http://localhost:8080/movi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localhost:8080/categories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YOUR_API_KEY&amp;s=MOVIE_TITLE" TargetMode="External"/><Relationship Id="rId2" Type="http://schemas.openxmlformats.org/officeDocument/2006/relationships/hyperlink" Target="http://www.omdbapi.com/?apikey=YOUR_API_KEY&amp;i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81C89-15B9-60A2-F056-7BD9A59E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rgbClr val="FFFFFF"/>
                </a:solidFill>
              </a:rPr>
              <a:t>2º Projeto Prático</a:t>
            </a:r>
            <a:br>
              <a:rPr lang="pt-BR" sz="4800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FFFF"/>
                </a:solidFill>
              </a:rPr>
              <a:t>  Escopo aberto</a:t>
            </a:r>
            <a:br>
              <a:rPr lang="pt-BR" sz="4800" dirty="0">
                <a:solidFill>
                  <a:srgbClr val="FFFFFF"/>
                </a:solidFill>
              </a:rPr>
            </a:br>
            <a:br>
              <a:rPr lang="pt-BR" sz="4800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FFFF"/>
                </a:solidFill>
              </a:rPr>
              <a:t>Projeto:</a:t>
            </a:r>
            <a:br>
              <a:rPr lang="pt-BR" sz="4800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FFFF"/>
                </a:solidFill>
              </a:rPr>
              <a:t>My Favorite Movies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C747C-B78F-F1E1-46A4-3FA1D1075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Leonardo de Lima Junior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2236424-B8D0-57CA-D7C4-1C469E0B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911707"/>
            <a:ext cx="3737164" cy="10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F76-2FA3-F92D-2D91-ABE5829F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6B15-BCFD-DAD7-AFD8-E6F138DE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950"/>
          </a:xfrm>
        </p:spPr>
        <p:txBody>
          <a:bodyPr>
            <a:normAutofit/>
          </a:bodyPr>
          <a:lstStyle/>
          <a:p>
            <a:r>
              <a:rPr lang="pt-BR" sz="2000" dirty="0"/>
              <a:t>O projeto, My Favorite Movies é uma API REST que permite ao cliente montar sua lista de filmes favoritos a partir de filmes cadastrados no site do IMDb.com e salva-los em um banco de dados.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5E4F-9901-7119-323A-50C812948262}"/>
              </a:ext>
            </a:extLst>
          </p:cNvPr>
          <p:cNvSpPr txBox="1"/>
          <p:nvPr/>
        </p:nvSpPr>
        <p:spPr>
          <a:xfrm>
            <a:off x="838200" y="2968228"/>
            <a:ext cx="9444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+mj-lt"/>
              </a:rPr>
              <a:t>O que é o IMDb?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4B44E-A153-D70F-4424-66DFF2A0E772}"/>
              </a:ext>
            </a:extLst>
          </p:cNvPr>
          <p:cNvSpPr txBox="1"/>
          <p:nvPr/>
        </p:nvSpPr>
        <p:spPr>
          <a:xfrm>
            <a:off x="838200" y="4281055"/>
            <a:ext cx="10956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IMDb sigla para Internet Movie Database, foi criado em 1990 no Reino Unido e comprado pela Amazon em 1998. Como o proprio nome diz, o IMDb é um banco de dados sobre conteúdos relacionados a tv, cinema e celebridades. O IMDb oferece diversos serviços porém aqui vamos tratar somente de sua API que fornece toda sua base de dados de filmes.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8FB24B3-11B6-1C33-17A2-DE746D97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8B7-8002-F6DC-9943-FD1E4A9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a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C77-2B02-9977-BC8E-DCBFD4CF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da API do IMDb podemos pequisar um filme de nossa preferência e conseguir sua IMDbID.</a:t>
            </a:r>
          </a:p>
          <a:p>
            <a:r>
              <a:rPr lang="pt-BR" dirty="0"/>
              <a:t>Com a IMDbID em mãos podemos através da nossa API cadastrar esse filme em uma lista separada por categoria pegando todos os detalhes desse filme na API do IMDb.</a:t>
            </a:r>
          </a:p>
          <a:p>
            <a:r>
              <a:rPr lang="pt-BR" dirty="0"/>
              <a:t>Após o cadastro esse filme fica armazenado em um banco de dados MySQL e disponível para consulta.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BF250CF-5953-9A39-B4D5-EF7D876733AB}"/>
              </a:ext>
            </a:extLst>
          </p:cNvPr>
          <p:cNvGrpSpPr/>
          <p:nvPr/>
        </p:nvGrpSpPr>
        <p:grpSpPr>
          <a:xfrm>
            <a:off x="1894839" y="1165388"/>
            <a:ext cx="9379370" cy="4319885"/>
            <a:chOff x="1894839" y="1165388"/>
            <a:chExt cx="9379370" cy="43198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18C2DA-86A6-FC28-EDD4-EB44E291428A}"/>
                </a:ext>
              </a:extLst>
            </p:cNvPr>
            <p:cNvGrpSpPr/>
            <p:nvPr/>
          </p:nvGrpSpPr>
          <p:grpSpPr>
            <a:xfrm>
              <a:off x="1894839" y="1372726"/>
              <a:ext cx="8738279" cy="4112547"/>
              <a:chOff x="1836649" y="623455"/>
              <a:chExt cx="8738279" cy="4112547"/>
            </a:xfrm>
          </p:grpSpPr>
          <p:pic>
            <p:nvPicPr>
              <p:cNvPr id="14" name="Picture 13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BD30F285-5BA4-5609-82F8-69EA9D31D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9364" y="846300"/>
                <a:ext cx="1555564" cy="1197867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1B38815A-510F-137D-7854-7512B6D3ED2C}"/>
                  </a:ext>
                </a:extLst>
              </p:cNvPr>
              <p:cNvSpPr/>
              <p:nvPr/>
            </p:nvSpPr>
            <p:spPr>
              <a:xfrm>
                <a:off x="4045636" y="1328354"/>
                <a:ext cx="3754607" cy="233757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F5A9A37-7689-85E7-F060-C468ABD74EBB}"/>
                  </a:ext>
                </a:extLst>
              </p:cNvPr>
              <p:cNvGrpSpPr/>
              <p:nvPr/>
            </p:nvGrpSpPr>
            <p:grpSpPr>
              <a:xfrm>
                <a:off x="1836649" y="746230"/>
                <a:ext cx="989866" cy="1543341"/>
                <a:chOff x="1836649" y="746230"/>
                <a:chExt cx="989866" cy="1543341"/>
              </a:xfrm>
            </p:grpSpPr>
            <p:pic>
              <p:nvPicPr>
                <p:cNvPr id="6" name="Picture 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BA746303-FE03-AA55-54EB-B5F8DCAA4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6649" y="746230"/>
                  <a:ext cx="989866" cy="1297937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93A57A-4B30-2084-F839-F01AA294B71A}"/>
                    </a:ext>
                  </a:extLst>
                </p:cNvPr>
                <p:cNvSpPr txBox="1"/>
                <p:nvPr/>
              </p:nvSpPr>
              <p:spPr>
                <a:xfrm>
                  <a:off x="1968598" y="1920239"/>
                  <a:ext cx="7259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Client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2A1000-A961-AF0E-88B9-6F5AFB44F9FF}"/>
                  </a:ext>
                </a:extLst>
              </p:cNvPr>
              <p:cNvSpPr txBox="1"/>
              <p:nvPr/>
            </p:nvSpPr>
            <p:spPr>
              <a:xfrm>
                <a:off x="4218696" y="623455"/>
                <a:ext cx="3754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http://imdbapi.com?lord_of_rings</a:t>
                </a:r>
              </a:p>
            </p:txBody>
          </p:sp>
          <p:sp>
            <p:nvSpPr>
              <p:cNvPr id="21" name="Arrow: U-Turn 20">
                <a:extLst>
                  <a:ext uri="{FF2B5EF4-FFF2-40B4-BE49-F238E27FC236}">
                    <a16:creationId xmlns:a16="http://schemas.microsoft.com/office/drawing/2014/main" id="{AEA58E68-8052-D53B-A594-86257329DECA}"/>
                  </a:ext>
                </a:extLst>
              </p:cNvPr>
              <p:cNvSpPr/>
              <p:nvPr/>
            </p:nvSpPr>
            <p:spPr>
              <a:xfrm rot="10800000">
                <a:off x="1968597" y="2191158"/>
                <a:ext cx="7940171" cy="2544844"/>
              </a:xfrm>
              <a:prstGeom prst="uturnArrow">
                <a:avLst>
                  <a:gd name="adj1" fmla="val 6176"/>
                  <a:gd name="adj2" fmla="val 14889"/>
                  <a:gd name="adj3" fmla="val 29573"/>
                  <a:gd name="adj4" fmla="val 27744"/>
                  <a:gd name="adj5" fmla="val 9263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3C45AD0-66F8-1EC3-EB44-033A407CEA36}"/>
                  </a:ext>
                </a:extLst>
              </p:cNvPr>
              <p:cNvGrpSpPr/>
              <p:nvPr/>
            </p:nvGrpSpPr>
            <p:grpSpPr>
              <a:xfrm>
                <a:off x="4254754" y="3017521"/>
                <a:ext cx="3682489" cy="1569660"/>
                <a:chOff x="5115166" y="4804757"/>
                <a:chExt cx="3682489" cy="156966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6926453-7C8A-5286-786A-E12FF789C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27905" y="5200519"/>
                  <a:ext cx="687710" cy="913707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3288DAA-CB15-A3E4-994B-AC73A5DA0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1176" y="5200519"/>
                  <a:ext cx="646055" cy="913707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7D7EA0E9-74FE-1B86-5F4E-9EAD56EFD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2793" y="5200519"/>
                  <a:ext cx="687709" cy="919383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BF7CD27-B740-F52E-10F7-39CBCA92A139}"/>
                    </a:ext>
                  </a:extLst>
                </p:cNvPr>
                <p:cNvSpPr txBox="1"/>
                <p:nvPr/>
              </p:nvSpPr>
              <p:spPr>
                <a:xfrm>
                  <a:off x="5115166" y="4804757"/>
                  <a:ext cx="55695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600" dirty="0"/>
                    <a:t>{   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8CE79-C7CD-F861-B2E2-001714F7F51E}"/>
                    </a:ext>
                  </a:extLst>
                </p:cNvPr>
                <p:cNvSpPr txBox="1"/>
                <p:nvPr/>
              </p:nvSpPr>
              <p:spPr>
                <a:xfrm>
                  <a:off x="8240702" y="4804757"/>
                  <a:ext cx="556953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9600" dirty="0"/>
                    <a:t>}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2DD0DD-4705-0DAF-C7D7-6AB148194D8C}"/>
                  </a:ext>
                </a:extLst>
              </p:cNvPr>
              <p:cNvSpPr txBox="1"/>
              <p:nvPr/>
            </p:nvSpPr>
            <p:spPr>
              <a:xfrm>
                <a:off x="5217328" y="2665523"/>
                <a:ext cx="17573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Response: 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31D512-0073-9D78-D370-13E40F8D7582}"/>
                </a:ext>
              </a:extLst>
            </p:cNvPr>
            <p:cNvSpPr txBox="1"/>
            <p:nvPr/>
          </p:nvSpPr>
          <p:spPr>
            <a:xfrm>
              <a:off x="5176825" y="1165388"/>
              <a:ext cx="60973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Request: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62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  <p:pic>
        <p:nvPicPr>
          <p:cNvPr id="5" name="Picture 4" descr="A picture containing text, cup, coffee, keyboard&#10;&#10;Description automatically generated">
            <a:extLst>
              <a:ext uri="{FF2B5EF4-FFF2-40B4-BE49-F238E27FC236}">
                <a16:creationId xmlns:a16="http://schemas.microsoft.com/office/drawing/2014/main" id="{55B6C62D-A37E-72B8-50DC-6A49AF6DE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96" y="3419466"/>
            <a:ext cx="1197867" cy="1197867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B42E049-F3A6-C9CE-1D4C-B3553935A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06" y="1241480"/>
            <a:ext cx="1686822" cy="1278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2A205-37B0-E018-5423-E26AA817F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88" y="1060645"/>
            <a:ext cx="987638" cy="16399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38FD9B-8A89-C5E4-D86A-CC7B8BB3ADF5}"/>
              </a:ext>
            </a:extLst>
          </p:cNvPr>
          <p:cNvSpPr/>
          <p:nvPr/>
        </p:nvSpPr>
        <p:spPr>
          <a:xfrm>
            <a:off x="2111434" y="1735668"/>
            <a:ext cx="2768138" cy="289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B5D58B-6E96-5B85-B079-8DA1EA78CCB0}"/>
              </a:ext>
            </a:extLst>
          </p:cNvPr>
          <p:cNvGrpSpPr/>
          <p:nvPr/>
        </p:nvGrpSpPr>
        <p:grpSpPr>
          <a:xfrm>
            <a:off x="2453337" y="446887"/>
            <a:ext cx="2113157" cy="1117758"/>
            <a:chOff x="2453337" y="446887"/>
            <a:chExt cx="2113157" cy="11177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299872-D31A-2BDD-94EB-DFAA69FFFE78}"/>
                </a:ext>
              </a:extLst>
            </p:cNvPr>
            <p:cNvSpPr txBox="1"/>
            <p:nvPr/>
          </p:nvSpPr>
          <p:spPr>
            <a:xfrm>
              <a:off x="2453337" y="918314"/>
              <a:ext cx="2113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imdbId: tt0167260</a:t>
              </a:r>
            </a:p>
            <a:p>
              <a:r>
                <a:rPr lang="pt-BR" dirty="0"/>
                <a:t>category: action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621ABF-CC95-A303-6AD8-944251EDBF6E}"/>
                </a:ext>
              </a:extLst>
            </p:cNvPr>
            <p:cNvSpPr txBox="1"/>
            <p:nvPr/>
          </p:nvSpPr>
          <p:spPr>
            <a:xfrm>
              <a:off x="2682933" y="446887"/>
              <a:ext cx="16563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Request: </a:t>
              </a:r>
            </a:p>
          </p:txBody>
        </p:sp>
      </p:grpSp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B191EB5C-892D-6EB2-73E4-9BCA7CC74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08" y="1281148"/>
            <a:ext cx="1555564" cy="119786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23CDF66-72D1-369B-0262-345F3EDF3DB2}"/>
              </a:ext>
            </a:extLst>
          </p:cNvPr>
          <p:cNvSpPr/>
          <p:nvPr/>
        </p:nvSpPr>
        <p:spPr>
          <a:xfrm>
            <a:off x="6970849" y="1735121"/>
            <a:ext cx="2768138" cy="289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ED4056-E9E7-6060-A6F2-142C499D0046}"/>
              </a:ext>
            </a:extLst>
          </p:cNvPr>
          <p:cNvGrpSpPr/>
          <p:nvPr/>
        </p:nvGrpSpPr>
        <p:grpSpPr>
          <a:xfrm>
            <a:off x="7298339" y="617363"/>
            <a:ext cx="2113157" cy="840759"/>
            <a:chOff x="2453337" y="446887"/>
            <a:chExt cx="2113157" cy="8407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D1E678-66B9-8167-8549-0187893F1B16}"/>
                </a:ext>
              </a:extLst>
            </p:cNvPr>
            <p:cNvSpPr txBox="1"/>
            <p:nvPr/>
          </p:nvSpPr>
          <p:spPr>
            <a:xfrm>
              <a:off x="2453337" y="918314"/>
              <a:ext cx="211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imdbId: tt0167260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9C850E-A4A1-80BB-369A-2DDD1350FAD7}"/>
                </a:ext>
              </a:extLst>
            </p:cNvPr>
            <p:cNvSpPr txBox="1"/>
            <p:nvPr/>
          </p:nvSpPr>
          <p:spPr>
            <a:xfrm>
              <a:off x="2682933" y="446887"/>
              <a:ext cx="16563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Request: </a:t>
              </a:r>
            </a:p>
          </p:txBody>
        </p:sp>
      </p:grp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8E44FCF-768A-B27F-0EB3-DD5B709B869C}"/>
              </a:ext>
            </a:extLst>
          </p:cNvPr>
          <p:cNvSpPr/>
          <p:nvPr/>
        </p:nvSpPr>
        <p:spPr>
          <a:xfrm rot="10800000">
            <a:off x="5818908" y="2519775"/>
            <a:ext cx="4927003" cy="2544844"/>
          </a:xfrm>
          <a:prstGeom prst="uturnArrow">
            <a:avLst>
              <a:gd name="adj1" fmla="val 6176"/>
              <a:gd name="adj2" fmla="val 14889"/>
              <a:gd name="adj3" fmla="val 29573"/>
              <a:gd name="adj4" fmla="val 27744"/>
              <a:gd name="adj5" fmla="val 92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EA6EA4-C9E8-CA29-9839-400121C4E068}"/>
              </a:ext>
            </a:extLst>
          </p:cNvPr>
          <p:cNvSpPr txBox="1"/>
          <p:nvPr/>
        </p:nvSpPr>
        <p:spPr>
          <a:xfrm>
            <a:off x="7527935" y="2837011"/>
            <a:ext cx="1740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Response: 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7324F730-81AF-E1ED-5017-9798EF5956F0}"/>
              </a:ext>
            </a:extLst>
          </p:cNvPr>
          <p:cNvSpPr/>
          <p:nvPr/>
        </p:nvSpPr>
        <p:spPr>
          <a:xfrm>
            <a:off x="7591978" y="3360231"/>
            <a:ext cx="1740756" cy="1508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/>
              <a:t>Title: Lord of Rings</a:t>
            </a:r>
          </a:p>
          <a:p>
            <a:r>
              <a:rPr lang="pt-BR" sz="1100" dirty="0"/>
              <a:t>Release: 17 Dec 2003</a:t>
            </a:r>
          </a:p>
          <a:p>
            <a:r>
              <a:rPr lang="pt-BR" sz="1100" dirty="0"/>
              <a:t>Runtime: 201min</a:t>
            </a:r>
          </a:p>
          <a:p>
            <a:r>
              <a:rPr lang="pt-BR" sz="1100" dirty="0"/>
              <a:t>BoxOffice: $378,251,207</a:t>
            </a:r>
          </a:p>
          <a:p>
            <a:r>
              <a:rPr lang="pt-BR" sz="1100" dirty="0"/>
              <a:t>...</a:t>
            </a:r>
          </a:p>
          <a:p>
            <a:pPr algn="ctr"/>
            <a:r>
              <a:rPr lang="pt-BR" sz="3200" b="1" dirty="0"/>
              <a:t>  JSON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01C2164-625F-C0F8-692B-279CF5716B6A}"/>
              </a:ext>
            </a:extLst>
          </p:cNvPr>
          <p:cNvSpPr/>
          <p:nvPr/>
        </p:nvSpPr>
        <p:spPr>
          <a:xfrm rot="9086831">
            <a:off x="2550621" y="2956476"/>
            <a:ext cx="2779913" cy="289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4A8E2E-969A-871A-3733-33E4B75E3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34" y="4822162"/>
            <a:ext cx="646055" cy="9137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6A95305-9A11-7F53-0B72-515BDEAF148C}"/>
              </a:ext>
            </a:extLst>
          </p:cNvPr>
          <p:cNvSpPr txBox="1"/>
          <p:nvPr/>
        </p:nvSpPr>
        <p:spPr>
          <a:xfrm>
            <a:off x="203099" y="4678852"/>
            <a:ext cx="47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{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B9C31-6286-F4B6-3B74-0228D19A70C6}"/>
              </a:ext>
            </a:extLst>
          </p:cNvPr>
          <p:cNvSpPr txBox="1"/>
          <p:nvPr/>
        </p:nvSpPr>
        <p:spPr>
          <a:xfrm>
            <a:off x="203099" y="5657671"/>
            <a:ext cx="47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{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B7664B8-D5CE-36BC-ADBB-766B3F92A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931" y="4822162"/>
            <a:ext cx="620173" cy="9137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017C3E-E976-3A26-7A37-2D3179AC28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5946" y="4822162"/>
            <a:ext cx="651636" cy="9137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82954A-07AD-BC71-D897-602478948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034" y="5879181"/>
            <a:ext cx="620173" cy="9170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B96263-660A-FFBF-BEEB-277B3CCBF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896" y="5879181"/>
            <a:ext cx="629034" cy="91370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E2F4D3-F8E8-1499-1194-C074CFC47695}"/>
              </a:ext>
            </a:extLst>
          </p:cNvPr>
          <p:cNvSpPr txBox="1"/>
          <p:nvPr/>
        </p:nvSpPr>
        <p:spPr>
          <a:xfrm>
            <a:off x="3041625" y="4678852"/>
            <a:ext cx="826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3DAA7F-C899-3C49-2B95-6D05ED52CD81}"/>
              </a:ext>
            </a:extLst>
          </p:cNvPr>
          <p:cNvSpPr txBox="1"/>
          <p:nvPr/>
        </p:nvSpPr>
        <p:spPr>
          <a:xfrm>
            <a:off x="2291610" y="5657671"/>
            <a:ext cx="559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dirty="0"/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263DA3-73D6-3304-CDD5-7640AD8E2DA1}"/>
              </a:ext>
            </a:extLst>
          </p:cNvPr>
          <p:cNvSpPr txBox="1"/>
          <p:nvPr/>
        </p:nvSpPr>
        <p:spPr>
          <a:xfrm>
            <a:off x="3537068" y="509434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C19BA2-EBAB-EFDA-85EA-BEDDF2B2990D}"/>
              </a:ext>
            </a:extLst>
          </p:cNvPr>
          <p:cNvSpPr txBox="1"/>
          <p:nvPr/>
        </p:nvSpPr>
        <p:spPr>
          <a:xfrm>
            <a:off x="2667263" y="607091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comedy</a:t>
            </a:r>
          </a:p>
        </p:txBody>
      </p:sp>
    </p:spTree>
    <p:extLst>
      <p:ext uri="{BB962C8B-B14F-4D97-AF65-F5344CB8AC3E}">
        <p14:creationId xmlns:p14="http://schemas.microsoft.com/office/powerpoint/2010/main" val="12602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8B7-8002-F6DC-9943-FD1E4A92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8"/>
            <a:ext cx="10515600" cy="682678"/>
          </a:xfrm>
        </p:spPr>
        <p:txBody>
          <a:bodyPr>
            <a:normAutofit fontScale="90000"/>
          </a:bodyPr>
          <a:lstStyle/>
          <a:p>
            <a:r>
              <a:rPr lang="pt-BR" dirty="0"/>
              <a:t>My Favorite Movie API - Endpoints: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C77-2B02-9977-BC8E-DCBFD4CF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2"/>
            <a:ext cx="10515600" cy="580505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2"/>
              </a:rPr>
              <a:t>http://localhost:8080/movies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Permite adicionar um filme a uma lista.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2"/>
              </a:rPr>
              <a:t>http://localhost:8080/movies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Retorna todos os filmes cadastrados.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3"/>
              </a:rPr>
              <a:t>http://localhost:8080/movies?category=action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Retorna todos os filmes cadastrados, separados por categoria.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4"/>
              </a:rPr>
              <a:t>http://localhost:8080/movies/1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Retorna um filme específico pelo seu ID.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4"/>
              </a:rPr>
              <a:t>http://localhost:8080/movies/1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Permite atualizar a categoria de um filme específico pelo seu ID.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29AC7-980F-C3CE-FD6A-4816465457A1}"/>
              </a:ext>
            </a:extLst>
          </p:cNvPr>
          <p:cNvSpPr/>
          <p:nvPr/>
        </p:nvSpPr>
        <p:spPr>
          <a:xfrm>
            <a:off x="232754" y="1073303"/>
            <a:ext cx="906087" cy="444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F854F1-99B3-E366-43FD-7BA332DD772A}"/>
              </a:ext>
            </a:extLst>
          </p:cNvPr>
          <p:cNvSpPr/>
          <p:nvPr/>
        </p:nvSpPr>
        <p:spPr>
          <a:xfrm>
            <a:off x="232754" y="2071946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8734E-6F78-D0F9-434B-649B43596739}"/>
              </a:ext>
            </a:extLst>
          </p:cNvPr>
          <p:cNvSpPr/>
          <p:nvPr/>
        </p:nvSpPr>
        <p:spPr>
          <a:xfrm>
            <a:off x="232753" y="3070589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449A6C-25D0-D52B-0275-0FCCC48476A7}"/>
              </a:ext>
            </a:extLst>
          </p:cNvPr>
          <p:cNvSpPr/>
          <p:nvPr/>
        </p:nvSpPr>
        <p:spPr>
          <a:xfrm>
            <a:off x="232752" y="4118958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BC0EA2-24A2-1FEB-C276-1684C2C2F01D}"/>
              </a:ext>
            </a:extLst>
          </p:cNvPr>
          <p:cNvSpPr/>
          <p:nvPr/>
        </p:nvSpPr>
        <p:spPr>
          <a:xfrm>
            <a:off x="232752" y="5167327"/>
            <a:ext cx="906087" cy="444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988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8B7-8002-F6DC-9943-FD1E4A92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8"/>
            <a:ext cx="10515600" cy="682678"/>
          </a:xfrm>
        </p:spPr>
        <p:txBody>
          <a:bodyPr>
            <a:normAutofit fontScale="90000"/>
          </a:bodyPr>
          <a:lstStyle/>
          <a:p>
            <a:r>
              <a:rPr lang="pt-BR" dirty="0"/>
              <a:t>My Favorite Movie API - Endpoints: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C77-2B02-9977-BC8E-DCBFD4CF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2"/>
            <a:ext cx="10515600" cy="580505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2"/>
              </a:rPr>
              <a:t>http://localhost:8080/movies/1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Permite excluir um filme da lista pelo seu ID.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3"/>
              </a:rPr>
              <a:t>http://localhost:8080/categories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Retorna todas as categorias cadastradas.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hlinkClick r:id="rId4"/>
              </a:rPr>
              <a:t>http://localhost:8080/categories/1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Permite excluir uma categoria pelo seu ID.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29AC7-980F-C3CE-FD6A-4816465457A1}"/>
              </a:ext>
            </a:extLst>
          </p:cNvPr>
          <p:cNvSpPr/>
          <p:nvPr/>
        </p:nvSpPr>
        <p:spPr>
          <a:xfrm>
            <a:off x="232754" y="1073303"/>
            <a:ext cx="906087" cy="444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F854F1-99B3-E366-43FD-7BA332DD772A}"/>
              </a:ext>
            </a:extLst>
          </p:cNvPr>
          <p:cNvSpPr/>
          <p:nvPr/>
        </p:nvSpPr>
        <p:spPr>
          <a:xfrm>
            <a:off x="232754" y="2071946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688D4D-1E8A-7ED8-95AC-5C94E547D306}"/>
              </a:ext>
            </a:extLst>
          </p:cNvPr>
          <p:cNvSpPr/>
          <p:nvPr/>
        </p:nvSpPr>
        <p:spPr>
          <a:xfrm>
            <a:off x="232751" y="3157389"/>
            <a:ext cx="906087" cy="444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16277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8B7-8002-F6DC-9943-FD1E4A92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8"/>
            <a:ext cx="10515600" cy="682678"/>
          </a:xfrm>
        </p:spPr>
        <p:txBody>
          <a:bodyPr>
            <a:normAutofit fontScale="90000"/>
          </a:bodyPr>
          <a:lstStyle/>
          <a:p>
            <a:r>
              <a:rPr lang="pt-BR" dirty="0"/>
              <a:t>IMDb API - Endpoints: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C77-2B02-9977-BC8E-DCBFD4CF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2"/>
            <a:ext cx="10515600" cy="580505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</a:t>
            </a:r>
            <a:r>
              <a:rPr lang="pt-BR" b="0" i="0" dirty="0">
                <a:solidFill>
                  <a:srgbClr val="0563C1"/>
                </a:solidFill>
                <a:effectLst/>
                <a:latin typeface="ui-monospa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http://www.omdbapi.com?apikey=</a:t>
            </a:r>
            <a:r>
              <a:rPr lang="pt-BR" b="0" i="0" dirty="0">
                <a:solidFill>
                  <a:srgbClr val="FF0000"/>
                </a:solidFill>
                <a:effectLst/>
                <a:latin typeface="ui-monospa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YOUR_API_KEY</a:t>
            </a:r>
            <a:r>
              <a:rPr lang="pt-BR" b="0" i="0" dirty="0">
                <a:solidFill>
                  <a:srgbClr val="0563C1"/>
                </a:solidFill>
                <a:effectLst/>
                <a:latin typeface="ui-monospa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&amp;i=</a:t>
            </a:r>
            <a:r>
              <a:rPr lang="pt-BR" dirty="0">
                <a:solidFill>
                  <a:srgbClr val="FF0000"/>
                </a:solidFill>
              </a:rPr>
              <a:t>IMBD_ID</a:t>
            </a:r>
          </a:p>
          <a:p>
            <a:pPr marL="0" indent="0">
              <a:buNone/>
            </a:pPr>
            <a:r>
              <a:rPr lang="pt-BR" dirty="0"/>
              <a:t>Permite buscar um filme pelo seu IMDb ID.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0563C1"/>
                </a:solidFill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http://www.omdbapi.com?apikey=</a:t>
            </a:r>
            <a:r>
              <a:rPr lang="pt-BR" dirty="0">
                <a:solidFill>
                  <a:srgbClr val="FF0000"/>
                </a:solidFill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YOUR_API_KEY</a:t>
            </a:r>
            <a:r>
              <a:rPr lang="pt-BR" dirty="0">
                <a:solidFill>
                  <a:srgbClr val="0563C1"/>
                </a:solidFill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&amp;s=</a:t>
            </a:r>
            <a:r>
              <a:rPr lang="pt-BR" dirty="0">
                <a:solidFill>
                  <a:srgbClr val="FF0000"/>
                </a:solidFill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MOVIE_TITLE</a:t>
            </a:r>
            <a:endParaRPr lang="pt-BR" dirty="0">
              <a:solidFill>
                <a:srgbClr val="FF0000"/>
              </a:solidFill>
              <a:latin typeface="ui-monospace"/>
            </a:endParaRPr>
          </a:p>
          <a:p>
            <a:pPr marL="0" indent="0">
              <a:buNone/>
            </a:pPr>
            <a:r>
              <a:rPr lang="pt-BR" dirty="0">
                <a:latin typeface="ui-monospace"/>
              </a:rPr>
              <a:t>Permite buscar um filme ou uma lista de filmes pelo seu título ou parte dele.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ui-monospace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ui-monospace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97CF44-9463-398E-A559-51FEABB4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32" y="123472"/>
            <a:ext cx="1152337" cy="3234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F854F1-99B3-E366-43FD-7BA332DD772A}"/>
              </a:ext>
            </a:extLst>
          </p:cNvPr>
          <p:cNvSpPr/>
          <p:nvPr/>
        </p:nvSpPr>
        <p:spPr>
          <a:xfrm>
            <a:off x="232754" y="2071946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51ED98-CFC6-F081-A826-D432C361B7F7}"/>
              </a:ext>
            </a:extLst>
          </p:cNvPr>
          <p:cNvSpPr/>
          <p:nvPr/>
        </p:nvSpPr>
        <p:spPr>
          <a:xfrm>
            <a:off x="232750" y="1052942"/>
            <a:ext cx="906087" cy="444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7441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ui-monospace</vt:lpstr>
      <vt:lpstr>Office Theme</vt:lpstr>
      <vt:lpstr>2º Projeto Prático   Escopo aberto  Projeto: My Favorite Movies</vt:lpstr>
      <vt:lpstr>O que é?</vt:lpstr>
      <vt:lpstr>Como funciona a API?</vt:lpstr>
      <vt:lpstr>PowerPoint Presentation</vt:lpstr>
      <vt:lpstr>PowerPoint Presentation</vt:lpstr>
      <vt:lpstr>My Favorite Movie API - Endpoints:</vt:lpstr>
      <vt:lpstr>My Favorite Movie API - Endpoints:</vt:lpstr>
      <vt:lpstr>IMDb API - Endpoints: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Projeto Prático   Escopo aberto  Projeto: My Favorite Movies</dc:title>
  <dc:creator>Leonardo de Lima Junior</dc:creator>
  <cp:lastModifiedBy>Leonardo de Lima Junior</cp:lastModifiedBy>
  <cp:revision>14</cp:revision>
  <dcterms:created xsi:type="dcterms:W3CDTF">2022-08-02T16:44:43Z</dcterms:created>
  <dcterms:modified xsi:type="dcterms:W3CDTF">2022-08-02T19:38:43Z</dcterms:modified>
</cp:coreProperties>
</file>