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0" r:id="rId1"/>
  </p:sldMasterIdLst>
  <p:notesMasterIdLst>
    <p:notesMasterId r:id="rId41"/>
  </p:notesMasterIdLst>
  <p:sldIdLst>
    <p:sldId id="462" r:id="rId2"/>
    <p:sldId id="260" r:id="rId3"/>
    <p:sldId id="256" r:id="rId4"/>
    <p:sldId id="510" r:id="rId5"/>
    <p:sldId id="628" r:id="rId6"/>
    <p:sldId id="642" r:id="rId7"/>
    <p:sldId id="605" r:id="rId8"/>
    <p:sldId id="629" r:id="rId9"/>
    <p:sldId id="630" r:id="rId10"/>
    <p:sldId id="631" r:id="rId11"/>
    <p:sldId id="633" r:id="rId12"/>
    <p:sldId id="645" r:id="rId13"/>
    <p:sldId id="646" r:id="rId14"/>
    <p:sldId id="648" r:id="rId15"/>
    <p:sldId id="649" r:id="rId16"/>
    <p:sldId id="650" r:id="rId17"/>
    <p:sldId id="643" r:id="rId18"/>
    <p:sldId id="634" r:id="rId19"/>
    <p:sldId id="632" r:id="rId20"/>
    <p:sldId id="636" r:id="rId21"/>
    <p:sldId id="637" r:id="rId22"/>
    <p:sldId id="638" r:id="rId23"/>
    <p:sldId id="640" r:id="rId24"/>
    <p:sldId id="641" r:id="rId25"/>
    <p:sldId id="644" r:id="rId26"/>
    <p:sldId id="651" r:id="rId27"/>
    <p:sldId id="652" r:id="rId28"/>
    <p:sldId id="653" r:id="rId29"/>
    <p:sldId id="655" r:id="rId30"/>
    <p:sldId id="656" r:id="rId31"/>
    <p:sldId id="654" r:id="rId32"/>
    <p:sldId id="657" r:id="rId33"/>
    <p:sldId id="658" r:id="rId34"/>
    <p:sldId id="659" r:id="rId35"/>
    <p:sldId id="660" r:id="rId36"/>
    <p:sldId id="627" r:id="rId37"/>
    <p:sldId id="572" r:id="rId38"/>
    <p:sldId id="302" r:id="rId39"/>
    <p:sldId id="466" r:id="rId40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3300"/>
    <a:srgbClr val="D62A90"/>
    <a:srgbClr val="00FF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1" autoAdjust="0"/>
    <p:restoredTop sz="95380" autoAdjust="0"/>
  </p:normalViewPr>
  <p:slideViewPr>
    <p:cSldViewPr>
      <p:cViewPr varScale="1">
        <p:scale>
          <a:sx n="90" d="100"/>
          <a:sy n="90" d="100"/>
        </p:scale>
        <p:origin x="1278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E9135-D0F3-4EFC-BBCB-7F5FF0FA0353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B3918233-A82B-4EB1-929A-69B41BAB2F25}">
      <dgm:prSet custT="1"/>
      <dgm:spPr/>
      <dgm:t>
        <a:bodyPr/>
        <a:lstStyle/>
        <a:p>
          <a:r>
            <a:rPr lang="en-US" sz="1600" dirty="0" err="1"/>
            <a:t>java.awt.Container</a:t>
          </a:r>
          <a:endParaRPr lang="ru-RU" sz="1600" dirty="0"/>
        </a:p>
      </dgm:t>
    </dgm:pt>
    <dgm:pt modelId="{200E46F5-53D1-4230-ACE3-A17047532135}" type="parTrans" cxnId="{238F39DE-CD80-4E64-A8BC-5DC75C896220}">
      <dgm:prSet/>
      <dgm:spPr/>
      <dgm:t>
        <a:bodyPr/>
        <a:lstStyle/>
        <a:p>
          <a:endParaRPr lang="ru-RU" sz="4400"/>
        </a:p>
      </dgm:t>
    </dgm:pt>
    <dgm:pt modelId="{C0407401-52D6-433B-B56A-779E61BF1BDD}" type="sibTrans" cxnId="{238F39DE-CD80-4E64-A8BC-5DC75C896220}">
      <dgm:prSet/>
      <dgm:spPr/>
      <dgm:t>
        <a:bodyPr/>
        <a:lstStyle/>
        <a:p>
          <a:endParaRPr lang="ru-RU" sz="4400"/>
        </a:p>
      </dgm:t>
    </dgm:pt>
    <dgm:pt modelId="{77BD87AF-F8A0-4F5F-809E-70EFBDC2DCF8}">
      <dgm:prSet custT="1"/>
      <dgm:spPr/>
      <dgm:t>
        <a:bodyPr/>
        <a:lstStyle/>
        <a:p>
          <a:r>
            <a:rPr lang="en-US" sz="1600" dirty="0" err="1"/>
            <a:t>java.awt.Window</a:t>
          </a:r>
          <a:endParaRPr lang="ru-RU" sz="1600" dirty="0"/>
        </a:p>
      </dgm:t>
    </dgm:pt>
    <dgm:pt modelId="{812E54A3-BB05-40ED-BA5A-7B4C77E88A01}" type="parTrans" cxnId="{E58FB5FA-F344-47BA-8F1D-D145DF4F631E}">
      <dgm:prSet custT="1"/>
      <dgm:spPr/>
      <dgm:t>
        <a:bodyPr/>
        <a:lstStyle/>
        <a:p>
          <a:endParaRPr lang="ru-RU" sz="1100"/>
        </a:p>
      </dgm:t>
    </dgm:pt>
    <dgm:pt modelId="{7252E6A8-3AD0-44AA-BB3D-42FCAE0BCDA8}" type="sibTrans" cxnId="{E58FB5FA-F344-47BA-8F1D-D145DF4F631E}">
      <dgm:prSet/>
      <dgm:spPr/>
      <dgm:t>
        <a:bodyPr/>
        <a:lstStyle/>
        <a:p>
          <a:endParaRPr lang="ru-RU" sz="4400"/>
        </a:p>
      </dgm:t>
    </dgm:pt>
    <dgm:pt modelId="{1BA38D38-6237-4EAF-A1D3-956ADBB354DF}">
      <dgm:prSet custT="1"/>
      <dgm:spPr/>
      <dgm:t>
        <a:bodyPr/>
        <a:lstStyle/>
        <a:p>
          <a:r>
            <a:rPr lang="en-US" sz="1600" dirty="0"/>
            <a:t>java.awt.Frame</a:t>
          </a:r>
          <a:endParaRPr lang="ru-RU" sz="1600" dirty="0"/>
        </a:p>
      </dgm:t>
    </dgm:pt>
    <dgm:pt modelId="{72390877-0BB9-4392-8784-24235BEA75A7}" type="parTrans" cxnId="{97C33C12-CABA-4DB2-8EE3-6ED1EEFF787B}">
      <dgm:prSet custT="1"/>
      <dgm:spPr/>
      <dgm:t>
        <a:bodyPr/>
        <a:lstStyle/>
        <a:p>
          <a:endParaRPr lang="ru-RU" sz="1100"/>
        </a:p>
      </dgm:t>
    </dgm:pt>
    <dgm:pt modelId="{2F54FDD7-DBC3-408A-BF0D-52BFEB1C70B1}" type="sibTrans" cxnId="{97C33C12-CABA-4DB2-8EE3-6ED1EEFF787B}">
      <dgm:prSet/>
      <dgm:spPr/>
      <dgm:t>
        <a:bodyPr/>
        <a:lstStyle/>
        <a:p>
          <a:endParaRPr lang="ru-RU" sz="4400"/>
        </a:p>
      </dgm:t>
    </dgm:pt>
    <dgm:pt modelId="{96A640B3-9FFD-42C7-92DE-3537B47D1A54}">
      <dgm:prSet custT="1"/>
      <dgm:spPr>
        <a:solidFill>
          <a:srgbClr val="FFC000"/>
        </a:solidFill>
      </dgm:spPr>
      <dgm:t>
        <a:bodyPr/>
        <a:lstStyle/>
        <a:p>
          <a:r>
            <a:rPr lang="en-US" sz="1600" dirty="0" err="1"/>
            <a:t>javax.swing.JFrame</a:t>
          </a:r>
          <a:endParaRPr lang="ru-RU" sz="1600" dirty="0"/>
        </a:p>
      </dgm:t>
    </dgm:pt>
    <dgm:pt modelId="{924F7CDF-76FC-4FE5-AC21-CE6B139BFD29}" type="parTrans" cxnId="{E9923B8B-88AB-40EE-9CB9-AFA5F9C6631C}">
      <dgm:prSet custT="1"/>
      <dgm:spPr/>
      <dgm:t>
        <a:bodyPr/>
        <a:lstStyle/>
        <a:p>
          <a:endParaRPr lang="ru-RU" sz="1100"/>
        </a:p>
      </dgm:t>
    </dgm:pt>
    <dgm:pt modelId="{2132DD97-B6F2-4B88-8B56-FDAF757CD60E}" type="sibTrans" cxnId="{E9923B8B-88AB-40EE-9CB9-AFA5F9C6631C}">
      <dgm:prSet/>
      <dgm:spPr/>
      <dgm:t>
        <a:bodyPr/>
        <a:lstStyle/>
        <a:p>
          <a:endParaRPr lang="ru-RU" sz="4400"/>
        </a:p>
      </dgm:t>
    </dgm:pt>
    <dgm:pt modelId="{FA0CCD9A-69C1-495A-AAF6-F5DD8E3872AE}">
      <dgm:prSet custT="1"/>
      <dgm:spPr/>
      <dgm:t>
        <a:bodyPr/>
        <a:lstStyle/>
        <a:p>
          <a:r>
            <a:rPr lang="en-US" sz="1600" dirty="0" err="1"/>
            <a:t>java.awt.Dialog</a:t>
          </a:r>
          <a:endParaRPr lang="ru-RU" sz="1600" dirty="0"/>
        </a:p>
      </dgm:t>
    </dgm:pt>
    <dgm:pt modelId="{C8F4CADB-1F1E-404B-8DF9-2BEE206798DA}" type="parTrans" cxnId="{EDB0D72A-0F10-4DE5-8EAE-F62FAD79864F}">
      <dgm:prSet custT="1"/>
      <dgm:spPr/>
      <dgm:t>
        <a:bodyPr/>
        <a:lstStyle/>
        <a:p>
          <a:endParaRPr lang="ru-RU" sz="1100"/>
        </a:p>
      </dgm:t>
    </dgm:pt>
    <dgm:pt modelId="{8D15EC04-B5B3-49E0-8447-DDE715D86574}" type="sibTrans" cxnId="{EDB0D72A-0F10-4DE5-8EAE-F62FAD79864F}">
      <dgm:prSet/>
      <dgm:spPr/>
      <dgm:t>
        <a:bodyPr/>
        <a:lstStyle/>
        <a:p>
          <a:endParaRPr lang="ru-RU" sz="4400"/>
        </a:p>
      </dgm:t>
    </dgm:pt>
    <dgm:pt modelId="{27D871CC-356A-4B92-8599-E83FB55EB5E0}">
      <dgm:prSet custT="1"/>
      <dgm:spPr>
        <a:solidFill>
          <a:srgbClr val="FFC000"/>
        </a:solidFill>
      </dgm:spPr>
      <dgm:t>
        <a:bodyPr/>
        <a:lstStyle/>
        <a:p>
          <a:r>
            <a:rPr lang="en-US" sz="1600" dirty="0" err="1"/>
            <a:t>javax.swing.JDialog</a:t>
          </a:r>
          <a:endParaRPr lang="ru-RU" sz="1600" dirty="0"/>
        </a:p>
      </dgm:t>
    </dgm:pt>
    <dgm:pt modelId="{1475D26C-FBAC-49DB-8E20-F34050B90E1B}" type="parTrans" cxnId="{93AB387C-594A-4D55-8485-ADB5CB371C1A}">
      <dgm:prSet custT="1"/>
      <dgm:spPr/>
      <dgm:t>
        <a:bodyPr/>
        <a:lstStyle/>
        <a:p>
          <a:endParaRPr lang="ru-RU" sz="1100"/>
        </a:p>
      </dgm:t>
    </dgm:pt>
    <dgm:pt modelId="{A65FF8E5-5C31-4A6A-9BB7-38CC9097FC4E}" type="sibTrans" cxnId="{93AB387C-594A-4D55-8485-ADB5CB371C1A}">
      <dgm:prSet/>
      <dgm:spPr/>
      <dgm:t>
        <a:bodyPr/>
        <a:lstStyle/>
        <a:p>
          <a:endParaRPr lang="ru-RU" sz="4400"/>
        </a:p>
      </dgm:t>
    </dgm:pt>
    <dgm:pt modelId="{D60D6B9B-ABB1-4531-A31A-3E4FDBB8E224}">
      <dgm:prSet custT="1"/>
      <dgm:spPr>
        <a:solidFill>
          <a:srgbClr val="FFC000"/>
        </a:solidFill>
      </dgm:spPr>
      <dgm:t>
        <a:bodyPr/>
        <a:lstStyle/>
        <a:p>
          <a:r>
            <a:rPr lang="en-US" sz="1600" dirty="0" err="1"/>
            <a:t>javax.swing.JComponent</a:t>
          </a:r>
          <a:endParaRPr lang="ru-RU" sz="1600" dirty="0"/>
        </a:p>
      </dgm:t>
    </dgm:pt>
    <dgm:pt modelId="{08AE9B28-3C62-4D0A-97D6-261F6AF996EE}" type="parTrans" cxnId="{601574CC-C624-4B3C-8105-C3873706B951}">
      <dgm:prSet custT="1"/>
      <dgm:spPr/>
      <dgm:t>
        <a:bodyPr/>
        <a:lstStyle/>
        <a:p>
          <a:endParaRPr lang="ru-RU" sz="1100"/>
        </a:p>
      </dgm:t>
    </dgm:pt>
    <dgm:pt modelId="{6D261E48-3780-4A04-A67C-BC21BB38F329}" type="sibTrans" cxnId="{601574CC-C624-4B3C-8105-C3873706B951}">
      <dgm:prSet/>
      <dgm:spPr/>
      <dgm:t>
        <a:bodyPr/>
        <a:lstStyle/>
        <a:p>
          <a:endParaRPr lang="ru-RU" sz="4400"/>
        </a:p>
      </dgm:t>
    </dgm:pt>
    <dgm:pt modelId="{94444E40-5D77-4925-8F8D-D964A175FED3}">
      <dgm:prSet custT="1"/>
      <dgm:spPr>
        <a:solidFill>
          <a:srgbClr val="FFC000"/>
        </a:solidFill>
      </dgm:spPr>
      <dgm:t>
        <a:bodyPr/>
        <a:lstStyle/>
        <a:p>
          <a:r>
            <a:rPr lang="en-US" sz="1600" dirty="0" err="1"/>
            <a:t>javax.swing.JPanel</a:t>
          </a:r>
          <a:endParaRPr lang="ru-RU" sz="1600" dirty="0"/>
        </a:p>
      </dgm:t>
    </dgm:pt>
    <dgm:pt modelId="{70A55830-D322-4C81-A277-DA8E3CBF4EEA}" type="parTrans" cxnId="{80AB75A9-A367-409C-90AF-7875FFD3BBE8}">
      <dgm:prSet custT="1"/>
      <dgm:spPr/>
      <dgm:t>
        <a:bodyPr/>
        <a:lstStyle/>
        <a:p>
          <a:endParaRPr lang="ru-RU" sz="1100"/>
        </a:p>
      </dgm:t>
    </dgm:pt>
    <dgm:pt modelId="{D04809F4-F543-4542-828E-F71540C74B88}" type="sibTrans" cxnId="{80AB75A9-A367-409C-90AF-7875FFD3BBE8}">
      <dgm:prSet/>
      <dgm:spPr/>
      <dgm:t>
        <a:bodyPr/>
        <a:lstStyle/>
        <a:p>
          <a:endParaRPr lang="ru-RU" sz="4400"/>
        </a:p>
      </dgm:t>
    </dgm:pt>
    <dgm:pt modelId="{CC94D33C-1827-4B5E-B5C2-242E1106CCF8}">
      <dgm:prSet custT="1"/>
      <dgm:spPr>
        <a:solidFill>
          <a:srgbClr val="FFC000"/>
        </a:solidFill>
      </dgm:spPr>
      <dgm:t>
        <a:bodyPr/>
        <a:lstStyle/>
        <a:p>
          <a:r>
            <a:rPr lang="en-US" sz="1600" dirty="0" err="1"/>
            <a:t>javax.swing.JButton</a:t>
          </a:r>
          <a:endParaRPr lang="ru-RU" sz="1600" dirty="0"/>
        </a:p>
      </dgm:t>
    </dgm:pt>
    <dgm:pt modelId="{9CBC383E-3A0B-482A-A58D-7B8A576A9AC0}" type="parTrans" cxnId="{A70212E4-41F3-4EE0-9608-DF9C6BEEE1AF}">
      <dgm:prSet custT="1"/>
      <dgm:spPr/>
      <dgm:t>
        <a:bodyPr/>
        <a:lstStyle/>
        <a:p>
          <a:endParaRPr lang="ru-RU" sz="1100"/>
        </a:p>
      </dgm:t>
    </dgm:pt>
    <dgm:pt modelId="{4ED94486-2A6E-49B3-83E9-DCA665D4CCC8}" type="sibTrans" cxnId="{A70212E4-41F3-4EE0-9608-DF9C6BEEE1AF}">
      <dgm:prSet/>
      <dgm:spPr/>
      <dgm:t>
        <a:bodyPr/>
        <a:lstStyle/>
        <a:p>
          <a:endParaRPr lang="ru-RU" sz="4400"/>
        </a:p>
      </dgm:t>
    </dgm:pt>
    <dgm:pt modelId="{8D9DC416-D7FE-4AF5-ACF9-B634E2361805}">
      <dgm:prSet custT="1"/>
      <dgm:spPr>
        <a:solidFill>
          <a:srgbClr val="FFC000"/>
        </a:solidFill>
      </dgm:spPr>
      <dgm:t>
        <a:bodyPr/>
        <a:lstStyle/>
        <a:p>
          <a:r>
            <a:rPr lang="en-US" sz="1600"/>
            <a:t>javax.swing.JTextField</a:t>
          </a:r>
          <a:endParaRPr lang="ru-RU" sz="1600" dirty="0"/>
        </a:p>
      </dgm:t>
    </dgm:pt>
    <dgm:pt modelId="{70BA4A13-0DBC-485A-8D37-1E51659594FC}" type="parTrans" cxnId="{56BC7205-2AE0-491E-BF26-5BBE3FF623C0}">
      <dgm:prSet custT="1"/>
      <dgm:spPr/>
      <dgm:t>
        <a:bodyPr/>
        <a:lstStyle/>
        <a:p>
          <a:endParaRPr lang="ru-RU" sz="1100"/>
        </a:p>
      </dgm:t>
    </dgm:pt>
    <dgm:pt modelId="{DAD707D2-3B85-4B96-A3BA-C4772FF3A42C}" type="sibTrans" cxnId="{56BC7205-2AE0-491E-BF26-5BBE3FF623C0}">
      <dgm:prSet/>
      <dgm:spPr/>
      <dgm:t>
        <a:bodyPr/>
        <a:lstStyle/>
        <a:p>
          <a:endParaRPr lang="ru-RU" sz="4400"/>
        </a:p>
      </dgm:t>
    </dgm:pt>
    <dgm:pt modelId="{9A40FC41-0F17-4342-AF7B-F5FA4821F8C0}">
      <dgm:prSet custT="1"/>
      <dgm:spPr>
        <a:solidFill>
          <a:srgbClr val="FFC000"/>
        </a:solidFill>
      </dgm:spPr>
      <dgm:t>
        <a:bodyPr/>
        <a:lstStyle/>
        <a:p>
          <a:r>
            <a:rPr lang="en-US" sz="1600" dirty="0"/>
            <a:t>…</a:t>
          </a:r>
          <a:endParaRPr lang="ru-RU" sz="1600" dirty="0"/>
        </a:p>
      </dgm:t>
    </dgm:pt>
    <dgm:pt modelId="{0A849625-474B-47BD-8B8C-DBA3440B8FDD}" type="parTrans" cxnId="{C4E0989F-E72E-4699-8512-EC0C0294F77A}">
      <dgm:prSet custT="1"/>
      <dgm:spPr/>
      <dgm:t>
        <a:bodyPr/>
        <a:lstStyle/>
        <a:p>
          <a:endParaRPr lang="ru-RU" sz="1100"/>
        </a:p>
      </dgm:t>
    </dgm:pt>
    <dgm:pt modelId="{4D80CFC2-BE1D-4B2A-8819-7FA9E86BD656}" type="sibTrans" cxnId="{C4E0989F-E72E-4699-8512-EC0C0294F77A}">
      <dgm:prSet/>
      <dgm:spPr/>
      <dgm:t>
        <a:bodyPr/>
        <a:lstStyle/>
        <a:p>
          <a:endParaRPr lang="ru-RU" sz="4400"/>
        </a:p>
      </dgm:t>
    </dgm:pt>
    <dgm:pt modelId="{3FB8CA14-8333-4441-A969-3FFEA2A0C3F0}" type="pres">
      <dgm:prSet presAssocID="{56AE9135-D0F3-4EFC-BBCB-7F5FF0FA03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BD8193-E962-42F4-A93E-52CBA8E83816}" type="pres">
      <dgm:prSet presAssocID="{B3918233-A82B-4EB1-929A-69B41BAB2F25}" presName="root1" presStyleCnt="0"/>
      <dgm:spPr/>
    </dgm:pt>
    <dgm:pt modelId="{A5F6840E-64EE-46FE-B88F-2EB9B6274A58}" type="pres">
      <dgm:prSet presAssocID="{B3918233-A82B-4EB1-929A-69B41BAB2F25}" presName="LevelOneTextNode" presStyleLbl="node0" presStyleIdx="0" presStyleCnt="1" custScaleX="123029">
        <dgm:presLayoutVars>
          <dgm:chPref val="3"/>
        </dgm:presLayoutVars>
      </dgm:prSet>
      <dgm:spPr/>
    </dgm:pt>
    <dgm:pt modelId="{A88ED2A3-CC0B-4F8D-808B-7BE05C38520E}" type="pres">
      <dgm:prSet presAssocID="{B3918233-A82B-4EB1-929A-69B41BAB2F25}" presName="level2hierChild" presStyleCnt="0"/>
      <dgm:spPr/>
    </dgm:pt>
    <dgm:pt modelId="{4178F167-AAA0-4C67-B73B-4A934A3DD081}" type="pres">
      <dgm:prSet presAssocID="{812E54A3-BB05-40ED-BA5A-7B4C77E88A01}" presName="conn2-1" presStyleLbl="parChTrans1D2" presStyleIdx="0" presStyleCnt="2"/>
      <dgm:spPr/>
    </dgm:pt>
    <dgm:pt modelId="{3C640DCE-EA7D-4537-8262-D4CC82DC08E8}" type="pres">
      <dgm:prSet presAssocID="{812E54A3-BB05-40ED-BA5A-7B4C77E88A01}" presName="connTx" presStyleLbl="parChTrans1D2" presStyleIdx="0" presStyleCnt="2"/>
      <dgm:spPr/>
    </dgm:pt>
    <dgm:pt modelId="{A4E35DD5-7AB2-4445-BD71-CCD9673F5EAF}" type="pres">
      <dgm:prSet presAssocID="{77BD87AF-F8A0-4F5F-809E-70EFBDC2DCF8}" presName="root2" presStyleCnt="0"/>
      <dgm:spPr/>
    </dgm:pt>
    <dgm:pt modelId="{D6A795F4-88D9-439F-9BA6-B46E27C4D8DC}" type="pres">
      <dgm:prSet presAssocID="{77BD87AF-F8A0-4F5F-809E-70EFBDC2DCF8}" presName="LevelTwoTextNode" presStyleLbl="node2" presStyleIdx="0" presStyleCnt="2" custScaleX="176361">
        <dgm:presLayoutVars>
          <dgm:chPref val="3"/>
        </dgm:presLayoutVars>
      </dgm:prSet>
      <dgm:spPr/>
    </dgm:pt>
    <dgm:pt modelId="{6B86EA00-A66A-4B4B-87E0-DF836FE40A90}" type="pres">
      <dgm:prSet presAssocID="{77BD87AF-F8A0-4F5F-809E-70EFBDC2DCF8}" presName="level3hierChild" presStyleCnt="0"/>
      <dgm:spPr/>
    </dgm:pt>
    <dgm:pt modelId="{C88C0DA7-1F96-4EEF-BF46-E9D7BDC428FC}" type="pres">
      <dgm:prSet presAssocID="{72390877-0BB9-4392-8784-24235BEA75A7}" presName="conn2-1" presStyleLbl="parChTrans1D3" presStyleIdx="0" presStyleCnt="6"/>
      <dgm:spPr/>
    </dgm:pt>
    <dgm:pt modelId="{6D0748FE-42C6-44C3-B030-A835F8FF09A1}" type="pres">
      <dgm:prSet presAssocID="{72390877-0BB9-4392-8784-24235BEA75A7}" presName="connTx" presStyleLbl="parChTrans1D3" presStyleIdx="0" presStyleCnt="6"/>
      <dgm:spPr/>
    </dgm:pt>
    <dgm:pt modelId="{2566C449-BA94-4573-81F3-F641256C3626}" type="pres">
      <dgm:prSet presAssocID="{1BA38D38-6237-4EAF-A1D3-956ADBB354DF}" presName="root2" presStyleCnt="0"/>
      <dgm:spPr/>
    </dgm:pt>
    <dgm:pt modelId="{46F37C82-84A5-4F2A-9810-C6CEAE3BA47C}" type="pres">
      <dgm:prSet presAssocID="{1BA38D38-6237-4EAF-A1D3-956ADBB354DF}" presName="LevelTwoTextNode" presStyleLbl="node3" presStyleIdx="0" presStyleCnt="6" custScaleX="150868">
        <dgm:presLayoutVars>
          <dgm:chPref val="3"/>
        </dgm:presLayoutVars>
      </dgm:prSet>
      <dgm:spPr/>
    </dgm:pt>
    <dgm:pt modelId="{193A71AE-8A0C-444C-8DA4-C47D9B87C052}" type="pres">
      <dgm:prSet presAssocID="{1BA38D38-6237-4EAF-A1D3-956ADBB354DF}" presName="level3hierChild" presStyleCnt="0"/>
      <dgm:spPr/>
    </dgm:pt>
    <dgm:pt modelId="{B3CFC384-7D7A-4F34-9DF9-E37C2046ABAC}" type="pres">
      <dgm:prSet presAssocID="{924F7CDF-76FC-4FE5-AC21-CE6B139BFD29}" presName="conn2-1" presStyleLbl="parChTrans1D4" presStyleIdx="0" presStyleCnt="2"/>
      <dgm:spPr/>
    </dgm:pt>
    <dgm:pt modelId="{2CBA8128-6808-4361-880E-929A46418630}" type="pres">
      <dgm:prSet presAssocID="{924F7CDF-76FC-4FE5-AC21-CE6B139BFD29}" presName="connTx" presStyleLbl="parChTrans1D4" presStyleIdx="0" presStyleCnt="2"/>
      <dgm:spPr/>
    </dgm:pt>
    <dgm:pt modelId="{35CE2455-9494-442F-9784-8B68E2469407}" type="pres">
      <dgm:prSet presAssocID="{96A640B3-9FFD-42C7-92DE-3537B47D1A54}" presName="root2" presStyleCnt="0"/>
      <dgm:spPr/>
    </dgm:pt>
    <dgm:pt modelId="{2A1FEBD6-2E4A-40B8-9A2A-874431CB4036}" type="pres">
      <dgm:prSet presAssocID="{96A640B3-9FFD-42C7-92DE-3537B47D1A54}" presName="LevelTwoTextNode" presStyleLbl="node4" presStyleIdx="0" presStyleCnt="2" custScaleX="140308">
        <dgm:presLayoutVars>
          <dgm:chPref val="3"/>
        </dgm:presLayoutVars>
      </dgm:prSet>
      <dgm:spPr/>
    </dgm:pt>
    <dgm:pt modelId="{F82C905D-E389-457D-A276-4E01C4FF6F7E}" type="pres">
      <dgm:prSet presAssocID="{96A640B3-9FFD-42C7-92DE-3537B47D1A54}" presName="level3hierChild" presStyleCnt="0"/>
      <dgm:spPr/>
    </dgm:pt>
    <dgm:pt modelId="{58A95890-AB8D-4416-A69F-C0A961C5660F}" type="pres">
      <dgm:prSet presAssocID="{C8F4CADB-1F1E-404B-8DF9-2BEE206798DA}" presName="conn2-1" presStyleLbl="parChTrans1D3" presStyleIdx="1" presStyleCnt="6"/>
      <dgm:spPr/>
    </dgm:pt>
    <dgm:pt modelId="{50A38B39-6BDB-49AF-BF03-3F1CE82ADA38}" type="pres">
      <dgm:prSet presAssocID="{C8F4CADB-1F1E-404B-8DF9-2BEE206798DA}" presName="connTx" presStyleLbl="parChTrans1D3" presStyleIdx="1" presStyleCnt="6"/>
      <dgm:spPr/>
    </dgm:pt>
    <dgm:pt modelId="{72764B40-9177-4BCB-A6EB-22418E4C8FD4}" type="pres">
      <dgm:prSet presAssocID="{FA0CCD9A-69C1-495A-AAF6-F5DD8E3872AE}" presName="root2" presStyleCnt="0"/>
      <dgm:spPr/>
    </dgm:pt>
    <dgm:pt modelId="{FD849E23-EB63-48A9-8D49-0AD4235CE684}" type="pres">
      <dgm:prSet presAssocID="{FA0CCD9A-69C1-495A-AAF6-F5DD8E3872AE}" presName="LevelTwoTextNode" presStyleLbl="node3" presStyleIdx="1" presStyleCnt="6" custScaleX="150868">
        <dgm:presLayoutVars>
          <dgm:chPref val="3"/>
        </dgm:presLayoutVars>
      </dgm:prSet>
      <dgm:spPr/>
    </dgm:pt>
    <dgm:pt modelId="{9A2D45AC-44C3-49A7-8AC4-D8EF388510B7}" type="pres">
      <dgm:prSet presAssocID="{FA0CCD9A-69C1-495A-AAF6-F5DD8E3872AE}" presName="level3hierChild" presStyleCnt="0"/>
      <dgm:spPr/>
    </dgm:pt>
    <dgm:pt modelId="{FE438A8B-D90C-4B61-9348-7934773BC30E}" type="pres">
      <dgm:prSet presAssocID="{1475D26C-FBAC-49DB-8E20-F34050B90E1B}" presName="conn2-1" presStyleLbl="parChTrans1D4" presStyleIdx="1" presStyleCnt="2"/>
      <dgm:spPr/>
    </dgm:pt>
    <dgm:pt modelId="{FB18F6A5-D659-4319-AFE4-EF0612AB1242}" type="pres">
      <dgm:prSet presAssocID="{1475D26C-FBAC-49DB-8E20-F34050B90E1B}" presName="connTx" presStyleLbl="parChTrans1D4" presStyleIdx="1" presStyleCnt="2"/>
      <dgm:spPr/>
    </dgm:pt>
    <dgm:pt modelId="{68477146-C97F-46E2-B006-353B26EE6CF1}" type="pres">
      <dgm:prSet presAssocID="{27D871CC-356A-4B92-8599-E83FB55EB5E0}" presName="root2" presStyleCnt="0"/>
      <dgm:spPr/>
    </dgm:pt>
    <dgm:pt modelId="{22F97059-CB02-4AC6-9B95-862F060C5C2A}" type="pres">
      <dgm:prSet presAssocID="{27D871CC-356A-4B92-8599-E83FB55EB5E0}" presName="LevelTwoTextNode" presStyleLbl="node4" presStyleIdx="1" presStyleCnt="2" custScaleX="140308">
        <dgm:presLayoutVars>
          <dgm:chPref val="3"/>
        </dgm:presLayoutVars>
      </dgm:prSet>
      <dgm:spPr/>
    </dgm:pt>
    <dgm:pt modelId="{E976B440-84DC-4115-B546-8C8E50906BB1}" type="pres">
      <dgm:prSet presAssocID="{27D871CC-356A-4B92-8599-E83FB55EB5E0}" presName="level3hierChild" presStyleCnt="0"/>
      <dgm:spPr/>
    </dgm:pt>
    <dgm:pt modelId="{1A583AAB-F692-4EA9-B804-965ECE7CF194}" type="pres">
      <dgm:prSet presAssocID="{08AE9B28-3C62-4D0A-97D6-261F6AF996EE}" presName="conn2-1" presStyleLbl="parChTrans1D2" presStyleIdx="1" presStyleCnt="2"/>
      <dgm:spPr/>
    </dgm:pt>
    <dgm:pt modelId="{F67F40A5-96DF-4163-8CDA-DD2736D4535F}" type="pres">
      <dgm:prSet presAssocID="{08AE9B28-3C62-4D0A-97D6-261F6AF996EE}" presName="connTx" presStyleLbl="parChTrans1D2" presStyleIdx="1" presStyleCnt="2"/>
      <dgm:spPr/>
    </dgm:pt>
    <dgm:pt modelId="{1668898B-382C-4ED7-A8A4-2940E324B2F6}" type="pres">
      <dgm:prSet presAssocID="{D60D6B9B-ABB1-4531-A31A-3E4FDBB8E224}" presName="root2" presStyleCnt="0"/>
      <dgm:spPr/>
    </dgm:pt>
    <dgm:pt modelId="{055561DD-1306-4CF0-B992-0C95D560E715}" type="pres">
      <dgm:prSet presAssocID="{D60D6B9B-ABB1-4531-A31A-3E4FDBB8E224}" presName="LevelTwoTextNode" presStyleLbl="node2" presStyleIdx="1" presStyleCnt="2" custScaleX="176361">
        <dgm:presLayoutVars>
          <dgm:chPref val="3"/>
        </dgm:presLayoutVars>
      </dgm:prSet>
      <dgm:spPr/>
    </dgm:pt>
    <dgm:pt modelId="{00FE1220-EF51-4F8C-9F9C-73536D553E07}" type="pres">
      <dgm:prSet presAssocID="{D60D6B9B-ABB1-4531-A31A-3E4FDBB8E224}" presName="level3hierChild" presStyleCnt="0"/>
      <dgm:spPr/>
    </dgm:pt>
    <dgm:pt modelId="{0FFED1FE-F506-4E18-AC05-FE0A8A6A1500}" type="pres">
      <dgm:prSet presAssocID="{70A55830-D322-4C81-A277-DA8E3CBF4EEA}" presName="conn2-1" presStyleLbl="parChTrans1D3" presStyleIdx="2" presStyleCnt="6"/>
      <dgm:spPr/>
    </dgm:pt>
    <dgm:pt modelId="{3698E2FC-C04D-478C-B8A8-B25448421F84}" type="pres">
      <dgm:prSet presAssocID="{70A55830-D322-4C81-A277-DA8E3CBF4EEA}" presName="connTx" presStyleLbl="parChTrans1D3" presStyleIdx="2" presStyleCnt="6"/>
      <dgm:spPr/>
    </dgm:pt>
    <dgm:pt modelId="{26617D3E-2F3E-40EC-B0EF-C2AF0314C24D}" type="pres">
      <dgm:prSet presAssocID="{94444E40-5D77-4925-8F8D-D964A175FED3}" presName="root2" presStyleCnt="0"/>
      <dgm:spPr/>
    </dgm:pt>
    <dgm:pt modelId="{8303CA49-6C53-43A9-8132-8089BC8182BD}" type="pres">
      <dgm:prSet presAssocID="{94444E40-5D77-4925-8F8D-D964A175FED3}" presName="LevelTwoTextNode" presStyleLbl="node3" presStyleIdx="2" presStyleCnt="6" custScaleX="150868">
        <dgm:presLayoutVars>
          <dgm:chPref val="3"/>
        </dgm:presLayoutVars>
      </dgm:prSet>
      <dgm:spPr/>
    </dgm:pt>
    <dgm:pt modelId="{6EDD8C05-C372-4532-89B3-7AD2F39B7AF9}" type="pres">
      <dgm:prSet presAssocID="{94444E40-5D77-4925-8F8D-D964A175FED3}" presName="level3hierChild" presStyleCnt="0"/>
      <dgm:spPr/>
    </dgm:pt>
    <dgm:pt modelId="{BE0A0366-B8C3-4765-8EEB-981191ED4768}" type="pres">
      <dgm:prSet presAssocID="{9CBC383E-3A0B-482A-A58D-7B8A576A9AC0}" presName="conn2-1" presStyleLbl="parChTrans1D3" presStyleIdx="3" presStyleCnt="6"/>
      <dgm:spPr/>
    </dgm:pt>
    <dgm:pt modelId="{D49382E9-6701-4350-AD08-16C4F9E94E75}" type="pres">
      <dgm:prSet presAssocID="{9CBC383E-3A0B-482A-A58D-7B8A576A9AC0}" presName="connTx" presStyleLbl="parChTrans1D3" presStyleIdx="3" presStyleCnt="6"/>
      <dgm:spPr/>
    </dgm:pt>
    <dgm:pt modelId="{7E62CCC9-4D1E-4581-B562-3C6E2B99BD33}" type="pres">
      <dgm:prSet presAssocID="{CC94D33C-1827-4B5E-B5C2-242E1106CCF8}" presName="root2" presStyleCnt="0"/>
      <dgm:spPr/>
    </dgm:pt>
    <dgm:pt modelId="{DFA3A38F-DCA3-45D3-A007-582FC51C1686}" type="pres">
      <dgm:prSet presAssocID="{CC94D33C-1827-4B5E-B5C2-242E1106CCF8}" presName="LevelTwoTextNode" presStyleLbl="node3" presStyleIdx="3" presStyleCnt="6" custScaleX="150868">
        <dgm:presLayoutVars>
          <dgm:chPref val="3"/>
        </dgm:presLayoutVars>
      </dgm:prSet>
      <dgm:spPr/>
    </dgm:pt>
    <dgm:pt modelId="{876E0772-78A5-47D7-BF0C-72ECA19EB1CC}" type="pres">
      <dgm:prSet presAssocID="{CC94D33C-1827-4B5E-B5C2-242E1106CCF8}" presName="level3hierChild" presStyleCnt="0"/>
      <dgm:spPr/>
    </dgm:pt>
    <dgm:pt modelId="{606B0F26-AEB6-4A54-B11C-A9FF7FC2CF1A}" type="pres">
      <dgm:prSet presAssocID="{70BA4A13-0DBC-485A-8D37-1E51659594FC}" presName="conn2-1" presStyleLbl="parChTrans1D3" presStyleIdx="4" presStyleCnt="6"/>
      <dgm:spPr/>
    </dgm:pt>
    <dgm:pt modelId="{22F2892E-0152-40B0-B58B-576D7ED7C8EC}" type="pres">
      <dgm:prSet presAssocID="{70BA4A13-0DBC-485A-8D37-1E51659594FC}" presName="connTx" presStyleLbl="parChTrans1D3" presStyleIdx="4" presStyleCnt="6"/>
      <dgm:spPr/>
    </dgm:pt>
    <dgm:pt modelId="{C67BF82D-02F2-48C0-8816-4D185411D1DF}" type="pres">
      <dgm:prSet presAssocID="{8D9DC416-D7FE-4AF5-ACF9-B634E2361805}" presName="root2" presStyleCnt="0"/>
      <dgm:spPr/>
    </dgm:pt>
    <dgm:pt modelId="{BE58E972-14CE-4EB3-98FB-1B1A73764ABA}" type="pres">
      <dgm:prSet presAssocID="{8D9DC416-D7FE-4AF5-ACF9-B634E2361805}" presName="LevelTwoTextNode" presStyleLbl="node3" presStyleIdx="4" presStyleCnt="6" custScaleX="150868">
        <dgm:presLayoutVars>
          <dgm:chPref val="3"/>
        </dgm:presLayoutVars>
      </dgm:prSet>
      <dgm:spPr/>
    </dgm:pt>
    <dgm:pt modelId="{11F5B0B2-D602-4097-8276-7E37DE3C9ED2}" type="pres">
      <dgm:prSet presAssocID="{8D9DC416-D7FE-4AF5-ACF9-B634E2361805}" presName="level3hierChild" presStyleCnt="0"/>
      <dgm:spPr/>
    </dgm:pt>
    <dgm:pt modelId="{77D7BD64-6AB3-4952-ACF6-78B98907A28C}" type="pres">
      <dgm:prSet presAssocID="{0A849625-474B-47BD-8B8C-DBA3440B8FDD}" presName="conn2-1" presStyleLbl="parChTrans1D3" presStyleIdx="5" presStyleCnt="6"/>
      <dgm:spPr/>
    </dgm:pt>
    <dgm:pt modelId="{E4AD1C00-7A7C-4698-89E3-B67C276E7F76}" type="pres">
      <dgm:prSet presAssocID="{0A849625-474B-47BD-8B8C-DBA3440B8FDD}" presName="connTx" presStyleLbl="parChTrans1D3" presStyleIdx="5" presStyleCnt="6"/>
      <dgm:spPr/>
    </dgm:pt>
    <dgm:pt modelId="{C91845D3-2E95-41E4-9F3C-9CB9C5DC2398}" type="pres">
      <dgm:prSet presAssocID="{9A40FC41-0F17-4342-AF7B-F5FA4821F8C0}" presName="root2" presStyleCnt="0"/>
      <dgm:spPr/>
    </dgm:pt>
    <dgm:pt modelId="{79936FD3-841B-4EFB-9D8E-B756EAD21A7C}" type="pres">
      <dgm:prSet presAssocID="{9A40FC41-0F17-4342-AF7B-F5FA4821F8C0}" presName="LevelTwoTextNode" presStyleLbl="node3" presStyleIdx="5" presStyleCnt="6" custScaleX="150868">
        <dgm:presLayoutVars>
          <dgm:chPref val="3"/>
        </dgm:presLayoutVars>
      </dgm:prSet>
      <dgm:spPr/>
    </dgm:pt>
    <dgm:pt modelId="{B87FF6D8-18D1-4F58-971F-014E53E0847B}" type="pres">
      <dgm:prSet presAssocID="{9A40FC41-0F17-4342-AF7B-F5FA4821F8C0}" presName="level3hierChild" presStyleCnt="0"/>
      <dgm:spPr/>
    </dgm:pt>
  </dgm:ptLst>
  <dgm:cxnLst>
    <dgm:cxn modelId="{42C80E01-B256-4F0A-BA56-4CC3EC6EB266}" type="presOf" srcId="{812E54A3-BB05-40ED-BA5A-7B4C77E88A01}" destId="{4178F167-AAA0-4C67-B73B-4A934A3DD081}" srcOrd="0" destOrd="0" presId="urn:microsoft.com/office/officeart/2005/8/layout/hierarchy2"/>
    <dgm:cxn modelId="{56BC7205-2AE0-491E-BF26-5BBE3FF623C0}" srcId="{D60D6B9B-ABB1-4531-A31A-3E4FDBB8E224}" destId="{8D9DC416-D7FE-4AF5-ACF9-B634E2361805}" srcOrd="2" destOrd="0" parTransId="{70BA4A13-0DBC-485A-8D37-1E51659594FC}" sibTransId="{DAD707D2-3B85-4B96-A3BA-C4772FF3A42C}"/>
    <dgm:cxn modelId="{94E3CD0D-C8BE-473B-AD5A-27D3D41F498B}" type="presOf" srcId="{72390877-0BB9-4392-8784-24235BEA75A7}" destId="{6D0748FE-42C6-44C3-B030-A835F8FF09A1}" srcOrd="1" destOrd="0" presId="urn:microsoft.com/office/officeart/2005/8/layout/hierarchy2"/>
    <dgm:cxn modelId="{28E6EA0E-568D-4344-BD0F-E45F1A928081}" type="presOf" srcId="{70BA4A13-0DBC-485A-8D37-1E51659594FC}" destId="{22F2892E-0152-40B0-B58B-576D7ED7C8EC}" srcOrd="1" destOrd="0" presId="urn:microsoft.com/office/officeart/2005/8/layout/hierarchy2"/>
    <dgm:cxn modelId="{EA7AA410-125E-43C2-A5A9-568EEE1D8D64}" type="presOf" srcId="{812E54A3-BB05-40ED-BA5A-7B4C77E88A01}" destId="{3C640DCE-EA7D-4537-8262-D4CC82DC08E8}" srcOrd="1" destOrd="0" presId="urn:microsoft.com/office/officeart/2005/8/layout/hierarchy2"/>
    <dgm:cxn modelId="{97C33C12-CABA-4DB2-8EE3-6ED1EEFF787B}" srcId="{77BD87AF-F8A0-4F5F-809E-70EFBDC2DCF8}" destId="{1BA38D38-6237-4EAF-A1D3-956ADBB354DF}" srcOrd="0" destOrd="0" parTransId="{72390877-0BB9-4392-8784-24235BEA75A7}" sibTransId="{2F54FDD7-DBC3-408A-BF0D-52BFEB1C70B1}"/>
    <dgm:cxn modelId="{8216B616-DA7E-48F4-9AE2-38485EAF2A51}" type="presOf" srcId="{96A640B3-9FFD-42C7-92DE-3537B47D1A54}" destId="{2A1FEBD6-2E4A-40B8-9A2A-874431CB4036}" srcOrd="0" destOrd="0" presId="urn:microsoft.com/office/officeart/2005/8/layout/hierarchy2"/>
    <dgm:cxn modelId="{EDB0D72A-0F10-4DE5-8EAE-F62FAD79864F}" srcId="{77BD87AF-F8A0-4F5F-809E-70EFBDC2DCF8}" destId="{FA0CCD9A-69C1-495A-AAF6-F5DD8E3872AE}" srcOrd="1" destOrd="0" parTransId="{C8F4CADB-1F1E-404B-8DF9-2BEE206798DA}" sibTransId="{8D15EC04-B5B3-49E0-8447-DDE715D86574}"/>
    <dgm:cxn modelId="{4373703A-D95D-4C68-84F5-837F6BB06FDC}" type="presOf" srcId="{70A55830-D322-4C81-A277-DA8E3CBF4EEA}" destId="{0FFED1FE-F506-4E18-AC05-FE0A8A6A1500}" srcOrd="0" destOrd="0" presId="urn:microsoft.com/office/officeart/2005/8/layout/hierarchy2"/>
    <dgm:cxn modelId="{EA815262-CEC5-4831-84C0-F45ADBAA04A7}" type="presOf" srcId="{924F7CDF-76FC-4FE5-AC21-CE6B139BFD29}" destId="{2CBA8128-6808-4361-880E-929A46418630}" srcOrd="1" destOrd="0" presId="urn:microsoft.com/office/officeart/2005/8/layout/hierarchy2"/>
    <dgm:cxn modelId="{1102A043-944E-4D6B-BC65-0F2D32743D55}" type="presOf" srcId="{77BD87AF-F8A0-4F5F-809E-70EFBDC2DCF8}" destId="{D6A795F4-88D9-439F-9BA6-B46E27C4D8DC}" srcOrd="0" destOrd="0" presId="urn:microsoft.com/office/officeart/2005/8/layout/hierarchy2"/>
    <dgm:cxn modelId="{99F77D47-98A9-4973-B393-117605445CAB}" type="presOf" srcId="{FA0CCD9A-69C1-495A-AAF6-F5DD8E3872AE}" destId="{FD849E23-EB63-48A9-8D49-0AD4235CE684}" srcOrd="0" destOrd="0" presId="urn:microsoft.com/office/officeart/2005/8/layout/hierarchy2"/>
    <dgm:cxn modelId="{506DB84B-713C-42F1-8987-D4DD745A0707}" type="presOf" srcId="{08AE9B28-3C62-4D0A-97D6-261F6AF996EE}" destId="{1A583AAB-F692-4EA9-B804-965ECE7CF194}" srcOrd="0" destOrd="0" presId="urn:microsoft.com/office/officeart/2005/8/layout/hierarchy2"/>
    <dgm:cxn modelId="{32C6B572-85A4-4AFE-865F-CE9A6A38724E}" type="presOf" srcId="{0A849625-474B-47BD-8B8C-DBA3440B8FDD}" destId="{77D7BD64-6AB3-4952-ACF6-78B98907A28C}" srcOrd="0" destOrd="0" presId="urn:microsoft.com/office/officeart/2005/8/layout/hierarchy2"/>
    <dgm:cxn modelId="{324E0259-DCC1-4F0A-AAC1-E82C8CEDEE25}" type="presOf" srcId="{27D871CC-356A-4B92-8599-E83FB55EB5E0}" destId="{22F97059-CB02-4AC6-9B95-862F060C5C2A}" srcOrd="0" destOrd="0" presId="urn:microsoft.com/office/officeart/2005/8/layout/hierarchy2"/>
    <dgm:cxn modelId="{93AB387C-594A-4D55-8485-ADB5CB371C1A}" srcId="{FA0CCD9A-69C1-495A-AAF6-F5DD8E3872AE}" destId="{27D871CC-356A-4B92-8599-E83FB55EB5E0}" srcOrd="0" destOrd="0" parTransId="{1475D26C-FBAC-49DB-8E20-F34050B90E1B}" sibTransId="{A65FF8E5-5C31-4A6A-9BB7-38CC9097FC4E}"/>
    <dgm:cxn modelId="{33A00286-A42B-449E-83BB-50643EABEA8C}" type="presOf" srcId="{B3918233-A82B-4EB1-929A-69B41BAB2F25}" destId="{A5F6840E-64EE-46FE-B88F-2EB9B6274A58}" srcOrd="0" destOrd="0" presId="urn:microsoft.com/office/officeart/2005/8/layout/hierarchy2"/>
    <dgm:cxn modelId="{9408FA89-BD33-4914-80F0-70D42516AF36}" type="presOf" srcId="{9A40FC41-0F17-4342-AF7B-F5FA4821F8C0}" destId="{79936FD3-841B-4EFB-9D8E-B756EAD21A7C}" srcOrd="0" destOrd="0" presId="urn:microsoft.com/office/officeart/2005/8/layout/hierarchy2"/>
    <dgm:cxn modelId="{E9923B8B-88AB-40EE-9CB9-AFA5F9C6631C}" srcId="{1BA38D38-6237-4EAF-A1D3-956ADBB354DF}" destId="{96A640B3-9FFD-42C7-92DE-3537B47D1A54}" srcOrd="0" destOrd="0" parTransId="{924F7CDF-76FC-4FE5-AC21-CE6B139BFD29}" sibTransId="{2132DD97-B6F2-4B88-8B56-FDAF757CD60E}"/>
    <dgm:cxn modelId="{892C3A8C-F027-4C53-9B9E-6A55DCB6C519}" type="presOf" srcId="{9CBC383E-3A0B-482A-A58D-7B8A576A9AC0}" destId="{D49382E9-6701-4350-AD08-16C4F9E94E75}" srcOrd="1" destOrd="0" presId="urn:microsoft.com/office/officeart/2005/8/layout/hierarchy2"/>
    <dgm:cxn modelId="{4F0F908F-20E2-4848-8C1F-945AF127CBF6}" type="presOf" srcId="{0A849625-474B-47BD-8B8C-DBA3440B8FDD}" destId="{E4AD1C00-7A7C-4698-89E3-B67C276E7F76}" srcOrd="1" destOrd="0" presId="urn:microsoft.com/office/officeart/2005/8/layout/hierarchy2"/>
    <dgm:cxn modelId="{A0A11891-709F-4001-9412-51CB494FFE7E}" type="presOf" srcId="{1475D26C-FBAC-49DB-8E20-F34050B90E1B}" destId="{FB18F6A5-D659-4319-AFE4-EF0612AB1242}" srcOrd="1" destOrd="0" presId="urn:microsoft.com/office/officeart/2005/8/layout/hierarchy2"/>
    <dgm:cxn modelId="{91DACF9D-DA6F-41C4-A8DC-C6D625344CB7}" type="presOf" srcId="{72390877-0BB9-4392-8784-24235BEA75A7}" destId="{C88C0DA7-1F96-4EEF-BF46-E9D7BDC428FC}" srcOrd="0" destOrd="0" presId="urn:microsoft.com/office/officeart/2005/8/layout/hierarchy2"/>
    <dgm:cxn modelId="{C4E0989F-E72E-4699-8512-EC0C0294F77A}" srcId="{D60D6B9B-ABB1-4531-A31A-3E4FDBB8E224}" destId="{9A40FC41-0F17-4342-AF7B-F5FA4821F8C0}" srcOrd="3" destOrd="0" parTransId="{0A849625-474B-47BD-8B8C-DBA3440B8FDD}" sibTransId="{4D80CFC2-BE1D-4B2A-8819-7FA9E86BD656}"/>
    <dgm:cxn modelId="{35528EA0-7AEE-4B6C-B89A-1ADA24CA01B9}" type="presOf" srcId="{8D9DC416-D7FE-4AF5-ACF9-B634E2361805}" destId="{BE58E972-14CE-4EB3-98FB-1B1A73764ABA}" srcOrd="0" destOrd="0" presId="urn:microsoft.com/office/officeart/2005/8/layout/hierarchy2"/>
    <dgm:cxn modelId="{BD8547A2-F8FB-41E4-B186-6348974C4D54}" type="presOf" srcId="{1BA38D38-6237-4EAF-A1D3-956ADBB354DF}" destId="{46F37C82-84A5-4F2A-9810-C6CEAE3BA47C}" srcOrd="0" destOrd="0" presId="urn:microsoft.com/office/officeart/2005/8/layout/hierarchy2"/>
    <dgm:cxn modelId="{80AB75A9-A367-409C-90AF-7875FFD3BBE8}" srcId="{D60D6B9B-ABB1-4531-A31A-3E4FDBB8E224}" destId="{94444E40-5D77-4925-8F8D-D964A175FED3}" srcOrd="0" destOrd="0" parTransId="{70A55830-D322-4C81-A277-DA8E3CBF4EEA}" sibTransId="{D04809F4-F543-4542-828E-F71540C74B88}"/>
    <dgm:cxn modelId="{5D1F8AAF-1B07-4BB3-AAF6-E9E2B0E45306}" type="presOf" srcId="{70A55830-D322-4C81-A277-DA8E3CBF4EEA}" destId="{3698E2FC-C04D-478C-B8A8-B25448421F84}" srcOrd="1" destOrd="0" presId="urn:microsoft.com/office/officeart/2005/8/layout/hierarchy2"/>
    <dgm:cxn modelId="{1F4934B5-A632-4FF7-B7F3-3D86B8D6F03E}" type="presOf" srcId="{9CBC383E-3A0B-482A-A58D-7B8A576A9AC0}" destId="{BE0A0366-B8C3-4765-8EEB-981191ED4768}" srcOrd="0" destOrd="0" presId="urn:microsoft.com/office/officeart/2005/8/layout/hierarchy2"/>
    <dgm:cxn modelId="{670478BB-C414-4D53-80CA-67191C393777}" type="presOf" srcId="{94444E40-5D77-4925-8F8D-D964A175FED3}" destId="{8303CA49-6C53-43A9-8132-8089BC8182BD}" srcOrd="0" destOrd="0" presId="urn:microsoft.com/office/officeart/2005/8/layout/hierarchy2"/>
    <dgm:cxn modelId="{3362DFBB-3E6F-4167-B3C7-E195073C6671}" type="presOf" srcId="{C8F4CADB-1F1E-404B-8DF9-2BEE206798DA}" destId="{58A95890-AB8D-4416-A69F-C0A961C5660F}" srcOrd="0" destOrd="0" presId="urn:microsoft.com/office/officeart/2005/8/layout/hierarchy2"/>
    <dgm:cxn modelId="{27A8F7C7-689F-4D91-B543-E10D7FDC6FE6}" type="presOf" srcId="{1475D26C-FBAC-49DB-8E20-F34050B90E1B}" destId="{FE438A8B-D90C-4B61-9348-7934773BC30E}" srcOrd="0" destOrd="0" presId="urn:microsoft.com/office/officeart/2005/8/layout/hierarchy2"/>
    <dgm:cxn modelId="{601574CC-C624-4B3C-8105-C3873706B951}" srcId="{B3918233-A82B-4EB1-929A-69B41BAB2F25}" destId="{D60D6B9B-ABB1-4531-A31A-3E4FDBB8E224}" srcOrd="1" destOrd="0" parTransId="{08AE9B28-3C62-4D0A-97D6-261F6AF996EE}" sibTransId="{6D261E48-3780-4A04-A67C-BC21BB38F329}"/>
    <dgm:cxn modelId="{E7DD1BD0-F0D6-42DC-B735-FE7AECB3905F}" type="presOf" srcId="{56AE9135-D0F3-4EFC-BBCB-7F5FF0FA0353}" destId="{3FB8CA14-8333-4441-A969-3FFEA2A0C3F0}" srcOrd="0" destOrd="0" presId="urn:microsoft.com/office/officeart/2005/8/layout/hierarchy2"/>
    <dgm:cxn modelId="{238F39DE-CD80-4E64-A8BC-5DC75C896220}" srcId="{56AE9135-D0F3-4EFC-BBCB-7F5FF0FA0353}" destId="{B3918233-A82B-4EB1-929A-69B41BAB2F25}" srcOrd="0" destOrd="0" parTransId="{200E46F5-53D1-4230-ACE3-A17047532135}" sibTransId="{C0407401-52D6-433B-B56A-779E61BF1BDD}"/>
    <dgm:cxn modelId="{4143FEE3-71A4-45D3-B075-C21F58FF0864}" type="presOf" srcId="{08AE9B28-3C62-4D0A-97D6-261F6AF996EE}" destId="{F67F40A5-96DF-4163-8CDA-DD2736D4535F}" srcOrd="1" destOrd="0" presId="urn:microsoft.com/office/officeart/2005/8/layout/hierarchy2"/>
    <dgm:cxn modelId="{A70212E4-41F3-4EE0-9608-DF9C6BEEE1AF}" srcId="{D60D6B9B-ABB1-4531-A31A-3E4FDBB8E224}" destId="{CC94D33C-1827-4B5E-B5C2-242E1106CCF8}" srcOrd="1" destOrd="0" parTransId="{9CBC383E-3A0B-482A-A58D-7B8A576A9AC0}" sibTransId="{4ED94486-2A6E-49B3-83E9-DCA665D4CCC8}"/>
    <dgm:cxn modelId="{F39784EB-6819-49EB-A584-89E247A8DC67}" type="presOf" srcId="{70BA4A13-0DBC-485A-8D37-1E51659594FC}" destId="{606B0F26-AEB6-4A54-B11C-A9FF7FC2CF1A}" srcOrd="0" destOrd="0" presId="urn:microsoft.com/office/officeart/2005/8/layout/hierarchy2"/>
    <dgm:cxn modelId="{8FCE99ED-37D0-47B7-9390-A026C8A8DC33}" type="presOf" srcId="{CC94D33C-1827-4B5E-B5C2-242E1106CCF8}" destId="{DFA3A38F-DCA3-45D3-A007-582FC51C1686}" srcOrd="0" destOrd="0" presId="urn:microsoft.com/office/officeart/2005/8/layout/hierarchy2"/>
    <dgm:cxn modelId="{421ED8F2-4706-4CD0-9864-74B99C0D2AB0}" type="presOf" srcId="{D60D6B9B-ABB1-4531-A31A-3E4FDBB8E224}" destId="{055561DD-1306-4CF0-B992-0C95D560E715}" srcOrd="0" destOrd="0" presId="urn:microsoft.com/office/officeart/2005/8/layout/hierarchy2"/>
    <dgm:cxn modelId="{E58FB5FA-F344-47BA-8F1D-D145DF4F631E}" srcId="{B3918233-A82B-4EB1-929A-69B41BAB2F25}" destId="{77BD87AF-F8A0-4F5F-809E-70EFBDC2DCF8}" srcOrd="0" destOrd="0" parTransId="{812E54A3-BB05-40ED-BA5A-7B4C77E88A01}" sibTransId="{7252E6A8-3AD0-44AA-BB3D-42FCAE0BCDA8}"/>
    <dgm:cxn modelId="{576E7CFC-1FCF-457E-8E82-0E2964F19C51}" type="presOf" srcId="{C8F4CADB-1F1E-404B-8DF9-2BEE206798DA}" destId="{50A38B39-6BDB-49AF-BF03-3F1CE82ADA38}" srcOrd="1" destOrd="0" presId="urn:microsoft.com/office/officeart/2005/8/layout/hierarchy2"/>
    <dgm:cxn modelId="{279518FF-16A2-4151-9355-3DDF7B788007}" type="presOf" srcId="{924F7CDF-76FC-4FE5-AC21-CE6B139BFD29}" destId="{B3CFC384-7D7A-4F34-9DF9-E37C2046ABAC}" srcOrd="0" destOrd="0" presId="urn:microsoft.com/office/officeart/2005/8/layout/hierarchy2"/>
    <dgm:cxn modelId="{1C684887-4229-4E6D-A569-863245DC94B0}" type="presParOf" srcId="{3FB8CA14-8333-4441-A969-3FFEA2A0C3F0}" destId="{7DBD8193-E962-42F4-A93E-52CBA8E83816}" srcOrd="0" destOrd="0" presId="urn:microsoft.com/office/officeart/2005/8/layout/hierarchy2"/>
    <dgm:cxn modelId="{1BDC2472-CB11-4B05-910E-B6EBBDCF26DE}" type="presParOf" srcId="{7DBD8193-E962-42F4-A93E-52CBA8E83816}" destId="{A5F6840E-64EE-46FE-B88F-2EB9B6274A58}" srcOrd="0" destOrd="0" presId="urn:microsoft.com/office/officeart/2005/8/layout/hierarchy2"/>
    <dgm:cxn modelId="{FB677FE1-7296-4511-A725-F1AAFA139894}" type="presParOf" srcId="{7DBD8193-E962-42F4-A93E-52CBA8E83816}" destId="{A88ED2A3-CC0B-4F8D-808B-7BE05C38520E}" srcOrd="1" destOrd="0" presId="urn:microsoft.com/office/officeart/2005/8/layout/hierarchy2"/>
    <dgm:cxn modelId="{A48C0ADB-98AF-45F8-8890-0A781984DA21}" type="presParOf" srcId="{A88ED2A3-CC0B-4F8D-808B-7BE05C38520E}" destId="{4178F167-AAA0-4C67-B73B-4A934A3DD081}" srcOrd="0" destOrd="0" presId="urn:microsoft.com/office/officeart/2005/8/layout/hierarchy2"/>
    <dgm:cxn modelId="{177F2DB5-C21D-469B-B34B-F2BF126BAF09}" type="presParOf" srcId="{4178F167-AAA0-4C67-B73B-4A934A3DD081}" destId="{3C640DCE-EA7D-4537-8262-D4CC82DC08E8}" srcOrd="0" destOrd="0" presId="urn:microsoft.com/office/officeart/2005/8/layout/hierarchy2"/>
    <dgm:cxn modelId="{C1AF743E-B9EA-4E38-A3AD-C0D619A7428E}" type="presParOf" srcId="{A88ED2A3-CC0B-4F8D-808B-7BE05C38520E}" destId="{A4E35DD5-7AB2-4445-BD71-CCD9673F5EAF}" srcOrd="1" destOrd="0" presId="urn:microsoft.com/office/officeart/2005/8/layout/hierarchy2"/>
    <dgm:cxn modelId="{F674E844-8773-4345-BFA5-374D3BBC02B2}" type="presParOf" srcId="{A4E35DD5-7AB2-4445-BD71-CCD9673F5EAF}" destId="{D6A795F4-88D9-439F-9BA6-B46E27C4D8DC}" srcOrd="0" destOrd="0" presId="urn:microsoft.com/office/officeart/2005/8/layout/hierarchy2"/>
    <dgm:cxn modelId="{92E91B10-AD52-417B-B349-428CAD6CA391}" type="presParOf" srcId="{A4E35DD5-7AB2-4445-BD71-CCD9673F5EAF}" destId="{6B86EA00-A66A-4B4B-87E0-DF836FE40A90}" srcOrd="1" destOrd="0" presId="urn:microsoft.com/office/officeart/2005/8/layout/hierarchy2"/>
    <dgm:cxn modelId="{6C8401FE-7E0C-4370-9BBE-C87B7FC2D39A}" type="presParOf" srcId="{6B86EA00-A66A-4B4B-87E0-DF836FE40A90}" destId="{C88C0DA7-1F96-4EEF-BF46-E9D7BDC428FC}" srcOrd="0" destOrd="0" presId="urn:microsoft.com/office/officeart/2005/8/layout/hierarchy2"/>
    <dgm:cxn modelId="{5D96125F-5069-45EA-A1CF-4D93D53C3BA8}" type="presParOf" srcId="{C88C0DA7-1F96-4EEF-BF46-E9D7BDC428FC}" destId="{6D0748FE-42C6-44C3-B030-A835F8FF09A1}" srcOrd="0" destOrd="0" presId="urn:microsoft.com/office/officeart/2005/8/layout/hierarchy2"/>
    <dgm:cxn modelId="{8D3FD45B-FDA9-4050-8D77-D6123FABE029}" type="presParOf" srcId="{6B86EA00-A66A-4B4B-87E0-DF836FE40A90}" destId="{2566C449-BA94-4573-81F3-F641256C3626}" srcOrd="1" destOrd="0" presId="urn:microsoft.com/office/officeart/2005/8/layout/hierarchy2"/>
    <dgm:cxn modelId="{E834F493-3544-46C3-95BE-6B486B1A4863}" type="presParOf" srcId="{2566C449-BA94-4573-81F3-F641256C3626}" destId="{46F37C82-84A5-4F2A-9810-C6CEAE3BA47C}" srcOrd="0" destOrd="0" presId="urn:microsoft.com/office/officeart/2005/8/layout/hierarchy2"/>
    <dgm:cxn modelId="{63259D78-DAA3-490B-B98F-6BAB880BD98B}" type="presParOf" srcId="{2566C449-BA94-4573-81F3-F641256C3626}" destId="{193A71AE-8A0C-444C-8DA4-C47D9B87C052}" srcOrd="1" destOrd="0" presId="urn:microsoft.com/office/officeart/2005/8/layout/hierarchy2"/>
    <dgm:cxn modelId="{C72A18F2-59AC-44DE-906F-33F49019E092}" type="presParOf" srcId="{193A71AE-8A0C-444C-8DA4-C47D9B87C052}" destId="{B3CFC384-7D7A-4F34-9DF9-E37C2046ABAC}" srcOrd="0" destOrd="0" presId="urn:microsoft.com/office/officeart/2005/8/layout/hierarchy2"/>
    <dgm:cxn modelId="{9E6D5DEF-0B4C-4EDD-AEC5-8EFE40BCA539}" type="presParOf" srcId="{B3CFC384-7D7A-4F34-9DF9-E37C2046ABAC}" destId="{2CBA8128-6808-4361-880E-929A46418630}" srcOrd="0" destOrd="0" presId="urn:microsoft.com/office/officeart/2005/8/layout/hierarchy2"/>
    <dgm:cxn modelId="{B553A388-87C6-4132-A785-49CCBF8FE450}" type="presParOf" srcId="{193A71AE-8A0C-444C-8DA4-C47D9B87C052}" destId="{35CE2455-9494-442F-9784-8B68E2469407}" srcOrd="1" destOrd="0" presId="urn:microsoft.com/office/officeart/2005/8/layout/hierarchy2"/>
    <dgm:cxn modelId="{CEED202E-BD39-4386-AA15-EC680F602FD2}" type="presParOf" srcId="{35CE2455-9494-442F-9784-8B68E2469407}" destId="{2A1FEBD6-2E4A-40B8-9A2A-874431CB4036}" srcOrd="0" destOrd="0" presId="urn:microsoft.com/office/officeart/2005/8/layout/hierarchy2"/>
    <dgm:cxn modelId="{7644561B-CEF7-4472-A7FB-48E0D5B90983}" type="presParOf" srcId="{35CE2455-9494-442F-9784-8B68E2469407}" destId="{F82C905D-E389-457D-A276-4E01C4FF6F7E}" srcOrd="1" destOrd="0" presId="urn:microsoft.com/office/officeart/2005/8/layout/hierarchy2"/>
    <dgm:cxn modelId="{C5234319-6A7B-4461-9714-D9A6798C8347}" type="presParOf" srcId="{6B86EA00-A66A-4B4B-87E0-DF836FE40A90}" destId="{58A95890-AB8D-4416-A69F-C0A961C5660F}" srcOrd="2" destOrd="0" presId="urn:microsoft.com/office/officeart/2005/8/layout/hierarchy2"/>
    <dgm:cxn modelId="{AF50DF10-26A9-45DF-B847-6F8EE77653EC}" type="presParOf" srcId="{58A95890-AB8D-4416-A69F-C0A961C5660F}" destId="{50A38B39-6BDB-49AF-BF03-3F1CE82ADA38}" srcOrd="0" destOrd="0" presId="urn:microsoft.com/office/officeart/2005/8/layout/hierarchy2"/>
    <dgm:cxn modelId="{1866665B-0B67-433A-AFC6-37147A32F7E2}" type="presParOf" srcId="{6B86EA00-A66A-4B4B-87E0-DF836FE40A90}" destId="{72764B40-9177-4BCB-A6EB-22418E4C8FD4}" srcOrd="3" destOrd="0" presId="urn:microsoft.com/office/officeart/2005/8/layout/hierarchy2"/>
    <dgm:cxn modelId="{A8BBC62A-D796-4C3D-9CBD-39783B757F6D}" type="presParOf" srcId="{72764B40-9177-4BCB-A6EB-22418E4C8FD4}" destId="{FD849E23-EB63-48A9-8D49-0AD4235CE684}" srcOrd="0" destOrd="0" presId="urn:microsoft.com/office/officeart/2005/8/layout/hierarchy2"/>
    <dgm:cxn modelId="{35BF790A-5432-45AD-9280-C24A9A926D65}" type="presParOf" srcId="{72764B40-9177-4BCB-A6EB-22418E4C8FD4}" destId="{9A2D45AC-44C3-49A7-8AC4-D8EF388510B7}" srcOrd="1" destOrd="0" presId="urn:microsoft.com/office/officeart/2005/8/layout/hierarchy2"/>
    <dgm:cxn modelId="{2E355B75-47CF-407A-BC25-89B413583214}" type="presParOf" srcId="{9A2D45AC-44C3-49A7-8AC4-D8EF388510B7}" destId="{FE438A8B-D90C-4B61-9348-7934773BC30E}" srcOrd="0" destOrd="0" presId="urn:microsoft.com/office/officeart/2005/8/layout/hierarchy2"/>
    <dgm:cxn modelId="{0008AF73-C159-4827-BA13-8E120851B43B}" type="presParOf" srcId="{FE438A8B-D90C-4B61-9348-7934773BC30E}" destId="{FB18F6A5-D659-4319-AFE4-EF0612AB1242}" srcOrd="0" destOrd="0" presId="urn:microsoft.com/office/officeart/2005/8/layout/hierarchy2"/>
    <dgm:cxn modelId="{C05E4C4B-EAC2-40EA-88A3-EB217CAB600C}" type="presParOf" srcId="{9A2D45AC-44C3-49A7-8AC4-D8EF388510B7}" destId="{68477146-C97F-46E2-B006-353B26EE6CF1}" srcOrd="1" destOrd="0" presId="urn:microsoft.com/office/officeart/2005/8/layout/hierarchy2"/>
    <dgm:cxn modelId="{8F5673EC-4E6E-4955-92B4-E0D949FB4E16}" type="presParOf" srcId="{68477146-C97F-46E2-B006-353B26EE6CF1}" destId="{22F97059-CB02-4AC6-9B95-862F060C5C2A}" srcOrd="0" destOrd="0" presId="urn:microsoft.com/office/officeart/2005/8/layout/hierarchy2"/>
    <dgm:cxn modelId="{E4C50792-4F6D-4B89-A938-5FF4B8CC5054}" type="presParOf" srcId="{68477146-C97F-46E2-B006-353B26EE6CF1}" destId="{E976B440-84DC-4115-B546-8C8E50906BB1}" srcOrd="1" destOrd="0" presId="urn:microsoft.com/office/officeart/2005/8/layout/hierarchy2"/>
    <dgm:cxn modelId="{6AFC5970-F1D2-4B0C-9425-E64A998CBCE5}" type="presParOf" srcId="{A88ED2A3-CC0B-4F8D-808B-7BE05C38520E}" destId="{1A583AAB-F692-4EA9-B804-965ECE7CF194}" srcOrd="2" destOrd="0" presId="urn:microsoft.com/office/officeart/2005/8/layout/hierarchy2"/>
    <dgm:cxn modelId="{53597CC3-A7E2-44A1-9C60-5BA0890AC828}" type="presParOf" srcId="{1A583AAB-F692-4EA9-B804-965ECE7CF194}" destId="{F67F40A5-96DF-4163-8CDA-DD2736D4535F}" srcOrd="0" destOrd="0" presId="urn:microsoft.com/office/officeart/2005/8/layout/hierarchy2"/>
    <dgm:cxn modelId="{658DD5B6-05A7-47C5-98C3-9CCB6C5CA390}" type="presParOf" srcId="{A88ED2A3-CC0B-4F8D-808B-7BE05C38520E}" destId="{1668898B-382C-4ED7-A8A4-2940E324B2F6}" srcOrd="3" destOrd="0" presId="urn:microsoft.com/office/officeart/2005/8/layout/hierarchy2"/>
    <dgm:cxn modelId="{721007CA-16F4-44E3-8E28-D07A4ABCC665}" type="presParOf" srcId="{1668898B-382C-4ED7-A8A4-2940E324B2F6}" destId="{055561DD-1306-4CF0-B992-0C95D560E715}" srcOrd="0" destOrd="0" presId="urn:microsoft.com/office/officeart/2005/8/layout/hierarchy2"/>
    <dgm:cxn modelId="{AFCC9A41-C4B1-4F44-AFA3-70067C6ED74F}" type="presParOf" srcId="{1668898B-382C-4ED7-A8A4-2940E324B2F6}" destId="{00FE1220-EF51-4F8C-9F9C-73536D553E07}" srcOrd="1" destOrd="0" presId="urn:microsoft.com/office/officeart/2005/8/layout/hierarchy2"/>
    <dgm:cxn modelId="{A1D7FFA4-D511-43E3-BF0C-BBFAD65DD8E3}" type="presParOf" srcId="{00FE1220-EF51-4F8C-9F9C-73536D553E07}" destId="{0FFED1FE-F506-4E18-AC05-FE0A8A6A1500}" srcOrd="0" destOrd="0" presId="urn:microsoft.com/office/officeart/2005/8/layout/hierarchy2"/>
    <dgm:cxn modelId="{3E4EB9D2-97D6-4583-B868-0F91A13000B4}" type="presParOf" srcId="{0FFED1FE-F506-4E18-AC05-FE0A8A6A1500}" destId="{3698E2FC-C04D-478C-B8A8-B25448421F84}" srcOrd="0" destOrd="0" presId="urn:microsoft.com/office/officeart/2005/8/layout/hierarchy2"/>
    <dgm:cxn modelId="{A17B9DC1-1BBB-47C6-8A29-0B41A4A0E1F9}" type="presParOf" srcId="{00FE1220-EF51-4F8C-9F9C-73536D553E07}" destId="{26617D3E-2F3E-40EC-B0EF-C2AF0314C24D}" srcOrd="1" destOrd="0" presId="urn:microsoft.com/office/officeart/2005/8/layout/hierarchy2"/>
    <dgm:cxn modelId="{AF4D8540-A2D0-480F-A1AC-E5334DEB1B3F}" type="presParOf" srcId="{26617D3E-2F3E-40EC-B0EF-C2AF0314C24D}" destId="{8303CA49-6C53-43A9-8132-8089BC8182BD}" srcOrd="0" destOrd="0" presId="urn:microsoft.com/office/officeart/2005/8/layout/hierarchy2"/>
    <dgm:cxn modelId="{70D882B8-BF54-425B-BE3E-A357BC0F83E9}" type="presParOf" srcId="{26617D3E-2F3E-40EC-B0EF-C2AF0314C24D}" destId="{6EDD8C05-C372-4532-89B3-7AD2F39B7AF9}" srcOrd="1" destOrd="0" presId="urn:microsoft.com/office/officeart/2005/8/layout/hierarchy2"/>
    <dgm:cxn modelId="{4DDFC23D-4772-426B-989B-7C18BB4ECD46}" type="presParOf" srcId="{00FE1220-EF51-4F8C-9F9C-73536D553E07}" destId="{BE0A0366-B8C3-4765-8EEB-981191ED4768}" srcOrd="2" destOrd="0" presId="urn:microsoft.com/office/officeart/2005/8/layout/hierarchy2"/>
    <dgm:cxn modelId="{3B646887-1BC3-48A6-8676-C8C5C35801F3}" type="presParOf" srcId="{BE0A0366-B8C3-4765-8EEB-981191ED4768}" destId="{D49382E9-6701-4350-AD08-16C4F9E94E75}" srcOrd="0" destOrd="0" presId="urn:microsoft.com/office/officeart/2005/8/layout/hierarchy2"/>
    <dgm:cxn modelId="{1090C85B-D5BF-45F3-B869-01AA27DEE977}" type="presParOf" srcId="{00FE1220-EF51-4F8C-9F9C-73536D553E07}" destId="{7E62CCC9-4D1E-4581-B562-3C6E2B99BD33}" srcOrd="3" destOrd="0" presId="urn:microsoft.com/office/officeart/2005/8/layout/hierarchy2"/>
    <dgm:cxn modelId="{379D1005-78CB-4DE0-BA76-D5EB2AB9E324}" type="presParOf" srcId="{7E62CCC9-4D1E-4581-B562-3C6E2B99BD33}" destId="{DFA3A38F-DCA3-45D3-A007-582FC51C1686}" srcOrd="0" destOrd="0" presId="urn:microsoft.com/office/officeart/2005/8/layout/hierarchy2"/>
    <dgm:cxn modelId="{0BE80894-EBE8-4769-9C24-C5F2B9B63C9D}" type="presParOf" srcId="{7E62CCC9-4D1E-4581-B562-3C6E2B99BD33}" destId="{876E0772-78A5-47D7-BF0C-72ECA19EB1CC}" srcOrd="1" destOrd="0" presId="urn:microsoft.com/office/officeart/2005/8/layout/hierarchy2"/>
    <dgm:cxn modelId="{EC087C22-45CD-404E-8EC6-EC6577D29485}" type="presParOf" srcId="{00FE1220-EF51-4F8C-9F9C-73536D553E07}" destId="{606B0F26-AEB6-4A54-B11C-A9FF7FC2CF1A}" srcOrd="4" destOrd="0" presId="urn:microsoft.com/office/officeart/2005/8/layout/hierarchy2"/>
    <dgm:cxn modelId="{B93C25BB-F911-4FA5-B7FA-AB5839AECE3E}" type="presParOf" srcId="{606B0F26-AEB6-4A54-B11C-A9FF7FC2CF1A}" destId="{22F2892E-0152-40B0-B58B-576D7ED7C8EC}" srcOrd="0" destOrd="0" presId="urn:microsoft.com/office/officeart/2005/8/layout/hierarchy2"/>
    <dgm:cxn modelId="{AA5EB022-5B7F-4917-BC29-106C82273618}" type="presParOf" srcId="{00FE1220-EF51-4F8C-9F9C-73536D553E07}" destId="{C67BF82D-02F2-48C0-8816-4D185411D1DF}" srcOrd="5" destOrd="0" presId="urn:microsoft.com/office/officeart/2005/8/layout/hierarchy2"/>
    <dgm:cxn modelId="{5DD88C74-DE93-4558-B921-4326EB5815FA}" type="presParOf" srcId="{C67BF82D-02F2-48C0-8816-4D185411D1DF}" destId="{BE58E972-14CE-4EB3-98FB-1B1A73764ABA}" srcOrd="0" destOrd="0" presId="urn:microsoft.com/office/officeart/2005/8/layout/hierarchy2"/>
    <dgm:cxn modelId="{37ACD5EF-9884-4627-91B5-4989493984F6}" type="presParOf" srcId="{C67BF82D-02F2-48C0-8816-4D185411D1DF}" destId="{11F5B0B2-D602-4097-8276-7E37DE3C9ED2}" srcOrd="1" destOrd="0" presId="urn:microsoft.com/office/officeart/2005/8/layout/hierarchy2"/>
    <dgm:cxn modelId="{672B049B-19C6-4923-844F-8E6FDD3C11CA}" type="presParOf" srcId="{00FE1220-EF51-4F8C-9F9C-73536D553E07}" destId="{77D7BD64-6AB3-4952-ACF6-78B98907A28C}" srcOrd="6" destOrd="0" presId="urn:microsoft.com/office/officeart/2005/8/layout/hierarchy2"/>
    <dgm:cxn modelId="{87D7FC16-127B-4D9A-A101-65F98B6E29D0}" type="presParOf" srcId="{77D7BD64-6AB3-4952-ACF6-78B98907A28C}" destId="{E4AD1C00-7A7C-4698-89E3-B67C276E7F76}" srcOrd="0" destOrd="0" presId="urn:microsoft.com/office/officeart/2005/8/layout/hierarchy2"/>
    <dgm:cxn modelId="{FB720258-60B4-40C2-96D5-838C6D490696}" type="presParOf" srcId="{00FE1220-EF51-4F8C-9F9C-73536D553E07}" destId="{C91845D3-2E95-41E4-9F3C-9CB9C5DC2398}" srcOrd="7" destOrd="0" presId="urn:microsoft.com/office/officeart/2005/8/layout/hierarchy2"/>
    <dgm:cxn modelId="{2B1AFDEA-EB06-4219-A300-B757371EBD6A}" type="presParOf" srcId="{C91845D3-2E95-41E4-9F3C-9CB9C5DC2398}" destId="{79936FD3-841B-4EFB-9D8E-B756EAD21A7C}" srcOrd="0" destOrd="0" presId="urn:microsoft.com/office/officeart/2005/8/layout/hierarchy2"/>
    <dgm:cxn modelId="{B5290C9A-BA75-4585-8824-6CB2AA1C5047}" type="presParOf" srcId="{C91845D3-2E95-41E4-9F3C-9CB9C5DC2398}" destId="{B87FF6D8-18D1-4F58-971F-014E53E084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6840E-64EE-46FE-B88F-2EB9B6274A58}">
      <dsp:nvSpPr>
        <dsp:cNvPr id="0" name=""/>
        <dsp:cNvSpPr/>
      </dsp:nvSpPr>
      <dsp:spPr>
        <a:xfrm>
          <a:off x="12224" y="1639524"/>
          <a:ext cx="1603922" cy="6518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java.awt.Container</a:t>
          </a:r>
          <a:endParaRPr lang="ru-RU" sz="1600" kern="1200" dirty="0"/>
        </a:p>
      </dsp:txBody>
      <dsp:txXfrm>
        <a:off x="31316" y="1658616"/>
        <a:ext cx="1565738" cy="613663"/>
      </dsp:txXfrm>
    </dsp:sp>
    <dsp:sp modelId="{4178F167-AAA0-4C67-B73B-4A934A3DD081}">
      <dsp:nvSpPr>
        <dsp:cNvPr id="0" name=""/>
        <dsp:cNvSpPr/>
      </dsp:nvSpPr>
      <dsp:spPr>
        <a:xfrm rot="17692822">
          <a:off x="1257149" y="1390695"/>
          <a:ext cx="1239474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1239474" y="1253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1845899" y="1372242"/>
        <a:ext cx="61973" cy="61973"/>
      </dsp:txXfrm>
    </dsp:sp>
    <dsp:sp modelId="{D6A795F4-88D9-439F-9BA6-B46E27C4D8DC}">
      <dsp:nvSpPr>
        <dsp:cNvPr id="0" name=""/>
        <dsp:cNvSpPr/>
      </dsp:nvSpPr>
      <dsp:spPr>
        <a:xfrm>
          <a:off x="2137625" y="515087"/>
          <a:ext cx="2299209" cy="6518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java.awt.Window</a:t>
          </a:r>
          <a:endParaRPr lang="ru-RU" sz="1600" kern="1200" dirty="0"/>
        </a:p>
      </dsp:txBody>
      <dsp:txXfrm>
        <a:off x="2156717" y="534179"/>
        <a:ext cx="2261025" cy="613663"/>
      </dsp:txXfrm>
    </dsp:sp>
    <dsp:sp modelId="{C88C0DA7-1F96-4EEF-BF46-E9D7BDC428FC}">
      <dsp:nvSpPr>
        <dsp:cNvPr id="0" name=""/>
        <dsp:cNvSpPr/>
      </dsp:nvSpPr>
      <dsp:spPr>
        <a:xfrm rot="19457599">
          <a:off x="4376472" y="641070"/>
          <a:ext cx="642202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642202" y="1253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4681518" y="637549"/>
        <a:ext cx="32110" cy="32110"/>
      </dsp:txXfrm>
    </dsp:sp>
    <dsp:sp modelId="{46F37C82-84A5-4F2A-9810-C6CEAE3BA47C}">
      <dsp:nvSpPr>
        <dsp:cNvPr id="0" name=""/>
        <dsp:cNvSpPr/>
      </dsp:nvSpPr>
      <dsp:spPr>
        <a:xfrm>
          <a:off x="4958312" y="140274"/>
          <a:ext cx="1966858" cy="6518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java.awt.Frame</a:t>
          </a:r>
          <a:endParaRPr lang="ru-RU" sz="1600" kern="1200" dirty="0"/>
        </a:p>
      </dsp:txBody>
      <dsp:txXfrm>
        <a:off x="4977404" y="159366"/>
        <a:ext cx="1928674" cy="613663"/>
      </dsp:txXfrm>
    </dsp:sp>
    <dsp:sp modelId="{B3CFC384-7D7A-4F34-9DF9-E37C2046ABAC}">
      <dsp:nvSpPr>
        <dsp:cNvPr id="0" name=""/>
        <dsp:cNvSpPr/>
      </dsp:nvSpPr>
      <dsp:spPr>
        <a:xfrm>
          <a:off x="6925171" y="453664"/>
          <a:ext cx="521477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521477" y="1253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7172873" y="453161"/>
        <a:ext cx="26073" cy="26073"/>
      </dsp:txXfrm>
    </dsp:sp>
    <dsp:sp modelId="{2A1FEBD6-2E4A-40B8-9A2A-874431CB4036}">
      <dsp:nvSpPr>
        <dsp:cNvPr id="0" name=""/>
        <dsp:cNvSpPr/>
      </dsp:nvSpPr>
      <dsp:spPr>
        <a:xfrm>
          <a:off x="7446648" y="140274"/>
          <a:ext cx="1829188" cy="651847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javax.swing.JFrame</a:t>
          </a:r>
          <a:endParaRPr lang="ru-RU" sz="1600" kern="1200" dirty="0"/>
        </a:p>
      </dsp:txBody>
      <dsp:txXfrm>
        <a:off x="7465740" y="159366"/>
        <a:ext cx="1791004" cy="613663"/>
      </dsp:txXfrm>
    </dsp:sp>
    <dsp:sp modelId="{58A95890-AB8D-4416-A69F-C0A961C5660F}">
      <dsp:nvSpPr>
        <dsp:cNvPr id="0" name=""/>
        <dsp:cNvSpPr/>
      </dsp:nvSpPr>
      <dsp:spPr>
        <a:xfrm rot="2142401">
          <a:off x="4376472" y="1015882"/>
          <a:ext cx="642202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642202" y="1253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4681518" y="1012362"/>
        <a:ext cx="32110" cy="32110"/>
      </dsp:txXfrm>
    </dsp:sp>
    <dsp:sp modelId="{FD849E23-EB63-48A9-8D49-0AD4235CE684}">
      <dsp:nvSpPr>
        <dsp:cNvPr id="0" name=""/>
        <dsp:cNvSpPr/>
      </dsp:nvSpPr>
      <dsp:spPr>
        <a:xfrm>
          <a:off x="4958312" y="889899"/>
          <a:ext cx="1966858" cy="6518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java.awt.Dialog</a:t>
          </a:r>
          <a:endParaRPr lang="ru-RU" sz="1600" kern="1200" dirty="0"/>
        </a:p>
      </dsp:txBody>
      <dsp:txXfrm>
        <a:off x="4977404" y="908991"/>
        <a:ext cx="1928674" cy="613663"/>
      </dsp:txXfrm>
    </dsp:sp>
    <dsp:sp modelId="{FE438A8B-D90C-4B61-9348-7934773BC30E}">
      <dsp:nvSpPr>
        <dsp:cNvPr id="0" name=""/>
        <dsp:cNvSpPr/>
      </dsp:nvSpPr>
      <dsp:spPr>
        <a:xfrm>
          <a:off x="6925171" y="1203289"/>
          <a:ext cx="521477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521477" y="1253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7172873" y="1202786"/>
        <a:ext cx="26073" cy="26073"/>
      </dsp:txXfrm>
    </dsp:sp>
    <dsp:sp modelId="{22F97059-CB02-4AC6-9B95-862F060C5C2A}">
      <dsp:nvSpPr>
        <dsp:cNvPr id="0" name=""/>
        <dsp:cNvSpPr/>
      </dsp:nvSpPr>
      <dsp:spPr>
        <a:xfrm>
          <a:off x="7446648" y="889899"/>
          <a:ext cx="1829188" cy="651847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javax.swing.JDialog</a:t>
          </a:r>
          <a:endParaRPr lang="ru-RU" sz="1600" kern="1200" dirty="0"/>
        </a:p>
      </dsp:txBody>
      <dsp:txXfrm>
        <a:off x="7465740" y="908991"/>
        <a:ext cx="1791004" cy="613663"/>
      </dsp:txXfrm>
    </dsp:sp>
    <dsp:sp modelId="{1A583AAB-F692-4EA9-B804-965ECE7CF194}">
      <dsp:nvSpPr>
        <dsp:cNvPr id="0" name=""/>
        <dsp:cNvSpPr/>
      </dsp:nvSpPr>
      <dsp:spPr>
        <a:xfrm rot="3907178">
          <a:off x="1257149" y="2515131"/>
          <a:ext cx="1239474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1239474" y="1253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1845899" y="2496679"/>
        <a:ext cx="61973" cy="61973"/>
      </dsp:txXfrm>
    </dsp:sp>
    <dsp:sp modelId="{055561DD-1306-4CF0-B992-0C95D560E715}">
      <dsp:nvSpPr>
        <dsp:cNvPr id="0" name=""/>
        <dsp:cNvSpPr/>
      </dsp:nvSpPr>
      <dsp:spPr>
        <a:xfrm>
          <a:off x="2137625" y="2763960"/>
          <a:ext cx="2299209" cy="651847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javax.swing.JComponent</a:t>
          </a:r>
          <a:endParaRPr lang="ru-RU" sz="1600" kern="1200" dirty="0"/>
        </a:p>
      </dsp:txBody>
      <dsp:txXfrm>
        <a:off x="2156717" y="2783052"/>
        <a:ext cx="2261025" cy="613663"/>
      </dsp:txXfrm>
    </dsp:sp>
    <dsp:sp modelId="{0FFED1FE-F506-4E18-AC05-FE0A8A6A1500}">
      <dsp:nvSpPr>
        <dsp:cNvPr id="0" name=""/>
        <dsp:cNvSpPr/>
      </dsp:nvSpPr>
      <dsp:spPr>
        <a:xfrm rot="17692822">
          <a:off x="4077836" y="2515131"/>
          <a:ext cx="1239474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1239474" y="1253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4666586" y="2496679"/>
        <a:ext cx="61973" cy="61973"/>
      </dsp:txXfrm>
    </dsp:sp>
    <dsp:sp modelId="{8303CA49-6C53-43A9-8132-8089BC8182BD}">
      <dsp:nvSpPr>
        <dsp:cNvPr id="0" name=""/>
        <dsp:cNvSpPr/>
      </dsp:nvSpPr>
      <dsp:spPr>
        <a:xfrm>
          <a:off x="4958312" y="1639524"/>
          <a:ext cx="1966858" cy="651847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javax.swing.JPanel</a:t>
          </a:r>
          <a:endParaRPr lang="ru-RU" sz="1600" kern="1200" dirty="0"/>
        </a:p>
      </dsp:txBody>
      <dsp:txXfrm>
        <a:off x="4977404" y="1658616"/>
        <a:ext cx="1928674" cy="613663"/>
      </dsp:txXfrm>
    </dsp:sp>
    <dsp:sp modelId="{BE0A0366-B8C3-4765-8EEB-981191ED4768}">
      <dsp:nvSpPr>
        <dsp:cNvPr id="0" name=""/>
        <dsp:cNvSpPr/>
      </dsp:nvSpPr>
      <dsp:spPr>
        <a:xfrm rot="19457599">
          <a:off x="4376472" y="2889944"/>
          <a:ext cx="642202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642202" y="1253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4681518" y="2886423"/>
        <a:ext cx="32110" cy="32110"/>
      </dsp:txXfrm>
    </dsp:sp>
    <dsp:sp modelId="{DFA3A38F-DCA3-45D3-A007-582FC51C1686}">
      <dsp:nvSpPr>
        <dsp:cNvPr id="0" name=""/>
        <dsp:cNvSpPr/>
      </dsp:nvSpPr>
      <dsp:spPr>
        <a:xfrm>
          <a:off x="4958312" y="2389148"/>
          <a:ext cx="1966858" cy="651847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javax.swing.JButton</a:t>
          </a:r>
          <a:endParaRPr lang="ru-RU" sz="1600" kern="1200" dirty="0"/>
        </a:p>
      </dsp:txBody>
      <dsp:txXfrm>
        <a:off x="4977404" y="2408240"/>
        <a:ext cx="1928674" cy="613663"/>
      </dsp:txXfrm>
    </dsp:sp>
    <dsp:sp modelId="{606B0F26-AEB6-4A54-B11C-A9FF7FC2CF1A}">
      <dsp:nvSpPr>
        <dsp:cNvPr id="0" name=""/>
        <dsp:cNvSpPr/>
      </dsp:nvSpPr>
      <dsp:spPr>
        <a:xfrm rot="2142401">
          <a:off x="4376472" y="3264756"/>
          <a:ext cx="642202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642202" y="1253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4681518" y="3261235"/>
        <a:ext cx="32110" cy="32110"/>
      </dsp:txXfrm>
    </dsp:sp>
    <dsp:sp modelId="{BE58E972-14CE-4EB3-98FB-1B1A73764ABA}">
      <dsp:nvSpPr>
        <dsp:cNvPr id="0" name=""/>
        <dsp:cNvSpPr/>
      </dsp:nvSpPr>
      <dsp:spPr>
        <a:xfrm>
          <a:off x="4958312" y="3138773"/>
          <a:ext cx="1966858" cy="651847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javax.swing.JTextField</a:t>
          </a:r>
          <a:endParaRPr lang="ru-RU" sz="1600" kern="1200" dirty="0"/>
        </a:p>
      </dsp:txBody>
      <dsp:txXfrm>
        <a:off x="4977404" y="3157865"/>
        <a:ext cx="1928674" cy="613663"/>
      </dsp:txXfrm>
    </dsp:sp>
    <dsp:sp modelId="{77D7BD64-6AB3-4952-ACF6-78B98907A28C}">
      <dsp:nvSpPr>
        <dsp:cNvPr id="0" name=""/>
        <dsp:cNvSpPr/>
      </dsp:nvSpPr>
      <dsp:spPr>
        <a:xfrm rot="3907178">
          <a:off x="4077836" y="3639568"/>
          <a:ext cx="1239474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1239474" y="1253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4666586" y="3621116"/>
        <a:ext cx="61973" cy="61973"/>
      </dsp:txXfrm>
    </dsp:sp>
    <dsp:sp modelId="{79936FD3-841B-4EFB-9D8E-B756EAD21A7C}">
      <dsp:nvSpPr>
        <dsp:cNvPr id="0" name=""/>
        <dsp:cNvSpPr/>
      </dsp:nvSpPr>
      <dsp:spPr>
        <a:xfrm>
          <a:off x="4958312" y="3888397"/>
          <a:ext cx="1966858" cy="651847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  <a:endParaRPr lang="ru-RU" sz="1600" kern="1200" dirty="0"/>
        </a:p>
      </dsp:txBody>
      <dsp:txXfrm>
        <a:off x="4977404" y="3907489"/>
        <a:ext cx="1928674" cy="613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7B3B1F-CA54-4011-80B1-C873B6AF2239}" type="slidenum">
              <a:rPr lang="ru-RU" smtClean="0">
                <a:solidFill>
                  <a:srgbClr val="000000"/>
                </a:solidFill>
              </a:rPr>
              <a:pPr/>
              <a:t>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4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4FE7-CF99-4916-B10D-F64EAC0EB5CE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83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A048D-BC9E-420A-9E19-C3FB18E7A779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7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A476D-B87E-44BB-B82A-8C7287914FB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70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F124B-AD1A-44FA-B3EB-FA0E4ECCB42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8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F124B-AD1A-44FA-B3EB-FA0E4ECCB42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79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F124B-AD1A-44FA-B3EB-FA0E4ECCB42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62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F124B-AD1A-44FA-B3EB-FA0E4ECCB42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28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F124B-AD1A-44FA-B3EB-FA0E4ECCB427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117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4FE7-CF99-4916-B10D-F64EAC0EB5CE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7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30435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Text Box 1033"/>
          <p:cNvSpPr txBox="1">
            <a:spLocks noChangeArrowheads="1"/>
          </p:cNvSpPr>
          <p:nvPr userDrawn="1"/>
        </p:nvSpPr>
        <p:spPr bwMode="auto">
          <a:xfrm>
            <a:off x="1280592" y="115888"/>
            <a:ext cx="8625408" cy="8125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Нижегородский государственный университет им. Н.И. Лобачевского </a:t>
            </a:r>
            <a:endParaRPr lang="ru-RU" sz="20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Институт информационных технологий, математики и механики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1064" y="105644"/>
            <a:ext cx="1223772" cy="11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/XX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46" y="6163627"/>
            <a:ext cx="764858" cy="6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20DEF-BD1E-4626-AF4B-78769CE8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CC3AE5-AB9B-4CCF-B277-F0B23A3F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FCFA8A-5847-4C05-8F10-FD7ABFDD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0D7EC7-0A8D-40C4-871B-41F8AEA4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9AC31E0-2CED-4ED0-8151-192D0EB3E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050" y="1109153"/>
            <a:ext cx="4679950" cy="50566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B24CF665-107E-45B8-B038-3D3ABAA39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59396" y="1109152"/>
            <a:ext cx="4679950" cy="50566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3915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/XX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46" y="6163627"/>
            <a:ext cx="764858" cy="6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207963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/XX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446" y="6163627"/>
            <a:ext cx="764858" cy="6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5" r:id="rId3"/>
    <p:sldLayoutId id="2147483703" r:id="rId4"/>
    <p:sldLayoutId id="2147483704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uiswing/layout/index.html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oracle.com/javase/tutorial/uiswing/layou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oracle.com/javase/tutorial/uiswing/layout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idea/" TargetMode="External"/><Relationship Id="rId2" Type="http://schemas.openxmlformats.org/officeDocument/2006/relationships/hyperlink" Target="https://netbeans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uit.ru/studies/courses/16/16/inf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" TargetMode="External"/><Relationship Id="rId5" Type="http://schemas.openxmlformats.org/officeDocument/2006/relationships/hyperlink" Target="http://www.oracle.com/technetwork/java/javase/downloads/index.html" TargetMode="External"/><Relationship Id="rId4" Type="http://schemas.openxmlformats.org/officeDocument/2006/relationships/hyperlink" Target="http://www.intuit.ru/studies/courses/633/489/info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.kozinov@itmm.unn.r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5238" y="87313"/>
            <a:ext cx="2238375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8" y="87313"/>
            <a:ext cx="2286000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67313" y="87313"/>
            <a:ext cx="24003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39988" y="87313"/>
            <a:ext cx="265588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28464" y="1844824"/>
            <a:ext cx="9777536" cy="75405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</a:rPr>
              <a:t>Нижегородский государственный университет им. Н.И. Лобачевского</a:t>
            </a:r>
            <a:r>
              <a:rPr lang="en-US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</a:rPr>
              <a:t> </a:t>
            </a:r>
          </a:p>
          <a:p>
            <a:pPr algn="ctr">
              <a:spcBef>
                <a:spcPts val="600"/>
              </a:spcBef>
              <a:defRPr/>
            </a:pPr>
            <a:r>
              <a:rPr lang="ru-RU" sz="20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</a:rPr>
              <a:t>Институт информационных технологий, математики и механики</a:t>
            </a:r>
            <a:endParaRPr lang="en-US" sz="20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CC9B6-453C-47A5-8EAD-F39FB587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пользовательского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D29632-68EE-4F15-B9CB-F4A3B3F7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всех стандартных компонент есть реализации в виде классов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JButton</a:t>
            </a:r>
            <a:r>
              <a:rPr lang="en-US" dirty="0"/>
              <a:t> – </a:t>
            </a:r>
            <a:r>
              <a:rPr lang="ru-RU" dirty="0"/>
              <a:t>кнопка.</a:t>
            </a:r>
          </a:p>
          <a:p>
            <a:pPr lvl="1"/>
            <a:r>
              <a:rPr lang="en-US" dirty="0" err="1"/>
              <a:t>JLabel</a:t>
            </a:r>
            <a:r>
              <a:rPr lang="en-US" dirty="0"/>
              <a:t> –</a:t>
            </a:r>
            <a:r>
              <a:rPr lang="ru-RU" dirty="0"/>
              <a:t>надпись.</a:t>
            </a:r>
          </a:p>
          <a:p>
            <a:pPr lvl="1"/>
            <a:r>
              <a:rPr lang="en-US" dirty="0" err="1"/>
              <a:t>JTextField</a:t>
            </a:r>
            <a:r>
              <a:rPr lang="en-US" dirty="0"/>
              <a:t> – </a:t>
            </a:r>
            <a:r>
              <a:rPr lang="ru-RU" dirty="0"/>
              <a:t>текстовое поле ввода.</a:t>
            </a:r>
          </a:p>
          <a:p>
            <a:pPr lvl="1"/>
            <a:r>
              <a:rPr lang="en-US" dirty="0" err="1"/>
              <a:t>JPasswordField</a:t>
            </a:r>
            <a:r>
              <a:rPr lang="en-US" dirty="0"/>
              <a:t> – </a:t>
            </a:r>
            <a:r>
              <a:rPr lang="ru-RU" dirty="0"/>
              <a:t>текстовое поле для скрытого ввода.</a:t>
            </a:r>
          </a:p>
          <a:p>
            <a:pPr lvl="1"/>
            <a:r>
              <a:rPr lang="en-US" dirty="0" err="1"/>
              <a:t>JCheckBox</a:t>
            </a:r>
            <a:r>
              <a:rPr lang="en-US" dirty="0"/>
              <a:t> – </a:t>
            </a:r>
            <a:r>
              <a:rPr lang="ru-RU" dirty="0"/>
              <a:t>кнопка-флажок.</a:t>
            </a:r>
          </a:p>
          <a:p>
            <a:pPr lvl="1"/>
            <a:r>
              <a:rPr lang="en-US" dirty="0" err="1"/>
              <a:t>JComboBox</a:t>
            </a:r>
            <a:r>
              <a:rPr lang="en-US" dirty="0"/>
              <a:t> – </a:t>
            </a:r>
            <a:r>
              <a:rPr lang="ru-RU" dirty="0"/>
              <a:t>выпадающий список.</a:t>
            </a:r>
          </a:p>
          <a:p>
            <a:pPr lvl="1"/>
            <a:r>
              <a:rPr lang="ru-RU" dirty="0"/>
              <a:t>…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EF8650-F6CA-429A-89AE-AFC3055A2C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31370-AECB-4F85-94CD-8508ECF2A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90521E-06A8-4D9E-93F4-3F2CDB03F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/>
              <a:t>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19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DC059-8DEE-4840-A748-D15644F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пользовательского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651219-F4D7-4A8E-8540-9EE29026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использования надписей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6BD74B-D9DD-4EE2-BB95-A0989E3A40E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4C893-3FBA-44DB-AB22-7613EE42E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991E35-2692-4F21-A9CF-86D76EEDD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7572FCA-ACE2-4855-9A63-51C9EC2F7DF9}"/>
              </a:ext>
            </a:extLst>
          </p:cNvPr>
          <p:cNvSpPr/>
          <p:nvPr/>
        </p:nvSpPr>
        <p:spPr bwMode="auto">
          <a:xfrm>
            <a:off x="297858" y="1554210"/>
            <a:ext cx="8759598" cy="46110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SimpleLable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frame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(300, 200);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(200, 100);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lable.setText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frame.setDefaultCloseOperation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JFrame.EXIT_ON_CLOSE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frame.setVisible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363E3-B4D8-4710-9063-F8C6907A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196" y="1247875"/>
            <a:ext cx="27241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5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4C7F9-D889-4A31-80A6-C9BE0F39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Менеджеры слоев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9F47A-4709-431F-B4EA-B56780F3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автоматического позиционирования и задания размеров дочерних элементов контейнеры используют специальные классы – «Менеджеры слоев»</a:t>
            </a:r>
          </a:p>
          <a:p>
            <a:pPr lvl="1"/>
            <a:r>
              <a:rPr lang="ru-RU" dirty="0"/>
              <a:t>Установка менеджера </a:t>
            </a:r>
            <a:r>
              <a:rPr lang="ru-RU" b="1" dirty="0" err="1"/>
              <a:t>setLayout</a:t>
            </a:r>
            <a:r>
              <a:rPr lang="ru-RU" b="1" dirty="0"/>
              <a:t>(</a:t>
            </a:r>
            <a:r>
              <a:rPr lang="en-US" b="1" dirty="0"/>
              <a:t>&lt;</a:t>
            </a:r>
            <a:r>
              <a:rPr lang="ru-RU" b="1" dirty="0"/>
              <a:t>менеджер</a:t>
            </a:r>
            <a:r>
              <a:rPr lang="en-US" b="1" dirty="0"/>
              <a:t>&gt;</a:t>
            </a:r>
            <a:r>
              <a:rPr lang="ru-RU" b="1" dirty="0"/>
              <a:t>)</a:t>
            </a:r>
          </a:p>
          <a:p>
            <a:pPr lvl="1"/>
            <a:r>
              <a:rPr lang="ru-RU" b="1" dirty="0"/>
              <a:t>Ручное позиционирование </a:t>
            </a:r>
            <a:r>
              <a:rPr lang="ru-RU" b="1" dirty="0" err="1"/>
              <a:t>setLayout</a:t>
            </a:r>
            <a:r>
              <a:rPr lang="ru-RU" b="1" dirty="0"/>
              <a:t>(</a:t>
            </a:r>
            <a:r>
              <a:rPr lang="ru-RU" b="1" dirty="0" err="1"/>
              <a:t>null</a:t>
            </a:r>
            <a:r>
              <a:rPr lang="ru-RU" b="1" dirty="0"/>
              <a:t>)</a:t>
            </a:r>
          </a:p>
          <a:p>
            <a:r>
              <a:rPr lang="ru-RU" dirty="0"/>
              <a:t>Описание всех менеджеров</a:t>
            </a:r>
            <a:r>
              <a:rPr lang="en-US" dirty="0"/>
              <a:t> </a:t>
            </a:r>
            <a:r>
              <a:rPr lang="ru-RU" dirty="0"/>
              <a:t>доступно по следующей ссылке:</a:t>
            </a:r>
          </a:p>
          <a:p>
            <a:pPr lvl="1"/>
            <a:r>
              <a:rPr lang="ru-RU" dirty="0"/>
              <a:t>https://docs.oracle.com/javase/tutorial/uiswing/layout/index.html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353391-A3EA-4BDE-B6D0-E1E2E93583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339C9E-1D4D-4D73-8916-207D685FF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833E2B-0A85-4D30-A94D-83B39A7B2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/>
              <a:t>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0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66D27-B3BC-4560-8DFA-89445AF4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Менеджеры слоев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9322F-98FD-4EB6-9C21-3B4C7C17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BorderLayout</a:t>
            </a:r>
            <a:r>
              <a:rPr lang="ru-RU" dirty="0"/>
              <a:t> – разбивает контейнер на пять областей.</a:t>
            </a:r>
          </a:p>
          <a:p>
            <a:pPr lvl="1"/>
            <a:r>
              <a:rPr lang="ru-RU" dirty="0"/>
              <a:t>При добавлении можно указать в какую область добавить очередной элемент (</a:t>
            </a:r>
            <a:r>
              <a:rPr lang="en-US" dirty="0"/>
              <a:t>PAGE_START</a:t>
            </a:r>
            <a:r>
              <a:rPr lang="ru-RU" dirty="0"/>
              <a:t>, </a:t>
            </a:r>
            <a:r>
              <a:rPr lang="en-US" dirty="0"/>
              <a:t>PAGE_END</a:t>
            </a:r>
            <a:r>
              <a:rPr lang="ru-RU" dirty="0"/>
              <a:t>, </a:t>
            </a:r>
            <a:r>
              <a:rPr lang="en-US" dirty="0"/>
              <a:t>LINE_START</a:t>
            </a:r>
            <a:r>
              <a:rPr lang="ru-RU" dirty="0"/>
              <a:t>, </a:t>
            </a:r>
            <a:r>
              <a:rPr lang="en-US" dirty="0"/>
              <a:t>LINE_END</a:t>
            </a:r>
            <a:r>
              <a:rPr lang="ru-RU" dirty="0"/>
              <a:t> и </a:t>
            </a:r>
            <a:r>
              <a:rPr lang="en-US" dirty="0"/>
              <a:t>CENTER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1" dirty="0" err="1"/>
              <a:t>BoxLayout</a:t>
            </a:r>
            <a:r>
              <a:rPr lang="ru-RU" dirty="0"/>
              <a:t> – ящик, в который можно складывать компоненты. Компоненты можно выравнивать.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79E38-8D94-45AF-B5FA-0B13D116F2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31E115-4CAA-4D47-80D2-2D1AFBB6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38E608-7310-4FC1-B6CC-ABF0C565A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/>
              <a:t>/XX</a:t>
            </a:r>
            <a:endParaRPr lang="ru-RU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46C5DA4-61FC-4E7D-9C07-96E5FC22B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6398" y="2276872"/>
            <a:ext cx="410523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Three left-aligned components">
            <a:extLst>
              <a:ext uri="{FF2B5EF4-FFF2-40B4-BE49-F238E27FC236}">
                <a16:creationId xmlns:a16="http://schemas.microsoft.com/office/drawing/2014/main" id="{1B0C3E96-D55B-4ABE-BB6C-57023420C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6149" y="4365104"/>
            <a:ext cx="1181100" cy="1724025"/>
          </a:xfrm>
          <a:prstGeom prst="rect">
            <a:avLst/>
          </a:prstGeom>
          <a:noFill/>
        </p:spPr>
      </p:pic>
      <p:pic>
        <p:nvPicPr>
          <p:cNvPr id="9" name="Picture 4" descr="Three center-aligned components">
            <a:extLst>
              <a:ext uri="{FF2B5EF4-FFF2-40B4-BE49-F238E27FC236}">
                <a16:creationId xmlns:a16="http://schemas.microsoft.com/office/drawing/2014/main" id="{F3631B16-D804-4F47-8694-9E9B89DA5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2293" y="4369271"/>
            <a:ext cx="1200150" cy="1724025"/>
          </a:xfrm>
          <a:prstGeom prst="rect">
            <a:avLst/>
          </a:prstGeom>
          <a:noFill/>
        </p:spPr>
      </p:pic>
      <p:pic>
        <p:nvPicPr>
          <p:cNvPr id="10" name="Picture 6" descr="Three right-aligned components">
            <a:extLst>
              <a:ext uri="{FF2B5EF4-FFF2-40B4-BE49-F238E27FC236}">
                <a16:creationId xmlns:a16="http://schemas.microsoft.com/office/drawing/2014/main" id="{346C25EC-AD8A-4630-902A-DDF7F56B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437" y="4365104"/>
            <a:ext cx="1181100" cy="1724025"/>
          </a:xfrm>
          <a:prstGeom prst="rect">
            <a:avLst/>
          </a:prstGeom>
          <a:noFill/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E755C47-D610-4694-A797-84995A29A1CB}"/>
              </a:ext>
            </a:extLst>
          </p:cNvPr>
          <p:cNvSpPr/>
          <p:nvPr/>
        </p:nvSpPr>
        <p:spPr>
          <a:xfrm>
            <a:off x="128464" y="5662409"/>
            <a:ext cx="45596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(*картинки взяты с сайта </a:t>
            </a:r>
            <a:r>
              <a:rPr lang="en-US" sz="1100" dirty="0">
                <a:hlinkClick r:id="rId6"/>
              </a:rPr>
              <a:t>https://docs.oracle.com/javase/tutorial/uiswing/layout/index.html</a:t>
            </a:r>
            <a:r>
              <a:rPr lang="ru-RU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527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66D27-B3BC-4560-8DFA-89445AF4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Менеджеры слоев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9322F-98FD-4EB6-9C21-3B4C7C17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CardLayout</a:t>
            </a:r>
            <a:r>
              <a:rPr lang="ru-RU" dirty="0"/>
              <a:t> – менеджер компоновки несколько страниц ("карт")</a:t>
            </a:r>
          </a:p>
          <a:p>
            <a:pPr lvl="1"/>
            <a:r>
              <a:rPr lang="ru-RU" dirty="0"/>
              <a:t>Одновременно может быть видна </a:t>
            </a:r>
          </a:p>
          <a:p>
            <a:pPr lvl="1"/>
            <a:r>
              <a:rPr lang="ru-RU" dirty="0"/>
              <a:t>только одна страница</a:t>
            </a:r>
          </a:p>
          <a:p>
            <a:pPr lvl="1"/>
            <a:r>
              <a:rPr lang="ru-RU" dirty="0"/>
              <a:t>Подходит для создания диалогов</a:t>
            </a:r>
          </a:p>
          <a:p>
            <a:pPr lvl="1"/>
            <a:r>
              <a:rPr lang="ru-RU" dirty="0"/>
              <a:t>В примере переключаются панели с кнопками и </a:t>
            </a:r>
            <a:br>
              <a:rPr lang="ru-RU" dirty="0"/>
            </a:br>
            <a:r>
              <a:rPr lang="ru-RU" dirty="0"/>
              <a:t>полем ввода. Обе панели могут быть разработаны </a:t>
            </a:r>
            <a:br>
              <a:rPr lang="ru-RU" dirty="0"/>
            </a:br>
            <a:r>
              <a:rPr lang="ru-RU" dirty="0"/>
              <a:t>отдельно.</a:t>
            </a:r>
          </a:p>
          <a:p>
            <a:r>
              <a:rPr lang="ru-RU" b="1" dirty="0" err="1"/>
              <a:t>FlowLayout</a:t>
            </a:r>
            <a:r>
              <a:rPr lang="ru-RU" dirty="0"/>
              <a:t> – размещает добавляемые в контейнер компоненты последовательно слева направо. </a:t>
            </a:r>
          </a:p>
          <a:p>
            <a:pPr lvl="1"/>
            <a:r>
              <a:rPr lang="ru-RU" dirty="0"/>
              <a:t>Компоненты могут быть </a:t>
            </a:r>
            <a:br>
              <a:rPr lang="ru-RU" dirty="0"/>
            </a:br>
            <a:r>
              <a:rPr lang="ru-RU" dirty="0"/>
              <a:t>размещены в нескольких </a:t>
            </a:r>
            <a:br>
              <a:rPr lang="ru-RU" dirty="0"/>
            </a:br>
            <a:r>
              <a:rPr lang="ru-RU" dirty="0"/>
              <a:t>последовательных рядах.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79E38-8D94-45AF-B5FA-0B13D116F2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31E115-4CAA-4D47-80D2-2D1AFBB6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38E608-7310-4FC1-B6CC-ABF0C565A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E755C47-D610-4694-A797-84995A29A1CB}"/>
              </a:ext>
            </a:extLst>
          </p:cNvPr>
          <p:cNvSpPr/>
          <p:nvPr/>
        </p:nvSpPr>
        <p:spPr>
          <a:xfrm>
            <a:off x="128464" y="5662409"/>
            <a:ext cx="45596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(*картинки взяты с сайта </a:t>
            </a:r>
            <a:r>
              <a:rPr lang="en-US" sz="1100" dirty="0">
                <a:hlinkClick r:id="rId2"/>
              </a:rPr>
              <a:t>https://docs.oracle.com/javase/tutorial/uiswing/layout/index.html</a:t>
            </a:r>
            <a:r>
              <a:rPr lang="ru-RU" sz="1100" dirty="0"/>
              <a:t>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E8F9380-29FC-4E84-959E-DBF1DBC2D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5379" y="1684486"/>
            <a:ext cx="2524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48EA1132-B189-4311-8FB4-AE51AB920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720" y="2788915"/>
            <a:ext cx="2524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A snapshot of FlowLayoutDemo">
            <a:extLst>
              <a:ext uri="{FF2B5EF4-FFF2-40B4-BE49-F238E27FC236}">
                <a16:creationId xmlns:a16="http://schemas.microsoft.com/office/drawing/2014/main" id="{8F2D95F8-C24D-4B64-921C-49704360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98" y="4809715"/>
            <a:ext cx="44862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94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66D27-B3BC-4560-8DFA-89445AF4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Менеджеры слоев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9322F-98FD-4EB6-9C21-3B4C7C17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GridLayout</a:t>
            </a:r>
            <a:r>
              <a:rPr lang="en-US" dirty="0"/>
              <a:t> </a:t>
            </a:r>
            <a:r>
              <a:rPr lang="ru-RU" dirty="0"/>
              <a:t>– размещение в виде таблицы. </a:t>
            </a:r>
          </a:p>
          <a:p>
            <a:pPr lvl="1"/>
            <a:r>
              <a:rPr lang="ru-RU" dirty="0"/>
              <a:t>В каждой ячейке таблицы может быть размещен только один компонент.</a:t>
            </a:r>
          </a:p>
          <a:p>
            <a:pPr lvl="1"/>
            <a:r>
              <a:rPr lang="ru-RU" dirty="0"/>
              <a:t>Размер всех ячеек таблицы одинаков.</a:t>
            </a:r>
          </a:p>
          <a:p>
            <a:pPr lvl="1"/>
            <a:r>
              <a:rPr lang="ru-RU" dirty="0"/>
              <a:t>Количество строк и столбцов таблицы определяется или в конструкторе, или вызовом методов </a:t>
            </a:r>
            <a:r>
              <a:rPr lang="ru-RU" dirty="0" err="1"/>
              <a:t>setColumns</a:t>
            </a:r>
            <a:r>
              <a:rPr lang="ru-RU" dirty="0"/>
              <a:t> и </a:t>
            </a:r>
            <a:r>
              <a:rPr lang="ru-RU" dirty="0" err="1"/>
              <a:t>setRows</a:t>
            </a:r>
            <a:r>
              <a:rPr lang="ru-RU" dirty="0"/>
              <a:t>. </a:t>
            </a:r>
          </a:p>
          <a:p>
            <a:pPr lvl="2"/>
            <a:r>
              <a:rPr lang="ru-RU" dirty="0"/>
              <a:t>0 – любое количество</a:t>
            </a:r>
          </a:p>
          <a:p>
            <a:endParaRPr lang="ru-RU" dirty="0"/>
          </a:p>
          <a:p>
            <a:r>
              <a:rPr lang="en-US" b="1" dirty="0" err="1"/>
              <a:t>GroupLayout</a:t>
            </a:r>
            <a:r>
              <a:rPr lang="en-US" dirty="0"/>
              <a:t> </a:t>
            </a:r>
            <a:r>
              <a:rPr lang="ru-RU" dirty="0"/>
              <a:t>– менеджер позволяет </a:t>
            </a:r>
            <a:br>
              <a:rPr lang="ru-RU" dirty="0"/>
            </a:br>
            <a:r>
              <a:rPr lang="ru-RU" dirty="0"/>
              <a:t>привязать размеры и положение </a:t>
            </a:r>
            <a:br>
              <a:rPr lang="ru-RU" dirty="0"/>
            </a:br>
            <a:r>
              <a:rPr lang="ru-RU" dirty="0"/>
              <a:t>объектов относительно других</a:t>
            </a:r>
          </a:p>
          <a:p>
            <a:pPr lvl="1"/>
            <a:r>
              <a:rPr lang="ru-RU" dirty="0"/>
              <a:t>Наиболее часто используемый менеджер.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79E38-8D94-45AF-B5FA-0B13D116F2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31E115-4CAA-4D47-80D2-2D1AFBB6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38E608-7310-4FC1-B6CC-ABF0C565A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E755C47-D610-4694-A797-84995A29A1CB}"/>
              </a:ext>
            </a:extLst>
          </p:cNvPr>
          <p:cNvSpPr/>
          <p:nvPr/>
        </p:nvSpPr>
        <p:spPr>
          <a:xfrm>
            <a:off x="128464" y="5662409"/>
            <a:ext cx="45596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(*картинки взяты с сайта </a:t>
            </a:r>
            <a:r>
              <a:rPr lang="en-US" sz="1100" dirty="0">
                <a:hlinkClick r:id="rId2"/>
              </a:rPr>
              <a:t>https://docs.oracle.com/javase/tutorial/uiswing/layout/index.html</a:t>
            </a:r>
            <a:r>
              <a:rPr lang="ru-RU" sz="1100" dirty="0"/>
              <a:t>)</a:t>
            </a:r>
          </a:p>
        </p:txBody>
      </p:sp>
      <p:pic>
        <p:nvPicPr>
          <p:cNvPr id="2050" name="Picture 2" descr="A snapshot of GridLayoutDemo">
            <a:extLst>
              <a:ext uri="{FF2B5EF4-FFF2-40B4-BE49-F238E27FC236}">
                <a16:creationId xmlns:a16="http://schemas.microsoft.com/office/drawing/2014/main" id="{B115E11E-BB62-405B-9122-5ADA69FA3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2780928"/>
            <a:ext cx="31051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0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0DF89-9034-4910-859F-42325077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FE114-3820-4CA0-A1D5-44113148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более детальной настройки интерфейса используются различные контейнеры</a:t>
            </a:r>
          </a:p>
          <a:p>
            <a:pPr lvl="1"/>
            <a:r>
              <a:rPr lang="ru-RU" dirty="0" err="1"/>
              <a:t>JPanel</a:t>
            </a:r>
            <a:r>
              <a:rPr lang="ru-RU" dirty="0"/>
              <a:t> – панель.</a:t>
            </a:r>
          </a:p>
          <a:p>
            <a:pPr lvl="1"/>
            <a:r>
              <a:rPr lang="ru-RU" dirty="0" err="1"/>
              <a:t>JScroolPane</a:t>
            </a:r>
            <a:r>
              <a:rPr lang="ru-RU" dirty="0"/>
              <a:t> - панель прокрутки;</a:t>
            </a:r>
          </a:p>
          <a:p>
            <a:pPr lvl="1"/>
            <a:r>
              <a:rPr lang="ru-RU" dirty="0" err="1"/>
              <a:t>JTabbedPane</a:t>
            </a:r>
            <a:r>
              <a:rPr lang="ru-RU" dirty="0"/>
              <a:t> - контейнер для «закладок».</a:t>
            </a:r>
          </a:p>
          <a:p>
            <a:pPr lvl="1"/>
            <a:r>
              <a:rPr lang="ru-RU" dirty="0" err="1"/>
              <a:t>JSplitPane</a:t>
            </a:r>
            <a:r>
              <a:rPr lang="ru-RU" dirty="0"/>
              <a:t> – контейнер-разделитель.</a:t>
            </a:r>
          </a:p>
          <a:p>
            <a:pPr lvl="1"/>
            <a:r>
              <a:rPr lang="ru-RU" dirty="0" err="1"/>
              <a:t>JToolBar</a:t>
            </a:r>
            <a:r>
              <a:rPr lang="ru-RU" dirty="0"/>
              <a:t> - панель инструментов </a:t>
            </a:r>
            <a:br>
              <a:rPr lang="ru-RU" dirty="0"/>
            </a:br>
            <a:r>
              <a:rPr lang="ru-RU" dirty="0"/>
              <a:t>(обычно содержит набор кнопок с иконками).</a:t>
            </a:r>
          </a:p>
          <a:p>
            <a:pPr lvl="1"/>
            <a:r>
              <a:rPr lang="ru-RU" dirty="0" err="1"/>
              <a:t>JDesktopPane</a:t>
            </a:r>
            <a:r>
              <a:rPr lang="ru-RU" dirty="0"/>
              <a:t> – контейнер для создания виртуального рабочего стола (MDI - </a:t>
            </a:r>
            <a:r>
              <a:rPr lang="ru-RU" dirty="0" err="1"/>
              <a:t>multiple-document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).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10C29-F7C2-42C5-A182-7337A0A972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8C3E0B-DC87-41C9-8AF0-447231762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15A1BD-C53A-45C7-B023-78AC153D4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/>
              <a:t>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99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3429000"/>
            <a:ext cx="8420100" cy="1362075"/>
          </a:xfrm>
        </p:spPr>
        <p:txBody>
          <a:bodyPr/>
          <a:lstStyle/>
          <a:p>
            <a:r>
              <a:rPr lang="ru-RU" sz="3600" dirty="0"/>
              <a:t>Обработка событий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1B3AB7-8B3E-48BD-A185-0FA55AF5119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EB5132-1056-4D5E-B197-60BEAF189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1CE1EA-37AB-4062-99E8-A4560BC7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17</a:t>
            </a:fld>
            <a:r>
              <a:rPr lang="en-US"/>
              <a:t>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40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718B4-4F09-4772-8268-FAFC3C2C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7F2AB-E12E-41BA-BEFB-AD388600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Элементы пользовательского интерфейса и контейнеры генерируют события, например:</a:t>
            </a:r>
          </a:p>
          <a:p>
            <a:pPr lvl="1"/>
            <a:r>
              <a:rPr lang="ru-RU" i="1" dirty="0" err="1"/>
              <a:t>ActionEvent</a:t>
            </a:r>
            <a:r>
              <a:rPr lang="ru-RU" dirty="0"/>
              <a:t> - событие, определяемое компонентом, например, нажатие кнопки;</a:t>
            </a:r>
          </a:p>
          <a:p>
            <a:pPr lvl="1"/>
            <a:r>
              <a:rPr lang="ru-RU" i="1" dirty="0" err="1"/>
              <a:t>ComponentEvent</a:t>
            </a:r>
            <a:r>
              <a:rPr lang="ru-RU" dirty="0"/>
              <a:t> - генерируется, когда позиция, размер или видимость компонента изменяются.</a:t>
            </a:r>
          </a:p>
          <a:p>
            <a:pPr lvl="1"/>
            <a:r>
              <a:rPr lang="ru-RU" i="1" dirty="0" err="1"/>
              <a:t>FocusEvent</a:t>
            </a:r>
            <a:r>
              <a:rPr lang="ru-RU" dirty="0"/>
              <a:t> - генерируется при получении или потери фокуса ввода компонентом.</a:t>
            </a:r>
          </a:p>
          <a:p>
            <a:pPr lvl="1"/>
            <a:r>
              <a:rPr lang="ru-RU" i="1" dirty="0" err="1"/>
              <a:t>ItemEvent</a:t>
            </a:r>
            <a:r>
              <a:rPr lang="ru-RU" dirty="0"/>
              <a:t> - событие выбора или отменены выбора элемента, например, изменение состояния кнопки-флажка, выбор элемента меню или списка.</a:t>
            </a:r>
          </a:p>
          <a:p>
            <a:pPr lvl="1"/>
            <a:r>
              <a:rPr lang="ru-RU" i="1" dirty="0" err="1"/>
              <a:t>KeyEvent</a:t>
            </a:r>
            <a:r>
              <a:rPr lang="ru-RU" dirty="0"/>
              <a:t> - событие ввода с клавиатуры.</a:t>
            </a:r>
          </a:p>
          <a:p>
            <a:pPr lvl="1"/>
            <a:r>
              <a:rPr lang="ru-RU" i="1" dirty="0" err="1"/>
              <a:t>MouseEvent</a:t>
            </a:r>
            <a:r>
              <a:rPr lang="ru-RU" dirty="0"/>
              <a:t> - события мыши.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2B5088-E966-4911-97F1-8CCF97EFCB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5C537B-EF13-47EA-BC56-6347CFE89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E8EB0-3769-4A65-A355-D3CC974C3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18</a:t>
            </a:fld>
            <a:r>
              <a:rPr lang="en-US"/>
              <a:t>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98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1F833-8D67-4E5C-9BB8-B6C26550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реализации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F3420-FF3E-4230-803B-2F35EAEE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события</a:t>
            </a:r>
            <a:r>
              <a:rPr lang="en-US" dirty="0"/>
              <a:t> </a:t>
            </a:r>
            <a:r>
              <a:rPr lang="ru-RU" dirty="0"/>
              <a:t>и его реализация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678C8C-3E64-40B9-8C43-DA27FDBA3F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830890-2528-4E25-A6CC-008323F49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1F225A-F33C-45AD-AC57-43574663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19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2073CA-E84B-4075-A625-FBC03D16E8D3}"/>
              </a:ext>
            </a:extLst>
          </p:cNvPr>
          <p:cNvSpPr/>
          <p:nvPr/>
        </p:nvSpPr>
        <p:spPr bwMode="auto">
          <a:xfrm>
            <a:off x="297858" y="1554210"/>
            <a:ext cx="8759598" cy="46110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IObserver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void event();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MyObserver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IObserver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Model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MyObserver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(Model m, String 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event()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+ " 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m.getText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652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67446" y="5429265"/>
            <a:ext cx="35099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2200" dirty="0" err="1">
                <a:latin typeface="Arial" pitchFamily="34" charset="0"/>
              </a:rPr>
              <a:t>Козинов</a:t>
            </a:r>
            <a:r>
              <a:rPr lang="ru-RU" sz="2200" dirty="0">
                <a:latin typeface="Arial" pitchFamily="34" charset="0"/>
              </a:rPr>
              <a:t> Е.А.</a:t>
            </a:r>
            <a:endParaRPr lang="en-US" sz="2200" dirty="0">
              <a:latin typeface="Arial" pitchFamily="34" charset="0"/>
            </a:endParaRPr>
          </a:p>
          <a:p>
            <a:r>
              <a:rPr lang="ru-RU" sz="2200" dirty="0">
                <a:latin typeface="Arial" pitchFamily="34" charset="0"/>
              </a:rPr>
              <a:t>Кафедра МОСТ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742950" y="2780928"/>
            <a:ext cx="84201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/>
              <a:t>Введение в разработку визуальных </a:t>
            </a:r>
            <a:br>
              <a:rPr lang="ru-RU" dirty="0"/>
            </a:br>
            <a:r>
              <a:rPr lang="ru-RU" dirty="0"/>
              <a:t>приложений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38092" y="1785926"/>
            <a:ext cx="94674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ru-RU" sz="2000" b="1" i="1" dirty="0">
                <a:latin typeface="+mn-lt"/>
              </a:rPr>
              <a:t>Введение в </a:t>
            </a:r>
            <a:r>
              <a:rPr lang="en-US" sz="2000" b="1" i="1" dirty="0">
                <a:latin typeface="+mn-lt"/>
              </a:rPr>
              <a:t>Java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1F833-8D67-4E5C-9BB8-B6C26550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реализации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F3420-FF3E-4230-803B-2F35EAEE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678C8C-3E64-40B9-8C43-DA27FDBA3F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830890-2528-4E25-A6CC-008323F49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1F225A-F33C-45AD-AC57-43574663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20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2073CA-E84B-4075-A625-FBC03D16E8D3}"/>
              </a:ext>
            </a:extLst>
          </p:cNvPr>
          <p:cNvSpPr/>
          <p:nvPr/>
        </p:nvSpPr>
        <p:spPr bwMode="auto">
          <a:xfrm>
            <a:off x="297858" y="1554210"/>
            <a:ext cx="8759598" cy="46110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Model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s = "";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IObserver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arr_observer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addOblerver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IObserver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arr_observer.add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eventNotification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IObserver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iObserver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arr_observer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iObserver.event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6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1F833-8D67-4E5C-9BB8-B6C26550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реализации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F3420-FF3E-4230-803B-2F35EAEE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678C8C-3E64-40B9-8C43-DA27FDBA3F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830890-2528-4E25-A6CC-008323F49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1F225A-F33C-45AD-AC57-43574663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21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2073CA-E84B-4075-A625-FBC03D16E8D3}"/>
              </a:ext>
            </a:extLst>
          </p:cNvPr>
          <p:cNvSpPr/>
          <p:nvPr/>
        </p:nvSpPr>
        <p:spPr bwMode="auto">
          <a:xfrm>
            <a:off x="297858" y="1554210"/>
            <a:ext cx="8759598" cy="45390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s)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eventNotification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2243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1F833-8D67-4E5C-9BB8-B6C26550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реализации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F3420-FF3E-4230-803B-2F35EAEE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 реакции на события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678C8C-3E64-40B9-8C43-DA27FDBA3F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830890-2528-4E25-A6CC-008323F49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1F225A-F33C-45AD-AC57-43574663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22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2073CA-E84B-4075-A625-FBC03D16E8D3}"/>
              </a:ext>
            </a:extLst>
          </p:cNvPr>
          <p:cNvSpPr/>
          <p:nvPr/>
        </p:nvSpPr>
        <p:spPr bwMode="auto">
          <a:xfrm>
            <a:off x="297858" y="1554210"/>
            <a:ext cx="8975622" cy="46110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m = new Model();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m.addOblerver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MyObserver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(m, "Observer 1 :")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m.addOblerver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IObserver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@Override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event()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("Observer 2 : 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m.getText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1!");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2!");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ADA1D1-6849-4E1F-9A0F-AF1D36C9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208" y="4619118"/>
            <a:ext cx="48387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70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3A23-CF53-466B-91B9-C8141619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используемые для создания окон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72E18-162C-49AC-84B5-7985AF92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использование кнопки и обработки события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A79160-56C3-430D-88A4-ADE9D4EEB7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CD712A-F3A2-4EDE-A51E-315FAE587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E6F7AF-89C9-45A2-A70A-3C060CA56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23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FC6FD5A-9946-47E7-8FC7-6F9557D9086D}"/>
              </a:ext>
            </a:extLst>
          </p:cNvPr>
          <p:cNvSpPr/>
          <p:nvPr/>
        </p:nvSpPr>
        <p:spPr bwMode="auto">
          <a:xfrm>
            <a:off x="297858" y="1554210"/>
            <a:ext cx="8759598" cy="45390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frame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button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(300, 200);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(200, 100);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frame.setLayout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(button);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63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3A23-CF53-466B-91B9-C8141619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используемые для создания окон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72E18-162C-49AC-84B5-7985AF92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использование кнопки и обработки события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A79160-56C3-430D-88A4-ADE9D4EEB7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CD712A-F3A2-4EDE-A51E-315FAE587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E6F7AF-89C9-45A2-A70A-3C060CA56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24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FC6FD5A-9946-47E7-8FC7-6F9557D9086D}"/>
              </a:ext>
            </a:extLst>
          </p:cNvPr>
          <p:cNvSpPr/>
          <p:nvPr/>
        </p:nvSpPr>
        <p:spPr bwMode="auto">
          <a:xfrm>
            <a:off x="297858" y="1554210"/>
            <a:ext cx="8759598" cy="45390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button.setText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lable.setSize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(100, 20);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button.setSize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(100, 20);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lable.setLocation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20);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button.addActionListener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ActionListener()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@Override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lable.setText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("Button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cliked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frame.setDefaultCloseOperation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JFrame.EXIT_ON_CLOSE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frame.setVisible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980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3429000"/>
            <a:ext cx="8420100" cy="1362075"/>
          </a:xfrm>
        </p:spPr>
        <p:txBody>
          <a:bodyPr/>
          <a:lstStyle/>
          <a:p>
            <a:r>
              <a:rPr lang="ru-RU" sz="3600" dirty="0"/>
              <a:t>Разработка пользовательских компонент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1B3AB7-8B3E-48BD-A185-0FA55AF5119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EB5132-1056-4D5E-B197-60BEAF189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1CE1EA-37AB-4062-99E8-A4560BC7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25</a:t>
            </a:fld>
            <a:r>
              <a:rPr lang="en-US"/>
              <a:t>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822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DC7EA9B-0A23-4469-ABA1-337A3AD8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компоненты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95C17FB-FBB3-40B5-B491-391052C2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Пользовательские компоненты реализуются как наследники от существующих компонент.</a:t>
            </a:r>
          </a:p>
          <a:p>
            <a:r>
              <a:rPr lang="ru-RU" dirty="0"/>
              <a:t>Для создания пользовательских компонент можно использовать:</a:t>
            </a:r>
          </a:p>
          <a:p>
            <a:pPr lvl="1"/>
            <a:r>
              <a:rPr lang="ru-RU" dirty="0"/>
              <a:t>Существующие компоненты.</a:t>
            </a:r>
          </a:p>
          <a:p>
            <a:pPr lvl="1"/>
            <a:r>
              <a:rPr lang="ru-RU" dirty="0"/>
              <a:t>Перегрузку методов родительских компонент.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3FEC7C-94DF-4085-8A0F-B65343C2C5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4827FD-D2F7-4F87-84C5-ED6801009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2B62EA-35FA-4DA5-B6FE-17517743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26</a:t>
            </a:fld>
            <a:r>
              <a:rPr lang="en-US"/>
              <a:t>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37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9E11C-C540-4B6E-9727-B5C21F97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компоненты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FC42E-69A4-4364-BEEC-7B09636C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существующих компонент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3CD1B-2D16-4EED-B542-4CE829F4F2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03CC9-FBF6-4F43-8A92-F06EB5C7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6F9C74-7B24-4237-81F7-84C7AA29B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27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468F2B-1663-4A6B-BF01-85A27D2BC6CA}"/>
              </a:ext>
            </a:extLst>
          </p:cNvPr>
          <p:cNvSpPr/>
          <p:nvPr/>
        </p:nvSpPr>
        <p:spPr bwMode="auto">
          <a:xfrm>
            <a:off x="297858" y="1554210"/>
            <a:ext cx="8759598" cy="45390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msg;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msg)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this.msg = msg;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this.setLayout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b.setText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(100, 20);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b.setLocation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(5, 5);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01482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9E11C-C540-4B6E-9727-B5C21F97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компоненты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FC42E-69A4-4364-BEEC-7B09636C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существующих компонент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3CD1B-2D16-4EED-B542-4CE829F4F2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03CC9-FBF6-4F43-8A92-F06EB5C7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6F9C74-7B24-4237-81F7-84C7AA29B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28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468F2B-1663-4A6B-BF01-85A27D2BC6CA}"/>
              </a:ext>
            </a:extLst>
          </p:cNvPr>
          <p:cNvSpPr/>
          <p:nvPr/>
        </p:nvSpPr>
        <p:spPr bwMode="auto">
          <a:xfrm>
            <a:off x="297858" y="1554210"/>
            <a:ext cx="8759598" cy="45390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b.addActionListener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(new ActionListener()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@Override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if(l!=null)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l.setText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("Msg + " + msg);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this.setBackground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Color.white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(110, 30);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596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9E11C-C540-4B6E-9727-B5C21F97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компоненты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FC42E-69A4-4364-BEEC-7B09636C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существующих компонент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3CD1B-2D16-4EED-B542-4CE829F4F2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03CC9-FBF6-4F43-8A92-F06EB5C7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6F9C74-7B24-4237-81F7-84C7AA29B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29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468F2B-1663-4A6B-BF01-85A27D2BC6CA}"/>
              </a:ext>
            </a:extLst>
          </p:cNvPr>
          <p:cNvSpPr/>
          <p:nvPr/>
        </p:nvSpPr>
        <p:spPr bwMode="auto">
          <a:xfrm>
            <a:off x="297858" y="1554210"/>
            <a:ext cx="8759598" cy="45390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frame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(300, 200);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(200, 100);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frame.setLayout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lable.setSize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(100, 20);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lable.setLocation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0391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Содержание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Библиотеки классов для разработки визуальных приложений.</a:t>
            </a:r>
          </a:p>
          <a:p>
            <a:r>
              <a:rPr lang="ru-RU" dirty="0"/>
              <a:t>Система классов </a:t>
            </a:r>
            <a:r>
              <a:rPr lang="en-US" dirty="0"/>
              <a:t>swing</a:t>
            </a:r>
            <a:r>
              <a:rPr lang="ru-RU" dirty="0"/>
              <a:t>.</a:t>
            </a:r>
          </a:p>
          <a:p>
            <a:r>
              <a:rPr lang="ru-RU" dirty="0"/>
              <a:t>Обработка событий.</a:t>
            </a:r>
            <a:endParaRPr lang="en-US" dirty="0"/>
          </a:p>
          <a:p>
            <a:r>
              <a:rPr lang="ru-RU" dirty="0"/>
              <a:t>Разработка пользовательских компонент.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2711E8-D4AF-492B-A49F-7F870FCBF2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63852C-EBFF-4D18-BDE6-7728E448F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A576408-8C8B-4F27-B009-40ED5433F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/>
              <a:t>/XX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9E11C-C540-4B6E-9727-B5C21F97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компоненты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FC42E-69A4-4364-BEEC-7B09636C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существующих компонент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3CD1B-2D16-4EED-B542-4CE829F4F2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03CC9-FBF6-4F43-8A92-F06EB5C7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6F9C74-7B24-4237-81F7-84C7AA29B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30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468F2B-1663-4A6B-BF01-85A27D2BC6CA}"/>
              </a:ext>
            </a:extLst>
          </p:cNvPr>
          <p:cNvSpPr/>
          <p:nvPr/>
        </p:nvSpPr>
        <p:spPr bwMode="auto">
          <a:xfrm>
            <a:off x="297858" y="1554210"/>
            <a:ext cx="8759598" cy="45390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c1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("Btn1");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c1.init(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c1.setLocation(0,20);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(c1);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c2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("Btn2");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c2.init(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c2.setLocation(0,60);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(c2);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frame.setDefaultCloseOperation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JFrame.EXIT_ON_CLOSE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frame.setVisible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AFB817-F462-4463-85BF-ECF36E96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64" y="1218322"/>
            <a:ext cx="2019300" cy="18383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E2685D-3189-4C0C-849F-0A2D8C132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64" y="3075530"/>
            <a:ext cx="20193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143BE-635E-46C6-BED6-E6EF74BE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пользовательской графики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F2674-016F-4978-B9A2-497CA07E6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классы используемые в пользовательской графике:</a:t>
            </a:r>
            <a:endParaRPr lang="en-US" dirty="0"/>
          </a:p>
          <a:p>
            <a:pPr lvl="1"/>
            <a:r>
              <a:rPr lang="ru-RU" dirty="0"/>
              <a:t>Graphics2D (расширение </a:t>
            </a:r>
            <a:r>
              <a:rPr lang="ru-RU" dirty="0" err="1"/>
              <a:t>Graphics</a:t>
            </a:r>
            <a:r>
              <a:rPr lang="ru-RU" dirty="0"/>
              <a:t>) - контекст вывода. </a:t>
            </a:r>
          </a:p>
          <a:p>
            <a:pPr lvl="2"/>
            <a:r>
              <a:rPr lang="ru-RU" dirty="0"/>
              <a:t>Определяет текущее графическое состояние, а также методы графического вывода. </a:t>
            </a:r>
          </a:p>
          <a:p>
            <a:pPr lvl="1"/>
            <a:r>
              <a:rPr lang="ru-RU" dirty="0" err="1"/>
              <a:t>Point</a:t>
            </a:r>
            <a:r>
              <a:rPr lang="ru-RU" dirty="0"/>
              <a:t> (расширение Point2D) – точка.</a:t>
            </a:r>
          </a:p>
          <a:p>
            <a:pPr lvl="1"/>
            <a:r>
              <a:rPr lang="ru-RU" dirty="0" err="1"/>
              <a:t>Rectangle</a:t>
            </a:r>
            <a:r>
              <a:rPr lang="ru-RU" dirty="0"/>
              <a:t> – четырехугольник.</a:t>
            </a:r>
          </a:p>
          <a:p>
            <a:pPr lvl="1"/>
            <a:r>
              <a:rPr lang="ru-RU" dirty="0" err="1"/>
              <a:t>Color</a:t>
            </a:r>
            <a:r>
              <a:rPr lang="ru-RU" dirty="0"/>
              <a:t> – цвет.</a:t>
            </a:r>
          </a:p>
          <a:p>
            <a:pPr lvl="1"/>
            <a:r>
              <a:rPr lang="ru-RU" dirty="0" err="1"/>
              <a:t>Font</a:t>
            </a:r>
            <a:r>
              <a:rPr lang="ru-RU" dirty="0"/>
              <a:t> – шрифт.</a:t>
            </a:r>
          </a:p>
          <a:p>
            <a:pPr lvl="1"/>
            <a:r>
              <a:rPr lang="ru-RU" dirty="0" err="1"/>
              <a:t>BasicStroke</a:t>
            </a:r>
            <a:r>
              <a:rPr lang="ru-RU" dirty="0"/>
              <a:t> – контур сложной двухмерной фигуры.</a:t>
            </a:r>
          </a:p>
          <a:p>
            <a:pPr lvl="1"/>
            <a:r>
              <a:rPr lang="ru-RU" dirty="0" err="1"/>
              <a:t>TexturePaint</a:t>
            </a:r>
            <a:r>
              <a:rPr lang="ru-RU" dirty="0"/>
              <a:t> – используется для заполнения фигуры текстурой.</a:t>
            </a:r>
          </a:p>
          <a:p>
            <a:pPr lvl="1"/>
            <a:r>
              <a:rPr lang="ru-RU" dirty="0" err="1"/>
              <a:t>GradientPaint</a:t>
            </a:r>
            <a:r>
              <a:rPr lang="ru-RU" dirty="0"/>
              <a:t> – используется для градиентного заполнения фигуры.</a:t>
            </a:r>
          </a:p>
          <a:p>
            <a:pPr lvl="1"/>
            <a:r>
              <a:rPr lang="ru-RU" dirty="0"/>
              <a:t>…</a:t>
            </a:r>
          </a:p>
          <a:p>
            <a:pPr lvl="1"/>
            <a:r>
              <a:rPr lang="ru-RU" dirty="0" err="1"/>
              <a:t>AffineTransform</a:t>
            </a:r>
            <a:r>
              <a:rPr lang="ru-RU" dirty="0"/>
              <a:t> – матрица преобразования координат.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EB9DC9-C88B-435C-9A67-096B2F64EA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01BA12-DDC5-436C-AC16-ACD704334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20D3B-D49A-46D9-9B14-C7311C56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31</a:t>
            </a:fld>
            <a:r>
              <a:rPr lang="en-US"/>
              <a:t>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265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143BE-635E-46C6-BED6-E6EF74BE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пользовательской графики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F2674-016F-4978-B9A2-497CA07E6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пользовательского компонента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EB9DC9-C88B-435C-9A67-096B2F64EA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01BA12-DDC5-436C-AC16-ACD704334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20D3B-D49A-46D9-9B14-C7311C56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32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9B7ACD8-2BFE-400E-8B20-9056A8672D4C}"/>
              </a:ext>
            </a:extLst>
          </p:cNvPr>
          <p:cNvSpPr/>
          <p:nvPr/>
        </p:nvSpPr>
        <p:spPr bwMode="auto">
          <a:xfrm>
            <a:off x="297858" y="1554210"/>
            <a:ext cx="8759598" cy="45390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MyPanel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javax.swing.JPanel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Point pos = new Point(10, 20);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MyPanel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initComponents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initComponents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setBackground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java.awt.Color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(255, 153, 0));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addMouseListener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MouseAdapter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mousePressed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formMousePressed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96680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143BE-635E-46C6-BED6-E6EF74BE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пользовательской графики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F2674-016F-4978-B9A2-497CA07E6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пользовательского компонента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EB9DC9-C88B-435C-9A67-096B2F64EA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01BA12-DDC5-436C-AC16-ACD704334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20D3B-D49A-46D9-9B14-C7311C56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33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1DA42C4-53D7-4C30-BA37-661D55B8219E}"/>
              </a:ext>
            </a:extLst>
          </p:cNvPr>
          <p:cNvSpPr/>
          <p:nvPr/>
        </p:nvSpPr>
        <p:spPr bwMode="auto">
          <a:xfrm>
            <a:off x="297858" y="1554210"/>
            <a:ext cx="8759598" cy="45390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formMousePressed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move(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evt.getPoint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move(Point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new_pos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pos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new_pos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this.repaint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4189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143BE-635E-46C6-BED6-E6EF74BE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пользовательской графики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F2674-016F-4978-B9A2-497CA07E6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пользовательского компонента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EB9DC9-C88B-435C-9A67-096B2F64EA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01BA12-DDC5-436C-AC16-ACD704334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20D3B-D49A-46D9-9B14-C7311C56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34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1DA42C4-53D7-4C30-BA37-661D55B8219E}"/>
              </a:ext>
            </a:extLst>
          </p:cNvPr>
          <p:cNvSpPr/>
          <p:nvPr/>
        </p:nvSpPr>
        <p:spPr bwMode="auto">
          <a:xfrm>
            <a:off x="297858" y="1554210"/>
            <a:ext cx="9119638" cy="45390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(Graphics g)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super.paintComponent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Graphics2D g2d = (Graphics2D) g;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g2d.setColor(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g2d.fillRoundRect(pos.x-15,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pos.y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-15, 30, 30, 30, 30);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g2d.setColor(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Color.BLACK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g2d.setStroke(new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BasicStroke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g2d.drawRoundRect(pos.x-15,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pos.y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-15, 30, 30, 30, 30);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02671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C080-23BF-4B29-8855-3D373C4E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пользовательской графики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6F58-9C2C-4B21-B09E-68B55CB11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пользовательского компонента</a:t>
            </a:r>
          </a:p>
          <a:p>
            <a:pPr lvl="1"/>
            <a:r>
              <a:rPr lang="ru-RU" dirty="0"/>
              <a:t>Использование аналогично компонентам без перегруженного метода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(Graphics g)</a:t>
            </a:r>
            <a:endParaRPr lang="ru-RU" dirty="0"/>
          </a:p>
          <a:p>
            <a:r>
              <a:rPr lang="ru-RU" dirty="0"/>
              <a:t>Ниже пример запуска приложения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993C8F-70AF-4E5C-B7EB-AE3A5FF6CE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6896C7-026A-44A5-B2CC-41942C27B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E79E05-FF9A-4B66-BA3F-C6A0E0A1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35</a:t>
            </a:fld>
            <a:r>
              <a:rPr lang="en-US"/>
              <a:t>/XX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AD459C-3B73-4B02-83C4-00FA3BF0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667" y="2996952"/>
            <a:ext cx="3971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73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3429000"/>
            <a:ext cx="8420100" cy="1362075"/>
          </a:xfrm>
        </p:spPr>
        <p:txBody>
          <a:bodyPr/>
          <a:lstStyle/>
          <a:p>
            <a:r>
              <a:rPr lang="ru-RU" sz="3600" dirty="0"/>
              <a:t>Заключение</a:t>
            </a:r>
            <a:endParaRPr lang="en-US" sz="36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4EF9E5-1DC6-47E7-9F44-B1052127FC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7B62C0-271A-4019-AAAA-6FF46CC55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95EC93-FD3D-49E4-AF36-21BAACA0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36</a:t>
            </a:fld>
            <a:r>
              <a:rPr lang="en-US"/>
              <a:t>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650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C7DB5E8-8012-4577-BEFC-14FBFBEF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F1E6430-A27F-4BA6-BF94-7B837E20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лекции рассмотрено введение в разработку визуальных приложений в </a:t>
            </a:r>
            <a:r>
              <a:rPr lang="ru-RU" dirty="0" err="1"/>
              <a:t>Java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В лекции приводится примеры использования как существующих визуальных компонент, так и примеры компонент созданных пользователем.</a:t>
            </a:r>
          </a:p>
          <a:p>
            <a:r>
              <a:rPr lang="ru-RU" dirty="0"/>
              <a:t>Для прохождения практики рекомендуется:</a:t>
            </a:r>
          </a:p>
          <a:p>
            <a:pPr lvl="1"/>
            <a:r>
              <a:rPr lang="ru-RU" dirty="0"/>
              <a:t>Установить </a:t>
            </a:r>
            <a:r>
              <a:rPr lang="en-US" dirty="0"/>
              <a:t>JDK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Установить</a:t>
            </a:r>
            <a:r>
              <a:rPr lang="en-US" dirty="0"/>
              <a:t> </a:t>
            </a:r>
            <a:r>
              <a:rPr lang="ru-RU" dirty="0"/>
              <a:t>одну из сред разработки:</a:t>
            </a:r>
          </a:p>
          <a:p>
            <a:pPr lvl="2"/>
            <a:r>
              <a:rPr lang="en-US" dirty="0"/>
              <a:t>NetBeans </a:t>
            </a:r>
            <a:r>
              <a:rPr lang="en-US" dirty="0">
                <a:hlinkClick r:id="rId2"/>
              </a:rPr>
              <a:t>https://netbeans.org/</a:t>
            </a:r>
            <a:endParaRPr lang="en-US" dirty="0"/>
          </a:p>
          <a:p>
            <a:pPr lvl="2"/>
            <a:r>
              <a:rPr lang="en-US" dirty="0"/>
              <a:t>IntelliJ IDEA </a:t>
            </a:r>
            <a:r>
              <a:rPr lang="en-US" dirty="0">
                <a:hlinkClick r:id="rId3"/>
              </a:rPr>
              <a:t>https://www.jetbrains.com/ru-ru/idea/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4594AD-DA6F-4728-918E-E4326AAEBC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7055A560-87EF-4476-82BC-9E49946D4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 dirty="0"/>
              <a:t>Введение в разработку визуальных приложений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1E9BB5A-743F-43FD-8D90-30A8B6315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37</a:t>
            </a:fld>
            <a:r>
              <a:rPr lang="en-US"/>
              <a:t>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220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Литература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u="sng" dirty="0"/>
              <a:t>Программирование на </a:t>
            </a:r>
            <a:r>
              <a:rPr lang="ru-RU" u="sng" dirty="0" err="1"/>
              <a:t>Java</a:t>
            </a:r>
            <a:r>
              <a:rPr lang="ru-RU" u="sng" dirty="0"/>
              <a:t> - </a:t>
            </a:r>
            <a:r>
              <a:rPr lang="ru-RU" u="sng" dirty="0">
                <a:hlinkClick r:id="rId3"/>
              </a:rPr>
              <a:t>http://www.intuit.ru/studies/courses/16/16/info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Построение распределенных систем на </a:t>
            </a:r>
            <a:r>
              <a:rPr lang="ru-RU" dirty="0" err="1"/>
              <a:t>Java</a:t>
            </a:r>
            <a:r>
              <a:rPr lang="ru-RU" dirty="0"/>
              <a:t> - </a:t>
            </a:r>
            <a:r>
              <a:rPr lang="ru-RU" u="sng" dirty="0">
                <a:hlinkClick r:id="rId4"/>
              </a:rPr>
              <a:t>http://www.intuit.ru/studies/courses/633/489/info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Дистрибутивы средств разработки ПО - </a:t>
            </a:r>
            <a:r>
              <a:rPr lang="ru-RU" u="sng" dirty="0">
                <a:hlinkClick r:id="rId5"/>
              </a:rPr>
              <a:t>http://www.oracle.com/technetwork/java/javase/downloads/index.html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Официальная документация по языку программирования </a:t>
            </a:r>
            <a:r>
              <a:rPr lang="en-US" dirty="0"/>
              <a:t>Java</a:t>
            </a:r>
            <a:r>
              <a:rPr lang="ru-RU" dirty="0"/>
              <a:t> - </a:t>
            </a:r>
            <a:r>
              <a:rPr lang="ru-RU" u="sng" dirty="0">
                <a:hlinkClick r:id="rId6"/>
              </a:rPr>
              <a:t>https://docs.oracle.com/javase/tutorial/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E4D1FA-5B4A-4FB0-B37E-A55E97446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E98E3F-B442-48A1-A739-7BB7AD79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BE875F5-3722-4C07-8956-18A628B43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38</a:t>
            </a:fld>
            <a:r>
              <a:rPr lang="en-US"/>
              <a:t>/XX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Контакты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ru-RU" dirty="0"/>
              <a:t>Нижегородский государственный университет</a:t>
            </a:r>
            <a:endParaRPr lang="en-US" dirty="0"/>
          </a:p>
          <a:p>
            <a:pPr marL="0" indent="0" algn="ctr" eaLnBrk="1" hangingPunct="1">
              <a:buNone/>
            </a:pPr>
            <a:r>
              <a:rPr lang="en-US" dirty="0"/>
              <a:t>http://www.unn.ru</a:t>
            </a:r>
            <a:endParaRPr lang="ru-RU" dirty="0"/>
          </a:p>
          <a:p>
            <a:pPr marL="0" indent="0" algn="ctr" eaLnBrk="1" hangingPunct="1">
              <a:buNone/>
            </a:pPr>
            <a:endParaRPr lang="ru-RU" dirty="0"/>
          </a:p>
          <a:p>
            <a:pPr marL="0" indent="0" algn="ctr" eaLnBrk="1" hangingPunct="1">
              <a:buNone/>
            </a:pPr>
            <a:r>
              <a:rPr lang="ru-RU" dirty="0"/>
              <a:t>Институт информационных технологий, математики и механики</a:t>
            </a:r>
          </a:p>
          <a:p>
            <a:pPr marL="0" indent="0" algn="ctr" eaLnBrk="1" hangingPunct="1">
              <a:buNone/>
            </a:pPr>
            <a:r>
              <a:rPr lang="en-US" dirty="0"/>
              <a:t>http://www.itmm.unn.ru</a:t>
            </a:r>
            <a:endParaRPr lang="ru-RU" dirty="0"/>
          </a:p>
          <a:p>
            <a:pPr algn="ctr" eaLnBrk="1" hangingPunct="1">
              <a:buNone/>
            </a:pPr>
            <a:endParaRPr lang="ru-RU" dirty="0"/>
          </a:p>
          <a:p>
            <a:pPr algn="ctr" eaLnBrk="1" hangingPunct="1">
              <a:buNone/>
            </a:pPr>
            <a:endParaRPr lang="ru-RU" dirty="0"/>
          </a:p>
          <a:p>
            <a:pPr algn="ctr" eaLnBrk="1" hangingPunct="1">
              <a:buNone/>
            </a:pPr>
            <a:r>
              <a:rPr lang="ru-RU" dirty="0" err="1"/>
              <a:t>Козинов</a:t>
            </a:r>
            <a:r>
              <a:rPr lang="ru-RU" dirty="0"/>
              <a:t> Е.А.</a:t>
            </a:r>
          </a:p>
          <a:p>
            <a:pPr algn="ctr" eaLnBrk="1" hangingPunct="1">
              <a:buNone/>
            </a:pPr>
            <a:r>
              <a:rPr lang="en-US" dirty="0">
                <a:hlinkClick r:id="rId3"/>
              </a:rPr>
              <a:t>evgeny.kozinov@itmm.unn.ru</a:t>
            </a:r>
            <a:r>
              <a:rPr lang="ru-RU" dirty="0"/>
              <a:t> 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8F0633-B20B-4AB7-B4FF-4F642ED3B0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736D5A-8ABF-4533-BF8A-85B156BE5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5DE12E7-9FEF-4B97-820A-76E28CF73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39</a:t>
            </a:fld>
            <a:r>
              <a:rPr lang="en-US"/>
              <a:t>/XX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3429000"/>
            <a:ext cx="8420100" cy="1362075"/>
          </a:xfrm>
        </p:spPr>
        <p:txBody>
          <a:bodyPr/>
          <a:lstStyle/>
          <a:p>
            <a:r>
              <a:rPr lang="ru-RU" sz="3600" dirty="0"/>
              <a:t>Библиотеки классов для разработки визуальных приложений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1B3AB7-8B3E-48BD-A185-0FA55AF5119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EB5132-1056-4D5E-B197-60BEAF189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1CE1EA-37AB-4062-99E8-A4560BC7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4</a:t>
            </a:fld>
            <a:r>
              <a:rPr lang="en-US"/>
              <a:t>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53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2423C9B-27CA-4029-9C81-89672A6B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Библиотеки классов для разработки визуальных приложений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2696334-982A-4F15-A776-B085E269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Существует большое количество библиотек классов позволяющих разрабатывать визуальные приложения</a:t>
            </a:r>
          </a:p>
          <a:p>
            <a:pPr lvl="1"/>
            <a:r>
              <a:rPr lang="en-US" dirty="0"/>
              <a:t>Windows Forms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Qt (C++)</a:t>
            </a:r>
          </a:p>
          <a:p>
            <a:pPr lvl="1"/>
            <a:r>
              <a:rPr lang="en-US" dirty="0"/>
              <a:t>AWT (Java)</a:t>
            </a:r>
          </a:p>
          <a:p>
            <a:pPr lvl="1"/>
            <a:r>
              <a:rPr lang="en-US" dirty="0"/>
              <a:t>Swing (Java)</a:t>
            </a:r>
          </a:p>
          <a:p>
            <a:pPr lvl="1"/>
            <a:r>
              <a:rPr lang="en-US" dirty="0"/>
              <a:t>JavaFX (Java)</a:t>
            </a:r>
          </a:p>
          <a:p>
            <a:r>
              <a:rPr lang="ru-RU" dirty="0"/>
              <a:t>Далее подробнее рассмотрим </a:t>
            </a:r>
            <a:r>
              <a:rPr lang="en-US" dirty="0"/>
              <a:t>Swing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6A355-62EB-4C05-A779-CE29A6E363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45B418-A419-4618-BB06-670AD4BE3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4DBFAE-E1C0-4D63-97BB-9ECE57CB6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5</a:t>
            </a:fld>
            <a:r>
              <a:rPr lang="en-US"/>
              <a:t>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11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3429000"/>
            <a:ext cx="8420100" cy="1362075"/>
          </a:xfrm>
        </p:spPr>
        <p:txBody>
          <a:bodyPr/>
          <a:lstStyle/>
          <a:p>
            <a:r>
              <a:rPr lang="ru-RU" sz="3600" dirty="0"/>
              <a:t>Система классов </a:t>
            </a:r>
            <a:r>
              <a:rPr lang="en-US" sz="3600" dirty="0"/>
              <a:t>swing</a:t>
            </a:r>
            <a:endParaRPr lang="ru-RU" sz="36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1B3AB7-8B3E-48BD-A185-0FA55AF5119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EB5132-1056-4D5E-B197-60BEAF189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1CE1EA-37AB-4062-99E8-A4560BC7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6</a:t>
            </a:fld>
            <a:r>
              <a:rPr lang="en-US"/>
              <a:t>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408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AC8F381-0BA7-419C-9EBC-37B130FB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Библиотеки классов для разработки визуальных приложений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62C658A-4ADD-45AD-8AE6-203B536F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Часть дерева</a:t>
            </a:r>
            <a:r>
              <a:rPr lang="en-US" dirty="0"/>
              <a:t> </a:t>
            </a:r>
            <a:r>
              <a:rPr lang="ru-RU" dirty="0"/>
              <a:t>наследования визуальных компонент из </a:t>
            </a:r>
            <a:r>
              <a:rPr lang="en-US" dirty="0"/>
              <a:t>Swing 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7267AB-C20A-418A-9F58-978339E946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7225A2-12B2-435C-B955-A961092E0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6791E2-8592-4E4E-9AF4-520824717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7</a:t>
            </a:fld>
            <a:r>
              <a:rPr lang="en-US"/>
              <a:t>/XX</a:t>
            </a:r>
            <a:endParaRPr lang="ru-RU" dirty="0"/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07DB7631-BAB8-460B-8202-2BBE12C213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124302"/>
              </p:ext>
            </p:extLst>
          </p:nvPr>
        </p:nvGraphicFramePr>
        <p:xfrm>
          <a:off x="273450" y="1484784"/>
          <a:ext cx="928806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7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DC059-8DEE-4840-A748-D15644F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используемые для создания окон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651219-F4D7-4A8E-8540-9EE29026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правило для создания приложения используются два основных класса:</a:t>
            </a:r>
          </a:p>
          <a:p>
            <a:pPr lvl="1"/>
            <a:r>
              <a:rPr lang="en-US" dirty="0" err="1"/>
              <a:t>JFrame</a:t>
            </a:r>
            <a:r>
              <a:rPr lang="en-US" dirty="0"/>
              <a:t> - </a:t>
            </a:r>
            <a:r>
              <a:rPr lang="ru-RU" dirty="0"/>
              <a:t>окно приложения.</a:t>
            </a:r>
          </a:p>
          <a:p>
            <a:pPr lvl="1"/>
            <a:r>
              <a:rPr lang="en-US" dirty="0" err="1"/>
              <a:t>JDialog</a:t>
            </a:r>
            <a:r>
              <a:rPr lang="en-US" dirty="0"/>
              <a:t> - </a:t>
            </a:r>
            <a:r>
              <a:rPr lang="ru-RU" dirty="0"/>
              <a:t>диалог приложения.</a:t>
            </a:r>
            <a:endParaRPr lang="en-US" dirty="0"/>
          </a:p>
          <a:p>
            <a:pPr lvl="2"/>
            <a:r>
              <a:rPr lang="ru-RU" dirty="0"/>
              <a:t>Диалог перекрывает все другие окна.</a:t>
            </a:r>
          </a:p>
          <a:p>
            <a:r>
              <a:rPr lang="ru-RU" dirty="0"/>
              <a:t>В </a:t>
            </a:r>
            <a:r>
              <a:rPr lang="en-US" dirty="0"/>
              <a:t>Swing </a:t>
            </a:r>
            <a:r>
              <a:rPr lang="ru-RU" dirty="0"/>
              <a:t>реализованы заранее заготовленные диалоги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JColorChooser</a:t>
            </a:r>
            <a:r>
              <a:rPr lang="en-US" dirty="0"/>
              <a:t> - </a:t>
            </a:r>
            <a:r>
              <a:rPr lang="ru-RU" dirty="0"/>
              <a:t>диалог выбора цвета.</a:t>
            </a:r>
          </a:p>
          <a:p>
            <a:pPr lvl="1"/>
            <a:r>
              <a:rPr lang="en-US" dirty="0" err="1"/>
              <a:t>JFileChooser</a:t>
            </a:r>
            <a:r>
              <a:rPr lang="en-US" dirty="0"/>
              <a:t> - </a:t>
            </a:r>
            <a:r>
              <a:rPr lang="ru-RU" dirty="0"/>
              <a:t>диалог выбора файлов и директорий.</a:t>
            </a:r>
          </a:p>
          <a:p>
            <a:pPr lvl="1"/>
            <a:r>
              <a:rPr lang="en-US" dirty="0" err="1"/>
              <a:t>JFileDialog</a:t>
            </a:r>
            <a:r>
              <a:rPr lang="en-US" dirty="0"/>
              <a:t> - </a:t>
            </a:r>
            <a:r>
              <a:rPr lang="ru-RU" dirty="0"/>
              <a:t>диалог выбора файлов и директорий. </a:t>
            </a:r>
          </a:p>
          <a:p>
            <a:pPr lvl="1"/>
            <a:r>
              <a:rPr lang="ru-RU" dirty="0"/>
              <a:t>…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6BD74B-D9DD-4EE2-BB95-A0989E3A40E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4C893-3FBA-44DB-AB22-7613EE42E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991E35-2692-4F21-A9CF-86D76EEDD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/>
              <a:t>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41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DC059-8DEE-4840-A748-D15644F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используемые для создания окон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651219-F4D7-4A8E-8540-9EE29026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простейшего визуального приложения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6BD74B-D9DD-4EE2-BB95-A0989E3A40E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Н. Новгород, 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4C893-3FBA-44DB-AB22-7613EE42E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Введение в разработку визуальных приложений в Java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991E35-2692-4F21-A9CF-86D76EEDD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/>
              <a:t>/XX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7572FCA-ACE2-4855-9A63-51C9EC2F7DF9}"/>
              </a:ext>
            </a:extLst>
          </p:cNvPr>
          <p:cNvSpPr/>
          <p:nvPr/>
        </p:nvSpPr>
        <p:spPr bwMode="auto">
          <a:xfrm>
            <a:off x="297858" y="1554210"/>
            <a:ext cx="8759598" cy="44670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Создаем фрейм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frame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Задаем размер окна и положение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(300, 200);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(200, 100);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Настройка дополнительных свойств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frame.setDefaultCloseOperation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JFrame.EXIT_ON_CLOSE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Отображение окна приложения</a:t>
            </a:r>
          </a:p>
          <a:p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frame.setVisible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302A4D-A024-4D8E-BA33-6E7FD780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962" y="1252602"/>
            <a:ext cx="27241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73256"/>
      </p:ext>
    </p:extLst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8D8D8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Другая 1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2918</Words>
  <Application>Microsoft Office PowerPoint</Application>
  <PresentationFormat>Лист A4 (210x297 мм)</PresentationFormat>
  <Paragraphs>504</Paragraphs>
  <Slides>39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Times New Roman</vt:lpstr>
      <vt:lpstr>Wingdings</vt:lpstr>
      <vt:lpstr>1_itlab</vt:lpstr>
      <vt:lpstr>Презентация PowerPoint</vt:lpstr>
      <vt:lpstr>Презентация PowerPoint</vt:lpstr>
      <vt:lpstr>Содержание</vt:lpstr>
      <vt:lpstr>Библиотеки классов для разработки визуальных приложений</vt:lpstr>
      <vt:lpstr>Библиотеки классов для разработки визуальных приложений</vt:lpstr>
      <vt:lpstr>Система классов swing</vt:lpstr>
      <vt:lpstr>Библиотеки классов для разработки визуальных приложений</vt:lpstr>
      <vt:lpstr>Контейнеры используемые для создания окон</vt:lpstr>
      <vt:lpstr>Контейнеры используемые для создания окон</vt:lpstr>
      <vt:lpstr>Элементы пользовательского интерфейса</vt:lpstr>
      <vt:lpstr>Элементы пользовательского интерфейса</vt:lpstr>
      <vt:lpstr>Менеджеры слоев</vt:lpstr>
      <vt:lpstr>Менеджеры слоев</vt:lpstr>
      <vt:lpstr>Менеджеры слоев</vt:lpstr>
      <vt:lpstr>Менеджеры слоев</vt:lpstr>
      <vt:lpstr>Организация интерфейса</vt:lpstr>
      <vt:lpstr>Обработка событий</vt:lpstr>
      <vt:lpstr>События</vt:lpstr>
      <vt:lpstr>Принцип реализации событий</vt:lpstr>
      <vt:lpstr>Принцип реализации событий</vt:lpstr>
      <vt:lpstr>Принцип реализации событий</vt:lpstr>
      <vt:lpstr>Принцип реализации событий</vt:lpstr>
      <vt:lpstr>Контейнеры используемые для создания окон</vt:lpstr>
      <vt:lpstr>Контейнеры используемые для создания окон</vt:lpstr>
      <vt:lpstr>Разработка пользовательских компонент</vt:lpstr>
      <vt:lpstr>Пользовательские компоненты</vt:lpstr>
      <vt:lpstr>Пользовательские компоненты</vt:lpstr>
      <vt:lpstr>Пользовательские компоненты</vt:lpstr>
      <vt:lpstr>Пользовательские компоненты</vt:lpstr>
      <vt:lpstr>Пользовательские компоненты</vt:lpstr>
      <vt:lpstr>Использование пользовательской графики</vt:lpstr>
      <vt:lpstr>Использование пользовательской графики</vt:lpstr>
      <vt:lpstr>Использование пользовательской графики</vt:lpstr>
      <vt:lpstr>Использование пользовательской графики</vt:lpstr>
      <vt:lpstr>Использование пользовательской графики</vt:lpstr>
      <vt:lpstr>Заключение</vt:lpstr>
      <vt:lpstr>Заключение</vt:lpstr>
      <vt:lpstr>Литература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2020-04-06T15:06:44Z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