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Roboto Ligh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1" roundtripDataSignature="AMtx7misXcFseuI/t/uWPBlETn6Gidxc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RobotoLight-boldItalic.fntdata"/><Relationship Id="rId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Light-regular.fntdata"/><Relationship Id="rId8" Type="http://schemas.openxmlformats.org/officeDocument/2006/relationships/font" Target="fonts/Robo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508a428b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508a428b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A86E8"/>
            </a:gs>
            <a:gs pos="100000">
              <a:srgbClr val="9900FF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Light"/>
              <a:buNone/>
              <a:defRPr i="0" sz="4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Light"/>
              <a:buChar char="•"/>
              <a:defRPr i="0" sz="3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Light"/>
              <a:buChar char="–"/>
              <a:defRPr i="0" sz="2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Char char="•"/>
              <a:defRPr i="0" sz="2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–"/>
              <a:defRPr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»"/>
              <a:defRPr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Light"/>
              <a:buChar char="•"/>
              <a:defRPr i="0" sz="2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2"/>
          <p:cNvSpPr txBox="1"/>
          <p:nvPr/>
        </p:nvSpPr>
        <p:spPr>
          <a:xfrm>
            <a:off x="499875" y="6384425"/>
            <a:ext cx="17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GPT Slides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08a428bc_0_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5508a428bc_0_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