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Dogs, also known as Canis lupus familiaris, are domesticated mammals that are commonly kept as pets</a:t>
            </a:r>
          </a:p>
          <a:p>
            <a:r>
              <a:t>They are known for their loyalty and companionship.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